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71" r:id="rId4"/>
    <p:sldId id="263" r:id="rId5"/>
    <p:sldId id="264" r:id="rId6"/>
    <p:sldId id="270" r:id="rId7"/>
    <p:sldId id="267" r:id="rId8"/>
    <p:sldId id="272" r:id="rId9"/>
    <p:sldId id="268" r:id="rId10"/>
    <p:sldId id="265" r:id="rId11"/>
    <p:sldId id="262" r:id="rId12"/>
    <p:sldId id="266" r:id="rId13"/>
    <p:sldId id="273" r:id="rId14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gFSXf5uPUZw0hQpRW3MD3WCl0Q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48" y="54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9502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229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94" name="Google Shape;94;p2:notes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569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1306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E797F5-CD76-4057-A6E5-1CC02F292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618" y="236927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A6EF81A-E959-49E0-B655-B587E49FD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" y="484894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B30A0E-9D45-4D70-9DD6-672CCB617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89BC8E-01D5-4E35-836A-3175840C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BA9238-4C51-4FCC-8642-D34174D6B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189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51DE0B-C0B4-4220-B503-892574B9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81F1318-C96F-4A60-9F85-806DA0FA1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538BA7-32F1-418E-8C3F-A14B93F2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4546C7-7877-4BC9-BFEC-151357B8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7B40D2-5C1F-4653-AE5E-465E6543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217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87760A5-5E8A-4265-92E5-B36FE9C8C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7585DB6-5949-44BC-9E48-1CEC580B4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B626B2-C716-4950-A881-0DA5C4A9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8D2BE-FBBC-4151-8BB7-C238C7DB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FCB2A6-BB44-4E55-A720-10A4684C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02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130C65-EB50-4D7B-87CE-A6168C1F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418" y="502285"/>
            <a:ext cx="9050483" cy="1325563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D5FECB-7636-4EC4-875F-043362072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909" y="2004377"/>
            <a:ext cx="9382992" cy="4351338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51595B-4CCF-4402-BA02-FFB9DC5C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93324D-DF92-4EB8-B671-8C63CE47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675747D-4173-4769-A620-C1625721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23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71943A-EE33-4A66-BC2D-C6A3B7579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4E8956-0E6C-4177-9DF3-7E99073E1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D059DE5-4F46-48BC-B609-A4548327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218827-C87F-4108-9B37-4050DDC3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AD40834-72FF-47CE-A594-F26F29B9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61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1546B7-E5F1-40D6-828E-D2D48383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63EC85-0600-432F-A8FC-82A80EC32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4D7FCAB-9741-4B68-855B-6CD41C932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653F9A4-EF2C-4FCF-B818-DF76FB54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7720076-A0A8-4D67-AF19-1CE1F1DA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9C85AD9-9C58-4BDB-AF0E-0C9619C6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38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84AFC3-E6DA-4505-B7C2-D621D590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3BF5B54-A1B4-41AC-BCE9-516F35AD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C691E00-EBE8-4E6E-9654-EB5CC7C2A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462E91D-D987-4914-8026-D1B8D1260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B59617E-ECB4-4758-AE90-F24E292F1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5007DBF-9880-4DE8-AC9C-55D009F3E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879FC1F-959C-4A21-820D-0BBBDEB9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7443CA7-4BF2-4F0F-B640-44704E66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5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FD2444-0365-47DA-89B3-CF6F4F5D1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80E00A9-082C-4696-9AF5-3A349AAC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2E8668A-F62F-49E9-BF2D-42E98A79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7EE3117-7BE2-4332-84C9-D37B5F594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4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C1F53EC-AC08-471E-A672-B3D39E05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C82436D-9A66-4B15-B2EB-D0875B2C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3CF51FE-E504-4AB1-8ECD-F282283D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96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81B2BE-86AF-486D-94B2-0554F4109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5184D01-2EC4-4496-AD6D-118722E9E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A69E4A8-6452-4A03-B4CA-24D94F80A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AD581FB-600B-43C5-916F-A74F9849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A97BA9A-7C31-437E-8A67-7EDF1A129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68EFF69-10E0-460D-9BA3-2528591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30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0823DD-A6C2-4277-99FA-685650A3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D60641D-71F2-41F3-A30B-D1BADFF02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896525-F16B-443D-9EAE-E77C94A3B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40B7345-A87C-4165-9495-287F7CCD1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3BCA78C-F76F-4A39-9976-96EF68C0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C09607-4B27-4713-8EDA-2AD296E2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3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E3FFD5-D0B0-4F0A-8A99-79EBCC1AC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34C0B0D-0AAE-4329-B214-30857006E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C1A1C9-C4C4-4232-AA09-B9F51FFD9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646B31E-A36E-4DEA-B477-99F843AC2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605775C-D182-419A-BDC3-BA627911A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82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clck.ru/39ZwC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172330" y="1718172"/>
            <a:ext cx="10663018" cy="513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 опыта формирования функциональной грамотности средствами проведения образовательного события в дистантном формате</a:t>
            </a:r>
            <a:endParaRPr sz="3600" b="1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sz="2800" b="1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b="1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Фефелова</a:t>
            </a:r>
            <a:r>
              <a:rPr lang="ru-RU" sz="24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О.Ю.,</a:t>
            </a:r>
            <a:endParaRPr sz="2400"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математики МБОУ СОШ № 12 г. Новоалтайска</a:t>
            </a:r>
            <a:endParaRPr sz="2400"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2024</a:t>
            </a:r>
            <a:endParaRPr sz="2400"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6074" t="37895" r="21466" b="23317"/>
          <a:stretch/>
        </p:blipFill>
        <p:spPr>
          <a:xfrm>
            <a:off x="211015" y="0"/>
            <a:ext cx="1505242" cy="1462235"/>
          </a:xfrm>
          <a:prstGeom prst="rect">
            <a:avLst/>
          </a:prstGeom>
        </p:spPr>
      </p:pic>
      <p:sp>
        <p:nvSpPr>
          <p:cNvPr id="5" name="Равнобедренный треугольник 4"/>
          <p:cNvSpPr/>
          <p:nvPr/>
        </p:nvSpPr>
        <p:spPr>
          <a:xfrm>
            <a:off x="-260252" y="928468"/>
            <a:ext cx="865164" cy="533767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767D180-8188-2E0E-7B11-261B144B1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3" y="846779"/>
            <a:ext cx="4459697" cy="46774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FF3B41-2350-4242-D3D3-7CED430A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201" y="1090293"/>
            <a:ext cx="6215832" cy="467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35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idx="1"/>
          </p:nvPr>
        </p:nvSpPr>
        <p:spPr>
          <a:xfrm>
            <a:off x="838200" y="727364"/>
            <a:ext cx="10515600" cy="583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286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Такая организация работы мотивирует ребят к изучению математики, демонстрирует роль математики при решении жизненных ситуаций, формирует функциональную математическую грамотность.</a:t>
            </a:r>
            <a:endParaRPr dirty="0"/>
          </a:p>
          <a:p>
            <a:pPr marL="22860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35" name="Google Shape;13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4400" y="4525525"/>
            <a:ext cx="3527264" cy="189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92C89B-F56C-415E-B70F-DD6626613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417" y="0"/>
            <a:ext cx="5854343" cy="32564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C26EB2-3958-6711-6E37-EADE3F616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19" y="3601522"/>
            <a:ext cx="5344530" cy="28406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4A0C8F9-EA5A-3EB4-C998-267CE54EAD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15"/>
          <a:stretch/>
        </p:blipFill>
        <p:spPr>
          <a:xfrm>
            <a:off x="6386050" y="3539396"/>
            <a:ext cx="4943420" cy="313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84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13B858-B91C-B57B-246D-F64BE3936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6994782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Анонс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D9CD5F-7E8F-8E57-0D32-604E384C6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93" y="2127175"/>
            <a:ext cx="8576093" cy="2904294"/>
          </a:xfrm>
        </p:spPr>
        <p:txBody>
          <a:bodyPr>
            <a:normAutofit fontScale="70000" lnSpcReduction="20000"/>
          </a:bodyPr>
          <a:lstStyle/>
          <a:p>
            <a:pPr marL="114300" indent="0"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апреля 2024 г.</a:t>
            </a:r>
          </a:p>
          <a:p>
            <a:pPr marL="114300" indent="0" algn="ctr">
              <a:buNone/>
            </a:pP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событие по функциональной грамотности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5-6 классов</a:t>
            </a:r>
          </a:p>
          <a:p>
            <a:pPr marL="114300" indent="0" algn="ctr">
              <a:buNone/>
            </a:pP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«Это непростая математика»</a:t>
            </a:r>
          </a:p>
          <a:p>
            <a:pPr marL="114300" indent="0" algn="ctr">
              <a:buNone/>
            </a:pP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Подать заявку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https://clck.ru/39ZwCK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3AC339-A366-0300-3109-DC3201CA3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617" y="-2441"/>
            <a:ext cx="3045383" cy="9796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88038" t="56821" r="4808" b="30051"/>
          <a:stretch/>
        </p:blipFill>
        <p:spPr>
          <a:xfrm>
            <a:off x="9575806" y="3429000"/>
            <a:ext cx="1744394" cy="1800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6074" t="37895" r="21466" b="23317"/>
          <a:stretch/>
        </p:blipFill>
        <p:spPr>
          <a:xfrm>
            <a:off x="49048" y="0"/>
            <a:ext cx="2124221" cy="2063529"/>
          </a:xfrm>
          <a:prstGeom prst="rect">
            <a:avLst/>
          </a:prstGeom>
        </p:spPr>
      </p:pic>
      <p:sp>
        <p:nvSpPr>
          <p:cNvPr id="9" name="Равнобедренный треугольник 8"/>
          <p:cNvSpPr/>
          <p:nvPr/>
        </p:nvSpPr>
        <p:spPr>
          <a:xfrm>
            <a:off x="9411286" y="1617785"/>
            <a:ext cx="1223889" cy="70338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721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idx="1"/>
          </p:nvPr>
        </p:nvSpPr>
        <p:spPr>
          <a:xfrm>
            <a:off x="1790700" y="336775"/>
            <a:ext cx="10170242" cy="22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None/>
            </a:pPr>
            <a:r>
              <a:rPr lang="ru-RU" sz="4400" b="0" i="0" u="none" strike="noStrik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Образовательное событие – это то место, где ребёнок применяет собственные знания в ситуации неопределённости, его знания «оживают». </a:t>
            </a:r>
            <a:endParaRPr sz="44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732DF2B-490B-6C05-EB38-0FEA75445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95" t="32773" r="16654" b="20416"/>
          <a:stretch/>
        </p:blipFill>
        <p:spPr>
          <a:xfrm>
            <a:off x="730315" y="2414000"/>
            <a:ext cx="10655439" cy="40672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28A6CE-CEB2-B7BF-C77B-A119EC72E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47" y="0"/>
            <a:ext cx="6708137" cy="38640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7499FB-01EE-80CD-7318-5A9EAABA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261" y="3104535"/>
            <a:ext cx="5809992" cy="35786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638EB33-4E2B-0A9B-F840-43451B096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424" y="22123"/>
            <a:ext cx="4359018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49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снимок экрана, программное обеспечение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623DA2F-5A25-E167-8391-FDCFD9E02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92" t="35477" r="20524" b="19555"/>
          <a:stretch/>
        </p:blipFill>
        <p:spPr>
          <a:xfrm>
            <a:off x="550606" y="346586"/>
            <a:ext cx="5545394" cy="30824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xmlns="" id="{72466A50-B4DD-15A9-59D8-D807AE303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65" t="35046" r="17862" b="19985"/>
          <a:stretch/>
        </p:blipFill>
        <p:spPr>
          <a:xfrm>
            <a:off x="3141407" y="3598607"/>
            <a:ext cx="5678129" cy="3082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 descr="Изображение выглядит как текст, снимок экрана, программное обеспечение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1E0AF7A-69E9-2BB2-7FAB-BDFFA50D6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44" t="36983" r="17984" b="18049"/>
          <a:stretch/>
        </p:blipFill>
        <p:spPr>
          <a:xfrm>
            <a:off x="6386050" y="346586"/>
            <a:ext cx="5678129" cy="30824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21357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44A0974-4E6A-186F-5DB0-2FA8D256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18" y="235513"/>
            <a:ext cx="3709205" cy="25066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94C9F8-CA01-0C60-C582-A9CEC55E2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187" y="235513"/>
            <a:ext cx="4206517" cy="44159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CFE448-9CED-2D3A-DA3C-9EDD1637E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524" y="2840763"/>
            <a:ext cx="4395597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68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программное обеспечение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C9D1E1F-0920-B652-21EE-2E3485C72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8" t="34049" r="20249" b="19809"/>
          <a:stretch/>
        </p:blipFill>
        <p:spPr>
          <a:xfrm>
            <a:off x="235972" y="0"/>
            <a:ext cx="5682662" cy="3200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xmlns="" id="{4A67E3F2-1A0E-E6F9-9872-32164F7A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08" t="34616" r="20040" b="18694"/>
          <a:stretch/>
        </p:blipFill>
        <p:spPr>
          <a:xfrm>
            <a:off x="6096000" y="0"/>
            <a:ext cx="5663382" cy="32004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xmlns="" id="{1E27C5F5-981B-6E54-E5DE-955DADD60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50" t="36337" r="19799" b="19555"/>
          <a:stretch/>
        </p:blipFill>
        <p:spPr>
          <a:xfrm>
            <a:off x="2920179" y="3318388"/>
            <a:ext cx="5663382" cy="302342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759886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xmlns="" id="{3D89F5D3-2679-5CDE-EEF6-C64E4DC19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13" t="35154" r="20524" b="19986"/>
          <a:stretch/>
        </p:blipFill>
        <p:spPr>
          <a:xfrm>
            <a:off x="132735" y="0"/>
            <a:ext cx="5888745" cy="3274142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Рисунок 6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xmlns="" id="{71050105-288E-A925-0FD3-5EDADFE49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66" t="36445" r="20161" b="18694"/>
          <a:stretch/>
        </p:blipFill>
        <p:spPr>
          <a:xfrm>
            <a:off x="3182415" y="3429000"/>
            <a:ext cx="5888745" cy="318910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9" name="Рисунок 8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xmlns="" id="{50812F56-BC59-C78D-3422-05D37F3766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06" t="33970" r="17621" b="17834"/>
          <a:stretch/>
        </p:blipFill>
        <p:spPr>
          <a:xfrm>
            <a:off x="6259768" y="1"/>
            <a:ext cx="5627432" cy="3274142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921209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54D1E0-56FA-720F-E9DD-EA66A973E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17154" cy="3430012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xmlns="" id="{E2576068-02F2-B6B2-C8B1-744D21520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8" t="37412" r="25122" b="8798"/>
          <a:stretch/>
        </p:blipFill>
        <p:spPr>
          <a:xfrm>
            <a:off x="3569110" y="3318387"/>
            <a:ext cx="8824452" cy="3687096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486731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программное обеспечение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484B8A4-F674-34D6-5220-516A01600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92" t="34831" r="20282" b="18479"/>
          <a:stretch/>
        </p:blipFill>
        <p:spPr>
          <a:xfrm>
            <a:off x="368710" y="0"/>
            <a:ext cx="5574890" cy="320040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Рисунок 6" descr="Изображение выглядит как текст, снимок экрана, программное обеспечение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DB238DE-3E88-32AC-FDAA-59694683D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13" t="34401" r="20161" b="18910"/>
          <a:stretch/>
        </p:blipFill>
        <p:spPr>
          <a:xfrm>
            <a:off x="6371302" y="0"/>
            <a:ext cx="5574890" cy="320040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9" name="Рисунок 8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xmlns="" id="{164D3F31-4C5E-1B32-6B15-98F750CA6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72" t="33971" r="20403" b="16113"/>
          <a:stretch/>
        </p:blipFill>
        <p:spPr>
          <a:xfrm>
            <a:off x="3156155" y="3200400"/>
            <a:ext cx="5574890" cy="34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58221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презентации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</Template>
  <TotalTime>125</TotalTime>
  <Words>97</Words>
  <Application>Microsoft Office PowerPoint</Application>
  <PresentationFormat>Широкоэкранный</PresentationFormat>
  <Paragraphs>20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ШАБЛОН презентации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Анонс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theworldgraffiti@yandex.ru</dc:creator>
  <cp:lastModifiedBy>admin</cp:lastModifiedBy>
  <cp:revision>12</cp:revision>
  <dcterms:created xsi:type="dcterms:W3CDTF">2020-08-28T07:24:46Z</dcterms:created>
  <dcterms:modified xsi:type="dcterms:W3CDTF">2024-03-28T00:12:47Z</dcterms:modified>
</cp:coreProperties>
</file>