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2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59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5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3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4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9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4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5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1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64E44E-AD13-4C97-B187-62AA7F0273E0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696A1-2425-43A7-9936-9A933F56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1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7396C-EE74-6176-995F-999FEAFF4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динамической программы </a:t>
            </a:r>
            <a:r>
              <a:rPr lang="en-US" sz="53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GeoGebra </a:t>
            </a:r>
            <a:r>
              <a:rPr lang="ru-RU" sz="53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математики</a:t>
            </a:r>
            <a:b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37E3AF-BF2D-9FAC-4521-B73704B7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1" y="3868011"/>
            <a:ext cx="3248478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007B5-9874-5B97-C0B2-F483ED83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Построение сечения тетраэдра по трем точкам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123CDB-60B8-ED99-8C3B-F09454FFB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312" y="2052637"/>
            <a:ext cx="6795447" cy="4574265"/>
          </a:xfrm>
        </p:spPr>
      </p:pic>
    </p:spTree>
    <p:extLst>
      <p:ext uri="{BB962C8B-B14F-4D97-AF65-F5344CB8AC3E}">
        <p14:creationId xmlns:p14="http://schemas.microsoft.com/office/powerpoint/2010/main" val="120210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D8E-29F0-B0AC-7CB9-2B33E8E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Построение сечения параллелепипеда по трем точкам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08D695-2D63-9891-63CF-3D23796AA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564" y="2052637"/>
            <a:ext cx="7243036" cy="4681753"/>
          </a:xfrm>
        </p:spPr>
      </p:pic>
    </p:spTree>
    <p:extLst>
      <p:ext uri="{BB962C8B-B14F-4D97-AF65-F5344CB8AC3E}">
        <p14:creationId xmlns:p14="http://schemas.microsoft.com/office/powerpoint/2010/main" val="379419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AADD4816-A83C-8270-7DA0-10511FE24A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6136" y="386043"/>
                <a:ext cx="9404723" cy="1400530"/>
              </a:xfrm>
            </p:spPr>
            <p:txBody>
              <a:bodyPr/>
              <a:lstStyle/>
              <a:p>
                <a:pPr algn="ctr"/>
                <a:r>
                  <a:rPr lang="ru-RU" sz="3200" b="1" kern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</a:rPr>
                  <a:t>Найдите значение параметра </a:t>
                </a:r>
                <a14:m>
                  <m:oMath xmlns:m="http://schemas.openxmlformats.org/officeDocument/2006/math">
                    <m:r>
                      <a:rPr lang="ru-RU" sz="3200" b="1" i="1" ker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3200" b="1" kern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</a:rPr>
                  <a:t>, при которых уравнение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b="1" i="1" kern="10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200" b="1" i="1" kern="10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 ker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200" b="1" i="1" ker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b="1" i="1" ker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3200" b="1" i="1" kern="10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ker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3200" b="1" i="1" ker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b="1" i="1" ker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200" b="1" i="1" ker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3200" b="1" i="1" ker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200" b="1" i="1" ker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ru-RU" sz="3200" b="1" i="1" ker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200" b="1" i="1" ker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3200" b="1" i="1" ker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b="1" i="1" ker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b="1" kern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br>
                  <a:rPr lang="ru-RU" sz="3200" b="1" kern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</a:rPr>
                </a:br>
                <a:r>
                  <a:rPr lang="ru-RU" sz="3200" b="1" kern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</a:rPr>
                  <a:t>имеет четыре решения. </a:t>
                </a:r>
                <a:endPara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AADD4816-A83C-8270-7DA0-10511FE24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6136" y="386043"/>
                <a:ext cx="9404723" cy="1400530"/>
              </a:xfr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0628A5-C3EC-A9B1-B648-F1371FA13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5630" y="2489200"/>
            <a:ext cx="3478849" cy="36176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CD146-C304-7D0D-8DE1-7DDC03DD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13" y="2065148"/>
            <a:ext cx="7407848" cy="46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2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5933</TotalTime>
  <Words>40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Aptos</vt:lpstr>
      <vt:lpstr>Cambria Math</vt:lpstr>
      <vt:lpstr>Century Gothic</vt:lpstr>
      <vt:lpstr>Times New Roman</vt:lpstr>
      <vt:lpstr>Wingdings 3</vt:lpstr>
      <vt:lpstr>Ион</vt:lpstr>
      <vt:lpstr>Применение динамической программы GeoGebra на уроках математики </vt:lpstr>
      <vt:lpstr>Построение сечения тетраэдра по трем точкам</vt:lpstr>
      <vt:lpstr>Построение сечения параллелепипеда по трем точкам</vt:lpstr>
      <vt:lpstr>Найдите значение параметра a, при которых уравнение |x^2+a^2-6x-4a|=2x+2a  имеет четыре решения.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динамической программы GeoGebra на уроках математики </dc:title>
  <dc:creator>Любовь Линевич</dc:creator>
  <cp:lastModifiedBy>Любовь Линевич</cp:lastModifiedBy>
  <cp:revision>2</cp:revision>
  <dcterms:created xsi:type="dcterms:W3CDTF">2024-03-20T12:06:42Z</dcterms:created>
  <dcterms:modified xsi:type="dcterms:W3CDTF">2024-03-24T15:00:21Z</dcterms:modified>
</cp:coreProperties>
</file>