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65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37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67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6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50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5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13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9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33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7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62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1546F5D-9B59-4386-9C46-D78CB55B927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29A007B-4318-4F88-ABDA-9E576D055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08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4203533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902389617#8Q80M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85A7A-8CBE-4303-9C2B-38246CB188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РИП и ГИА</a:t>
            </a:r>
          </a:p>
        </p:txBody>
      </p:sp>
    </p:spTree>
    <p:extLst>
      <p:ext uri="{BB962C8B-B14F-4D97-AF65-F5344CB8AC3E}">
        <p14:creationId xmlns:p14="http://schemas.microsoft.com/office/powerpoint/2010/main" val="367362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AA385-3FDB-412F-8A01-5F7B5848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7806D3-9EAF-4BB9-B7F3-C159DCE4A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base"/>
            <a:r>
              <a:rPr lang="ru-RU" sz="2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273-ФЗ "Об образовании в Российской Федерации«</a:t>
            </a:r>
            <a:endParaRPr lang="ru-RU" sz="24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 статья 20</a:t>
            </a:r>
          </a:p>
          <a:p>
            <a:pPr marL="0" indent="0" algn="ctr" fontAlgn="base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22 марта 2019 года N 21н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формирования и функционирования инновационной инфраструктуры в системе образования»</a:t>
            </a:r>
          </a:p>
          <a:p>
            <a:pPr marL="0" indent="0" algn="ctr" fontAlgn="base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на 8 сентября 2023 года)</a:t>
            </a:r>
          </a:p>
          <a:p>
            <a:pPr algn="ctr"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84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E41FAD-8DA3-4A20-9C1B-6BE2ADD58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РИП и ГИА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6E1999-D529-45E7-8E87-CC8E6B9F9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</a:t>
            </a:r>
            <a:r>
              <a:rPr lang="ru-RU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предполагает совершенствование научно-педагогического, учебно-методического, организационного, правового, финансово-экономического, кадрового, материально-технического обеспечения системы образования и осуществляется в форме реализации инновационных проектов и программ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9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6A4EE-CA83-433C-B7C7-52BC84D9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РИП и ГИА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031FAD-E86A-42A8-85D3-8D5993B83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 осуществляется образовательными организациями и иными действующими в сфере образования организациями, а также их объединениями. Требованием к осуществлению инновационной деятельности является строгое соблюдение прав и законных интересов участников образовательных отношений, предоставление и получение образования, уровень и качество которого не могут быть ниже требований, установленных федеральным государственным образовательным стандартом.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5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314C1-68CC-42E5-9533-B22B0E8D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РИП и ГИА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12F853-372D-438D-8DE1-424D972FD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b="0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 4 статьи</a:t>
            </a:r>
            <a:r>
              <a:rPr lang="ru-RU" b="0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предусматривает возможность получения образовательными организациями статуса федеральных и региональных инновационных площадок с целью поддержки реализации инновационных проектов и программ, имеющих существенное значение для обеспечения развития системы образования.</a:t>
            </a: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указанная норма не исключает возможность осуществления инновационной деятельности на уровне общеобразовательных организаций вне статуса федеральной или региональной площадки при соблюдении общих требований законодательства. Кроме того, не исключается и поддержка инновационной деятельности на уровне муниципального образования при наличии соответствующих возможностей</a:t>
            </a:r>
            <a:r>
              <a:rPr lang="ru-RU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66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3798B-8352-4D09-9C79-3827C80BD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406400"/>
            <a:ext cx="9875520" cy="1356360"/>
          </a:xfrm>
        </p:spPr>
        <p:txBody>
          <a:bodyPr>
            <a:noAutofit/>
          </a:bodyPr>
          <a:lstStyle/>
          <a:p>
            <a:r>
              <a:rPr lang="ru-RU" sz="3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основными направлениями 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деятельности</a:t>
            </a:r>
            <a:r>
              <a:rPr lang="ru-RU" sz="3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инновационных площадок являются разработка, апробация и (или) внедрение: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874671-6489-49C9-BEEF-0E08FBB66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33" y="1871133"/>
            <a:ext cx="11683999" cy="4724399"/>
          </a:xfrm>
        </p:spPr>
        <p:txBody>
          <a:bodyPr>
            <a:normAutofit fontScale="77500" lnSpcReduction="20000"/>
          </a:bodyPr>
          <a:lstStyle/>
          <a:p>
            <a:pPr marL="45720" indent="0" fontAlgn="base">
              <a:buNone/>
            </a:pPr>
            <a:br>
              <a:rPr lang="ru-RU" sz="2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sz="20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новых элементов содержания образования и систем воспитания, новых педагогических технологий, учебно-методических и учебно-лабораторных комплексов, форм, методов и средств обучения в организациях, осуществляющих образовательную деятельность, в том числе с использованием ресурсов негосударственного сектора;</a:t>
            </a:r>
            <a:br>
              <a:rPr lang="ru-RU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примерных основных образовательных программ, инновационных образовательных программ, программ развития образовательных организаций, работающих в сложных социальных условиях;</a:t>
            </a:r>
            <a:br>
              <a:rPr lang="ru-RU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новых профилей (специализаций) подготовки в сфере профессионального образования, обеспечивающих формирование кадрового и научного потенциала в соответствии с основными направлениями социально-экономического развития Российской Федерации;</a:t>
            </a:r>
            <a:b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b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sz="2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5334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B5E10-83DF-4B4A-BCEC-3FDAF93A2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33" y="956733"/>
            <a:ext cx="11700933" cy="5528734"/>
          </a:xfrm>
        </p:spPr>
        <p:txBody>
          <a:bodyPr>
            <a:normAutofit/>
          </a:bodyPr>
          <a:lstStyle/>
          <a:p>
            <a:pPr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подготовки, профессиональной переподготовки и (или) повышения квалификации кадров, в том числе педагогических, научных и научно-педагогических работников и руководящих работников сферы образования, на основе применения современных образовательных технологий;</a:t>
            </a: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новых механизмов, форм и методов управления образованием на разных уровнях, в том числе с использование современных технологий;</a:t>
            </a: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новых институтов общественного участия в управлении образованием;</a:t>
            </a: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новых механизмов саморегулирования деятельности объединений образовательных организаций и работников сферы образования, а также сетевого взаимодействия образовательных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37716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34</TotalTime>
  <Words>434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Corbel</vt:lpstr>
      <vt:lpstr>Times New Roman</vt:lpstr>
      <vt:lpstr>Базис</vt:lpstr>
      <vt:lpstr>Потенциал РИП и ГИА</vt:lpstr>
      <vt:lpstr>Нормативные документы:</vt:lpstr>
      <vt:lpstr>Потенциал РИП и ГИА</vt:lpstr>
      <vt:lpstr>Потенциал РИП и ГИА</vt:lpstr>
      <vt:lpstr>Потенциал РИП и ГИА</vt:lpstr>
      <vt:lpstr>основными направлениями деятельности инновационных площадок являются разработка, апробация и (или) внедрение: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Потенциал РИП и ГИА</dc:title>
  <dc:creator>Михаил</dc:creator>
  <cp:lastModifiedBy>Михаил</cp:lastModifiedBy>
  <cp:revision>5</cp:revision>
  <dcterms:created xsi:type="dcterms:W3CDTF">2024-03-28T14:11:51Z</dcterms:created>
  <dcterms:modified xsi:type="dcterms:W3CDTF">2024-03-28T14:46:27Z</dcterms:modified>
</cp:coreProperties>
</file>