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6"/>
  </p:notesMasterIdLst>
  <p:sldIdLst>
    <p:sldId id="256" r:id="rId2"/>
    <p:sldId id="291" r:id="rId3"/>
    <p:sldId id="292" r:id="rId4"/>
    <p:sldId id="293" r:id="rId5"/>
    <p:sldId id="294" r:id="rId6"/>
    <p:sldId id="295" r:id="rId7"/>
    <p:sldId id="282" r:id="rId8"/>
    <p:sldId id="267" r:id="rId9"/>
    <p:sldId id="268" r:id="rId10"/>
    <p:sldId id="296" r:id="rId11"/>
    <p:sldId id="266" r:id="rId12"/>
    <p:sldId id="270" r:id="rId13"/>
    <p:sldId id="271" r:id="rId14"/>
    <p:sldId id="273" r:id="rId1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AE2C5-95E3-4958-A280-EB52C2512BC7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13478-4C05-443F-A0AF-CC30B423C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984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13478-4C05-443F-A0AF-CC30B423C90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981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358-0A9E-4B5A-9AC0-0482B15BE03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E0F-8568-476E-8915-765860E98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34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358-0A9E-4B5A-9AC0-0482B15BE03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E0F-8568-476E-8915-765860E98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02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358-0A9E-4B5A-9AC0-0482B15BE03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E0F-8568-476E-8915-765860E98A2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7592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358-0A9E-4B5A-9AC0-0482B15BE03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E0F-8568-476E-8915-765860E98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373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358-0A9E-4B5A-9AC0-0482B15BE03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E0F-8568-476E-8915-765860E98A2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9227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358-0A9E-4B5A-9AC0-0482B15BE03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E0F-8568-476E-8915-765860E98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733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358-0A9E-4B5A-9AC0-0482B15BE03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E0F-8568-476E-8915-765860E98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129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358-0A9E-4B5A-9AC0-0482B15BE03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E0F-8568-476E-8915-765860E98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24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358-0A9E-4B5A-9AC0-0482B15BE03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E0F-8568-476E-8915-765860E98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58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358-0A9E-4B5A-9AC0-0482B15BE03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E0F-8568-476E-8915-765860E98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17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358-0A9E-4B5A-9AC0-0482B15BE03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E0F-8568-476E-8915-765860E98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82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358-0A9E-4B5A-9AC0-0482B15BE03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E0F-8568-476E-8915-765860E98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04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358-0A9E-4B5A-9AC0-0482B15BE03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E0F-8568-476E-8915-765860E98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97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358-0A9E-4B5A-9AC0-0482B15BE03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E0F-8568-476E-8915-765860E98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147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358-0A9E-4B5A-9AC0-0482B15BE03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E0F-8568-476E-8915-765860E98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91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E0F-8568-476E-8915-765860E98A2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358-0A9E-4B5A-9AC0-0482B15BE032}" type="datetimeFigureOut">
              <a:rPr lang="ru-RU" smtClean="0"/>
              <a:t>15.04.2024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54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358-0A9E-4B5A-9AC0-0482B15BE03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B1A7E0F-8568-476E-8915-765860E98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33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3828" y="1094704"/>
            <a:ext cx="8880780" cy="15730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КАУ ДПО «АИРО им. А.М.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Топорова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»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Центр информационной безопасности и оказания психологической помощи молодежи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в Алтайском крае 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20700" y="3193960"/>
            <a:ext cx="8886185" cy="3116687"/>
          </a:xfrm>
        </p:spPr>
        <p:txBody>
          <a:bodyPr>
            <a:normAutofit/>
          </a:bodyPr>
          <a:lstStyle/>
          <a:p>
            <a:pPr algn="just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Просто о сложном:  </a:t>
            </a:r>
          </a:p>
          <a:p>
            <a:pPr algn="just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12 советов родителям для беседы с детьми  о 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скулшутинге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just"/>
            <a:endParaRPr lang="ru-RU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г. Барнаул, 2024 г.</a:t>
            </a:r>
          </a:p>
          <a:p>
            <a:pPr algn="just"/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24" y="781540"/>
            <a:ext cx="1952598" cy="9755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822" y="93256"/>
            <a:ext cx="5219563" cy="9644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75" y="1630388"/>
            <a:ext cx="1543815" cy="108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541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№9: Поделитесь своими чувствами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91726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У подростков уже есть свое мнение, в том числе и о подобных событиях. К сожалению, эти убеждения часто базируются на заблуждениях, и вам придется корректировать точку зрения ребенка, объяснить, что разные СМИ, гонясь за сенсацией, могут по-разному преподносить информацию и не всему можно верить.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Помните, что излишний фокус на событии может сформировать любопытство и ненужный интерес, старайтесь давать информацию в ограниченном объеме. Очень важно поделиться своими чувствами о данном событии, упомянув собственное мнение о том, как это ужасно и т.п.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7990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№10: Формируйте правильную реакцию на угрозы и внешнюю агрессию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37893"/>
            <a:ext cx="8596668" cy="39034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u="sng" dirty="0">
              <a:solidFill>
                <a:schemeClr val="accent2">
                  <a:lumMod val="50000"/>
                </a:schemeClr>
              </a:solidFill>
            </a:endParaRPr>
          </a:p>
          <a:p>
            <a:pPr indent="17970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Еще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одним направлением разговора является формирование у ребенка правильного отношения к своевременной реакции на случаи угроз и внешней агрессии. Ребенок должен понимать, что рассказать взрослым о данных случаях - это значит спасение жизни и здоровья его самого, его одноклассников и других людей.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3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4668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№11:Расскажите о правиле «трех действий»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575775"/>
            <a:ext cx="8596668" cy="3465587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Помните, сначала родители, а потом уже все остальные ответственны за формирование у ребенка знаний о действиях в случае чрезвычайных и угрожающих жизни ситуациях. Здесь может быть рекомендовано известное правило «трех действий»: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         Если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возможно - беги,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         если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нельзя убежать - прячься,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         если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невозможно спрятаться - борись.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732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386625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№12: Уделяйте больше времени общению с ребенком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85623"/>
            <a:ext cx="8596668" cy="35557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Доверительные отношения в общении - это универсальный и наиболее действенный способ уберечь ребенка от множества опасностей.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Если вы уделяете внимание своим детям и обсуждаете с ними разные темы, то они будут прислушиваться к вашей точке зрения и критически оценивать остальные. Дети, которые счастливы в семье и чувствуют безопасность дома и в школе, смогут справиться практически с любым стрессом. </a:t>
            </a:r>
          </a:p>
          <a:p>
            <a:endParaRPr lang="ru-RU" dirty="0"/>
          </a:p>
          <a:p>
            <a:pPr marL="0" indent="0">
              <a:buNone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454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47729"/>
            <a:ext cx="8596668" cy="114622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Разговор с ребенком – верный путь к доверию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72355"/>
            <a:ext cx="8596668" cy="5048519"/>
          </a:xfrm>
        </p:spPr>
        <p:txBody>
          <a:bodyPr>
            <a:normAutofit fontScale="70000" lnSpcReduction="20000"/>
          </a:bodyPr>
          <a:lstStyle/>
          <a:p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Дайджест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основан на статье Щетининой Е.В., Вершинина М.В. «Главное правило – говорить с ребенком. Как разговаривать с детьми о массовых убийствах в школе? Рекомендации социальных психологов» https://drugoigorod.ru/kak-razgovarivat-s-detmi-ob-ubiystvah/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524" y="967510"/>
            <a:ext cx="7322833" cy="415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171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1775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№1. Соблюдайте </a:t>
            </a:r>
            <a:r>
              <a:rPr lang="ru-RU" sz="4400" b="1" dirty="0"/>
              <a:t>спокойствие </a:t>
            </a:r>
            <a:br>
              <a:rPr lang="ru-RU" sz="4400" b="1" dirty="0"/>
            </a:b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Родитель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должен быть спокоен — необходимо не поддаваться панике и проводить любые профилактические беседы с ребенком, в том числе и по проблеме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скулшутинга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, на «холодную голову».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В противном случае — тревожность   неизбежно отразится на ребенке, что может привести его к страху перед посещением образовательного учреждения.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07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721216"/>
            <a:ext cx="8596668" cy="1209183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№2: Разберитесь в проблеме 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72744"/>
            <a:ext cx="8596668" cy="356861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Прежде чем начинать разговор о проблемах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скулшутинга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, родитель должен сам иметь представления о том, что это за проблема, как ее можно выявить и что нужно делать, чтобы избежать. Желательно ориентироваться на психологические сайты и специализированные информационные порталы.</a:t>
            </a:r>
          </a:p>
          <a:p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38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№3: Доверяйте друг другу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665927"/>
            <a:ext cx="8596668" cy="3375435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Обязательной основой для подобного разговора являются доверительные отношения между родителем и ребенком. Без них беседа может быть как минимум бесполезной, как максимум — привести к обратному эффекту, когда ребенок назло родителям начнет интересоваться и демонстративно подражать негативным явлениям.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707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№4: Держите</a:t>
            </a:r>
            <a:br>
              <a:rPr lang="ru-RU" sz="4400" b="1" dirty="0" smtClean="0"/>
            </a:br>
            <a:r>
              <a:rPr lang="ru-RU" sz="4400" b="1" dirty="0" smtClean="0"/>
              <a:t> ситуацию на контроле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545" y="2328015"/>
            <a:ext cx="8596668" cy="3880773"/>
          </a:xfrm>
        </p:spPr>
        <p:txBody>
          <a:bodyPr/>
          <a:lstStyle/>
          <a:p>
            <a:endParaRPr lang="ru-RU" dirty="0" smtClean="0"/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Разговор с семилетним ребенком отличается от разговора с более взрослым. Маленькие дети часто склонны мыслить конкретно и считают ближайшую семью центром своего мира. Они лучше всего воспринимают простые идеи. Во время стресса они могут стать плаксивыми и вести себя с ними непросто. Это может быть признаком того, что они нуждаются в утешении, даже если не могут сформулировать его. Постарайтесь удерживать маленьких детей от потока новостей о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скулшутинге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. Ориентируйтесь на типичный день, поддерживая привычный распорядок дня и семейные традиции.</a:t>
            </a:r>
          </a:p>
        </p:txBody>
      </p:sp>
    </p:spTree>
    <p:extLst>
      <p:ext uri="{BB962C8B-B14F-4D97-AF65-F5344CB8AC3E}">
        <p14:creationId xmlns:p14="http://schemas.microsoft.com/office/powerpoint/2010/main" val="546484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43840"/>
            <a:ext cx="8596668" cy="1323703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№5: Следите за реакцией ребенка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8294" y="2331076"/>
            <a:ext cx="8596668" cy="379975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Начать разговор следует с вопроса о том, слышал ли ребенок о случаях агрессии и насилия в школах, что необходимо для того, чтобы понять, насколько ребенок информирован и погружен в проблему, так как важно при подобных разговорах не вызвать дополнительного нездорового интереса. В ходе разговора необходимо внимательно смотреть за реакцией ребенка, поскольку у каждого индивидуальное психологическое восприятие и для кого-то подобный разговор может быть травмирующим.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07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№6: Формируйте чувство </a:t>
            </a:r>
            <a:r>
              <a:rPr lang="ru-RU" sz="4400" b="1" dirty="0" err="1" smtClean="0"/>
              <a:t>эмпатии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368731"/>
            <a:ext cx="8596668" cy="3672631"/>
          </a:xfrm>
        </p:spPr>
        <p:txBody>
          <a:bodyPr>
            <a:normAutofit/>
          </a:bodyPr>
          <a:lstStyle/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Сам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разговор должен быть нацелен на формирование чувства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эмпатии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, сострадания к жертвам насилия, понимания недопустимости, аморальности и преступности насильственных действий.</a:t>
            </a:r>
          </a:p>
        </p:txBody>
      </p:sp>
    </p:spTree>
    <p:extLst>
      <p:ext uri="{BB962C8B-B14F-4D97-AF65-F5344CB8AC3E}">
        <p14:creationId xmlns:p14="http://schemas.microsoft.com/office/powerpoint/2010/main" val="1576010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12124"/>
            <a:ext cx="8596668" cy="1300767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900" b="1" dirty="0" smtClean="0"/>
              <a:t>№7: Диалог вместо монолога </a:t>
            </a:r>
            <a:endParaRPr lang="ru-RU" sz="49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04291"/>
            <a:ext cx="8596668" cy="4037071"/>
          </a:xfrm>
        </p:spPr>
        <p:txBody>
          <a:bodyPr>
            <a:normAutofit/>
          </a:bodyPr>
          <a:lstStyle/>
          <a:p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Важно не только попытаться сформировать у ребенка правильное понимание и восприятие подобных случаев, но и дать ему возможность высказаться о данной проблеме в формате диалога, разговора на равных: что его беспокоит? Что волнует?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241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№8: Будьте честны и откровенны 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Родитель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не должен бояться признаться, что он сам не до конца понимает причины данных происшествий, не нужно пытаться создать образ «всезнающего эксперта». Ребенок должен понимать, что с ним разговаривают откровенно и честно.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61693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666</TotalTime>
  <Words>797</Words>
  <Application>Microsoft Office PowerPoint</Application>
  <PresentationFormat>Широкоэкранный</PresentationFormat>
  <Paragraphs>64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Times New Roman</vt:lpstr>
      <vt:lpstr>Trebuchet MS</vt:lpstr>
      <vt:lpstr>Wingdings 3</vt:lpstr>
      <vt:lpstr>Грань</vt:lpstr>
      <vt:lpstr>   КАУ ДПО «АИРО им. А.М. Топорова»  Центр информационной безопасности и оказания психологической помощи молодежи  в Алтайском крае </vt:lpstr>
      <vt:lpstr>№1. Соблюдайте спокойствие  </vt:lpstr>
      <vt:lpstr>№2: Разберитесь в проблеме </vt:lpstr>
      <vt:lpstr>№3: Доверяйте друг другу</vt:lpstr>
      <vt:lpstr>№4: Держите  ситуацию на контроле</vt:lpstr>
      <vt:lpstr>№5: Следите за реакцией ребенка</vt:lpstr>
      <vt:lpstr>№6: Формируйте чувство эмпатии</vt:lpstr>
      <vt:lpstr> №7: Диалог вместо монолога </vt:lpstr>
      <vt:lpstr>№8: Будьте честны и откровенны </vt:lpstr>
      <vt:lpstr>№9: Поделитесь своими чувствами</vt:lpstr>
      <vt:lpstr>№10: Формируйте правильную реакцию на угрозы и внешнюю агрессию</vt:lpstr>
      <vt:lpstr>№11:Расскажите о правиле «трех действий»</vt:lpstr>
      <vt:lpstr>№12: Уделяйте больше времени общению с ребенком</vt:lpstr>
      <vt:lpstr>Разговор с ребенком – верный путь к доверию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иб</dc:title>
  <dc:creator>1</dc:creator>
  <cp:lastModifiedBy>Воротникова Елена Яковлевна</cp:lastModifiedBy>
  <cp:revision>74</cp:revision>
  <cp:lastPrinted>2024-02-20T05:19:10Z</cp:lastPrinted>
  <dcterms:created xsi:type="dcterms:W3CDTF">2023-11-13T08:27:41Z</dcterms:created>
  <dcterms:modified xsi:type="dcterms:W3CDTF">2024-04-15T04:37:44Z</dcterms:modified>
</cp:coreProperties>
</file>