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63" r:id="rId2"/>
    <p:sldId id="294" r:id="rId3"/>
    <p:sldId id="290" r:id="rId4"/>
    <p:sldId id="291" r:id="rId5"/>
    <p:sldId id="292" r:id="rId6"/>
    <p:sldId id="259" r:id="rId7"/>
    <p:sldId id="261" r:id="rId8"/>
    <p:sldId id="264" r:id="rId9"/>
    <p:sldId id="276" r:id="rId10"/>
    <p:sldId id="278" r:id="rId11"/>
    <p:sldId id="279" r:id="rId12"/>
    <p:sldId id="270" r:id="rId13"/>
    <p:sldId id="266" r:id="rId14"/>
    <p:sldId id="265" r:id="rId15"/>
    <p:sldId id="267" r:id="rId16"/>
    <p:sldId id="269" r:id="rId17"/>
    <p:sldId id="268" r:id="rId18"/>
    <p:sldId id="286" r:id="rId19"/>
    <p:sldId id="272" r:id="rId20"/>
    <p:sldId id="273" r:id="rId21"/>
    <p:sldId id="275" r:id="rId22"/>
    <p:sldId id="281" r:id="rId23"/>
    <p:sldId id="282" r:id="rId24"/>
    <p:sldId id="283" r:id="rId25"/>
    <p:sldId id="271" r:id="rId26"/>
    <p:sldId id="260" r:id="rId27"/>
    <p:sldId id="293" r:id="rId28"/>
    <p:sldId id="285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6" d="100"/>
          <a:sy n="66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E2E02-8B41-4268-B0AC-29D28DBE0B56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9D44A-77B1-4024-B965-CA7203ED9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882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c12d1f701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c12d1f701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8834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607B-438C-4136-A3BE-30FFCBC675A0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5243-B2F5-4966-A071-37214FF03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145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607B-438C-4136-A3BE-30FFCBC675A0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5243-B2F5-4966-A071-37214FF03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547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607B-438C-4136-A3BE-30FFCBC675A0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5243-B2F5-4966-A071-37214FF03C0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1708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607B-438C-4136-A3BE-30FFCBC675A0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5243-B2F5-4966-A071-37214FF03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608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607B-438C-4136-A3BE-30FFCBC675A0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5243-B2F5-4966-A071-37214FF03C0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5569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607B-438C-4136-A3BE-30FFCBC675A0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5243-B2F5-4966-A071-37214FF03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225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607B-438C-4136-A3BE-30FFCBC675A0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5243-B2F5-4966-A071-37214FF03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753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607B-438C-4136-A3BE-30FFCBC675A0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5243-B2F5-4966-A071-37214FF03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383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33165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607B-438C-4136-A3BE-30FFCBC675A0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5243-B2F5-4966-A071-37214FF03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7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607B-438C-4136-A3BE-30FFCBC675A0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5243-B2F5-4966-A071-37214FF03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18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607B-438C-4136-A3BE-30FFCBC675A0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5243-B2F5-4966-A071-37214FF03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10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607B-438C-4136-A3BE-30FFCBC675A0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5243-B2F5-4966-A071-37214FF03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678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607B-438C-4136-A3BE-30FFCBC675A0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5243-B2F5-4966-A071-37214FF03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21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607B-438C-4136-A3BE-30FFCBC675A0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5243-B2F5-4966-A071-37214FF03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93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607B-438C-4136-A3BE-30FFCBC675A0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5243-B2F5-4966-A071-37214FF03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80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607B-438C-4136-A3BE-30FFCBC675A0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5243-B2F5-4966-A071-37214FF03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28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607B-438C-4136-A3BE-30FFCBC675A0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FEC5243-B2F5-4966-A071-37214FF03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58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6967" y="177800"/>
            <a:ext cx="8945033" cy="3505200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образовательной платформы «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как инструмент проведения онлайн обучения в начальной школе.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6" y="4050833"/>
            <a:ext cx="8691033" cy="1096899"/>
          </a:xfrm>
        </p:spPr>
        <p:txBody>
          <a:bodyPr>
            <a:noAutofit/>
          </a:bodyPr>
          <a:lstStyle/>
          <a:p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Довбня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Александровна, учитель начальных классов МБОУ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Кулундинская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№1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867" y="0"/>
            <a:ext cx="2336800" cy="29921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6967" y="381000"/>
            <a:ext cx="92498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методические эфиры РИП и БЛП </a:t>
            </a:r>
          </a:p>
          <a:p>
            <a:pPr lvl="0"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«Реализация инновационных проектов в образовательных организациях Алтайского края» </a:t>
            </a:r>
          </a:p>
        </p:txBody>
      </p:sp>
    </p:spTree>
    <p:extLst>
      <p:ext uri="{BB962C8B-B14F-4D97-AF65-F5344CB8AC3E}">
        <p14:creationId xmlns:p14="http://schemas.microsoft.com/office/powerpoint/2010/main" val="1498839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Создание дистанционного урока в Сетевом городе.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655" r="951" b="8437"/>
          <a:stretch/>
        </p:blipFill>
        <p:spPr>
          <a:xfrm>
            <a:off x="203200" y="1727200"/>
            <a:ext cx="925829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23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6" t="-17202" r="-2758" b="55368"/>
          <a:stretch/>
        </p:blipFill>
        <p:spPr>
          <a:xfrm>
            <a:off x="406400" y="-698500"/>
            <a:ext cx="9182100" cy="71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23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Сбор файлов.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1" t="11675" r="-643" b="18826"/>
          <a:stretch/>
        </p:blipFill>
        <p:spPr>
          <a:xfrm>
            <a:off x="305070" y="1270000"/>
            <a:ext cx="9121332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94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46" t="18769" r="23737" b="15288"/>
          <a:stretch/>
        </p:blipFill>
        <p:spPr>
          <a:xfrm>
            <a:off x="-669926" y="0"/>
            <a:ext cx="4699000" cy="3657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3152371"/>
            <a:ext cx="4229100" cy="37056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7436" y="2713038"/>
            <a:ext cx="4737100" cy="3552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898" y="-1"/>
            <a:ext cx="4211576" cy="314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68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Сбор файлов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6" b="4441"/>
          <a:stretch/>
        </p:blipFill>
        <p:spPr bwMode="auto">
          <a:xfrm>
            <a:off x="190501" y="2197100"/>
            <a:ext cx="9309100" cy="3844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5432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Интерактивная доска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11739" r="-1278" b="4825"/>
          <a:stretch/>
        </p:blipFill>
        <p:spPr>
          <a:xfrm>
            <a:off x="449166" y="1384300"/>
            <a:ext cx="9053004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9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10450" r="-1795" b="11061"/>
          <a:stretch/>
        </p:blipFill>
        <p:spPr>
          <a:xfrm>
            <a:off x="0" y="0"/>
            <a:ext cx="99695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53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351" r="-1198" b="6668"/>
          <a:stretch/>
        </p:blipFill>
        <p:spPr>
          <a:xfrm>
            <a:off x="677334" y="609600"/>
            <a:ext cx="9343582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87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378"/>
            <a:ext cx="4864100" cy="238382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0" y="3484370"/>
            <a:ext cx="3351783" cy="32212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00" y="613378"/>
            <a:ext cx="3939031" cy="238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03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Опрос.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758" r="-44" b="4499"/>
          <a:stretch/>
        </p:blipFill>
        <p:spPr>
          <a:xfrm>
            <a:off x="838200" y="1219200"/>
            <a:ext cx="900429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83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ru" dirty="0"/>
              <a:t>Тема проекта РИП, направление</a:t>
            </a:r>
            <a:endParaRPr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90840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05000"/>
              </a:lnSpc>
              <a:buSzPts val="440"/>
              <a:buNone/>
            </a:pP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«Ресурсы цифровой образовательной среды для информационного и учебно-методического обеспечения реализации обновленных ФГОС  общего образования» </a:t>
            </a:r>
            <a:r>
              <a:rPr lang="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по направлению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«Инновационная деятельность в сфере образования, направленная на совершенствование научно-педагогического, учебно-методического, организационного, правового, финансово-экономического, кадрового, материально-технического обеспечения сферы образования Алтайского края» на основании приказов Министерства образования и науки Алтайского края от 25.09.2023 г. No 995 «Об утверждении перечня организаций, прошедших конкурсный отбор на присвоение статуса региональной инновационной площадки и включения опыта в банк лучших практик Алтайского края в 2023 году, утверждении плана мероприятий по развитию инновационной деятельности на 2023-2024 учебный год»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5000"/>
              </a:lnSpc>
              <a:spcAft>
                <a:spcPts val="1600"/>
              </a:spcAft>
              <a:buSzPts val="440"/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751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600" r="1317" b="5001"/>
          <a:stretch/>
        </p:blipFill>
        <p:spPr>
          <a:xfrm>
            <a:off x="371277" y="279400"/>
            <a:ext cx="9141023" cy="63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45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Голосование.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85" t="30220" r="177" b="13588"/>
          <a:stretch/>
        </p:blipFill>
        <p:spPr>
          <a:xfrm>
            <a:off x="599901" y="1295400"/>
            <a:ext cx="8674101" cy="485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47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Всероссийский новогодний марафон «Огоньки </a:t>
            </a:r>
            <a:r>
              <a:rPr lang="ru-RU" dirty="0" err="1"/>
              <a:t>Сферума</a:t>
            </a:r>
            <a:r>
              <a:rPr lang="ru-RU" dirty="0"/>
              <a:t>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2 а класса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МБОУ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Кулундинская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 №1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вошла в топ-300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  новогоднего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марафона «Огоньки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Сферума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1688" t="15861" r="21333" b="8203"/>
          <a:stretch/>
        </p:blipFill>
        <p:spPr>
          <a:xfrm>
            <a:off x="7124700" y="1270000"/>
            <a:ext cx="5067300" cy="540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37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Канал « Эрудит» на </a:t>
            </a:r>
            <a:r>
              <a:rPr lang="ru-RU" dirty="0" err="1"/>
              <a:t>Сферуме</a:t>
            </a:r>
            <a:r>
              <a:rPr lang="ru-RU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7" t="31284" r="19998" b="23486"/>
          <a:stretch/>
        </p:blipFill>
        <p:spPr>
          <a:xfrm>
            <a:off x="317500" y="1536700"/>
            <a:ext cx="95250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81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40117" y="179389"/>
            <a:ext cx="5860345" cy="32964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" t="11874" r="10000" b="15938"/>
          <a:stretch/>
        </p:blipFill>
        <p:spPr>
          <a:xfrm>
            <a:off x="610622" y="3683000"/>
            <a:ext cx="5074990" cy="29337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612" y="3683000"/>
            <a:ext cx="5034846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04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Награда.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738" r="740" b="3190"/>
          <a:stretch/>
        </p:blipFill>
        <p:spPr>
          <a:xfrm>
            <a:off x="228600" y="1308100"/>
            <a:ext cx="9207500" cy="544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73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17003" r="-924" b="4344"/>
          <a:stretch/>
        </p:blipFill>
        <p:spPr>
          <a:xfrm>
            <a:off x="838200" y="774700"/>
            <a:ext cx="83312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81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95840" cy="38814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9526" t="9521" r="4627" b="20167"/>
          <a:stretch/>
        </p:blipFill>
        <p:spPr>
          <a:xfrm>
            <a:off x="5495840" y="2977979"/>
            <a:ext cx="5921401" cy="388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35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1017588"/>
            <a:ext cx="8088826" cy="4799012"/>
          </a:xfrm>
        </p:spPr>
      </p:pic>
    </p:spTree>
    <p:extLst>
      <p:ext uri="{BB962C8B-B14F-4D97-AF65-F5344CB8AC3E}">
        <p14:creationId xmlns:p14="http://schemas.microsoft.com/office/powerpoint/2010/main" val="1020039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Актуальность темы: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600" y="2160589"/>
            <a:ext cx="9448800" cy="388077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точки зрения цифровой   безопасности в 2022 году появился сервис на русском языке ФГИС «Моя школа» и 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–это аналог   имеющихся ранее сервисов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связи.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529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200" y="1409701"/>
            <a:ext cx="9867900" cy="4631662"/>
          </a:xfrm>
        </p:spPr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возможности образовательной платформы «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ее использование с учащимися.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269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Задачи: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900" y="1397001"/>
            <a:ext cx="8804102" cy="4644362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выявление возможностей организации обратной связи с учащимися.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-приемы внедрения в образовательную практику школы цифровых инструментов.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условий для интереса, пользы и результативности обучения посредством платформы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357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1600" y="0"/>
            <a:ext cx="4762499" cy="3289300"/>
          </a:xfrm>
          <a:prstGeom prst="rect">
            <a:avLst/>
          </a:prstGeom>
        </p:spPr>
      </p:pic>
      <p:pic>
        <p:nvPicPr>
          <p:cNvPr id="5" name="Объект 3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4" r="246" b="3704"/>
          <a:stretch/>
        </p:blipFill>
        <p:spPr>
          <a:xfrm>
            <a:off x="4749801" y="3289300"/>
            <a:ext cx="5118099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88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818" r="-134" b="3955"/>
          <a:stretch/>
        </p:blipFill>
        <p:spPr>
          <a:xfrm>
            <a:off x="3650740" y="3467100"/>
            <a:ext cx="5677919" cy="3301999"/>
          </a:xfrm>
          <a:prstGeom prst="rect">
            <a:avLst/>
          </a:prstGeom>
        </p:spPr>
      </p:pic>
      <p:pic>
        <p:nvPicPr>
          <p:cNvPr id="3" name="Объект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441" r="-370" b="4883"/>
          <a:stretch/>
        </p:blipFill>
        <p:spPr bwMode="auto">
          <a:xfrm>
            <a:off x="101600" y="0"/>
            <a:ext cx="6388100" cy="3467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7671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533400"/>
            <a:ext cx="8461202" cy="5855691"/>
          </a:xfrm>
        </p:spPr>
      </p:pic>
    </p:spTree>
    <p:extLst>
      <p:ext uri="{BB962C8B-B14F-4D97-AF65-F5344CB8AC3E}">
        <p14:creationId xmlns:p14="http://schemas.microsoft.com/office/powerpoint/2010/main" val="760938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Создание звонка через Сетевой город.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393" r="2050" b="4827"/>
          <a:stretch/>
        </p:blipFill>
        <p:spPr>
          <a:xfrm>
            <a:off x="0" y="1270000"/>
            <a:ext cx="5770726" cy="3860800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/>
          <a:srcRect t="10517" r="-965" b="5550"/>
          <a:stretch/>
        </p:blipFill>
        <p:spPr>
          <a:xfrm>
            <a:off x="5885026" y="2971800"/>
            <a:ext cx="5748673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3122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</TotalTime>
  <Words>298</Words>
  <Application>Microsoft Office PowerPoint</Application>
  <PresentationFormat>Широкоэкранный</PresentationFormat>
  <Paragraphs>29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Trebuchet MS</vt:lpstr>
      <vt:lpstr>Wingdings 3</vt:lpstr>
      <vt:lpstr>Грань</vt:lpstr>
      <vt:lpstr>Использование образовательной платформы «Сферум» как инструмент проведения онлайн обучения в начальной школе.</vt:lpstr>
      <vt:lpstr>Тема проекта РИП, направление</vt:lpstr>
      <vt:lpstr>Актуальность темы: </vt:lpstr>
      <vt:lpstr>Цель:</vt:lpstr>
      <vt:lpstr>Задачи: </vt:lpstr>
      <vt:lpstr>Презентация PowerPoint</vt:lpstr>
      <vt:lpstr>Презентация PowerPoint</vt:lpstr>
      <vt:lpstr>Презентация PowerPoint</vt:lpstr>
      <vt:lpstr>Создание звонка через Сетевой город.</vt:lpstr>
      <vt:lpstr>Создание дистанционного урока в Сетевом городе.</vt:lpstr>
      <vt:lpstr>Презентация PowerPoint</vt:lpstr>
      <vt:lpstr>Сбор файлов.</vt:lpstr>
      <vt:lpstr>Презентация PowerPoint</vt:lpstr>
      <vt:lpstr>Сбор файлов</vt:lpstr>
      <vt:lpstr>Интерактивная доска</vt:lpstr>
      <vt:lpstr>Презентация PowerPoint</vt:lpstr>
      <vt:lpstr>Презентация PowerPoint</vt:lpstr>
      <vt:lpstr>Презентация PowerPoint</vt:lpstr>
      <vt:lpstr>Опрос.</vt:lpstr>
      <vt:lpstr>Презентация PowerPoint</vt:lpstr>
      <vt:lpstr>Голосование.</vt:lpstr>
      <vt:lpstr> Всероссийский новогодний марафон «Огоньки Сферума».</vt:lpstr>
      <vt:lpstr>Канал « Эрудит» на Сферуме.</vt:lpstr>
      <vt:lpstr>Презентация PowerPoint</vt:lpstr>
      <vt:lpstr>Награда.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</dc:creator>
  <cp:lastModifiedBy>Дронова Екатерина Николаевна</cp:lastModifiedBy>
  <cp:revision>26</cp:revision>
  <dcterms:created xsi:type="dcterms:W3CDTF">2024-02-18T04:25:00Z</dcterms:created>
  <dcterms:modified xsi:type="dcterms:W3CDTF">2024-04-01T03:33:03Z</dcterms:modified>
</cp:coreProperties>
</file>