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89" r:id="rId4"/>
    <p:sldId id="259" r:id="rId5"/>
    <p:sldId id="290" r:id="rId6"/>
    <p:sldId id="294" r:id="rId7"/>
    <p:sldId id="260" r:id="rId8"/>
    <p:sldId id="271" r:id="rId9"/>
    <p:sldId id="291" r:id="rId10"/>
    <p:sldId id="262" r:id="rId11"/>
    <p:sldId id="277" r:id="rId12"/>
    <p:sldId id="265" r:id="rId13"/>
    <p:sldId id="293" r:id="rId14"/>
    <p:sldId id="292" r:id="rId15"/>
    <p:sldId id="275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2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A5737-5FA1-4A69-AD5C-68B5FA4479C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931748-0642-49B2-B633-3410AAC2AD5E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Патриотизм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8132D6-311C-4EA3-B274-216A50300E47}" type="parTrans" cxnId="{C2F2F59A-D52B-43E7-B80A-3EE5BD3495B4}">
      <dgm:prSet/>
      <dgm:spPr/>
      <dgm:t>
        <a:bodyPr/>
        <a:lstStyle/>
        <a:p>
          <a:endParaRPr lang="ru-RU"/>
        </a:p>
      </dgm:t>
    </dgm:pt>
    <dgm:pt modelId="{42409DF7-AAF0-413C-9C5C-7831F750012C}" type="sibTrans" cxnId="{C2F2F59A-D52B-43E7-B80A-3EE5BD3495B4}">
      <dgm:prSet/>
      <dgm:spPr/>
      <dgm:t>
        <a:bodyPr/>
        <a:lstStyle/>
        <a:p>
          <a:endParaRPr lang="ru-RU"/>
        </a:p>
      </dgm:t>
    </dgm:pt>
    <dgm:pt modelId="{2CC18A25-10FE-4B3D-A510-536F1EE4342F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Гордость за Родину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526FC7-32F3-4D16-A857-D0514AEF0D5D}" type="parTrans" cxnId="{3B7A210E-4E59-410C-8FA0-AB987C4EF222}">
      <dgm:prSet/>
      <dgm:spPr/>
      <dgm:t>
        <a:bodyPr/>
        <a:lstStyle/>
        <a:p>
          <a:endParaRPr lang="ru-RU"/>
        </a:p>
      </dgm:t>
    </dgm:pt>
    <dgm:pt modelId="{291280B5-D5EE-46FB-B205-CD09214ED857}" type="sibTrans" cxnId="{3B7A210E-4E59-410C-8FA0-AB987C4EF222}">
      <dgm:prSet/>
      <dgm:spPr/>
      <dgm:t>
        <a:bodyPr/>
        <a:lstStyle/>
        <a:p>
          <a:endParaRPr lang="ru-RU"/>
        </a:p>
      </dgm:t>
    </dgm:pt>
    <dgm:pt modelId="{0B17EF09-8A11-4CC2-9F0C-1DC07DF0DCF8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Любовь к Родине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4BFC1B-6546-4017-AC37-8EE902CBBA91}" type="parTrans" cxnId="{4FA02F54-EBCA-4C16-A5B1-92DBCB5EE3A3}">
      <dgm:prSet/>
      <dgm:spPr/>
      <dgm:t>
        <a:bodyPr/>
        <a:lstStyle/>
        <a:p>
          <a:endParaRPr lang="ru-RU"/>
        </a:p>
      </dgm:t>
    </dgm:pt>
    <dgm:pt modelId="{3A1E7447-62C4-444A-9A6C-EB0A95A9590E}" type="sibTrans" cxnId="{4FA02F54-EBCA-4C16-A5B1-92DBCB5EE3A3}">
      <dgm:prSet/>
      <dgm:spPr/>
      <dgm:t>
        <a:bodyPr/>
        <a:lstStyle/>
        <a:p>
          <a:endParaRPr lang="ru-RU"/>
        </a:p>
      </dgm:t>
    </dgm:pt>
    <dgm:pt modelId="{7FB6F032-23EF-4A84-9A70-EFE3C85B58D6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Уважение традиций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AD6BA-5F46-4BD1-B76B-CF7371C19740}" type="parTrans" cxnId="{A5CCE9E1-817A-493B-B987-7D809BA7E834}">
      <dgm:prSet/>
      <dgm:spPr/>
      <dgm:t>
        <a:bodyPr/>
        <a:lstStyle/>
        <a:p>
          <a:endParaRPr lang="ru-RU"/>
        </a:p>
      </dgm:t>
    </dgm:pt>
    <dgm:pt modelId="{F8298410-9AC7-4034-9796-7AA1C1F787A4}" type="sibTrans" cxnId="{A5CCE9E1-817A-493B-B987-7D809BA7E834}">
      <dgm:prSet/>
      <dgm:spPr/>
      <dgm:t>
        <a:bodyPr/>
        <a:lstStyle/>
        <a:p>
          <a:endParaRPr lang="ru-RU"/>
        </a:p>
      </dgm:t>
    </dgm:pt>
    <dgm:pt modelId="{E556113E-D611-4507-8905-2B5466DCBF87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Привязан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ность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 родной земле, языку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A74205-30C6-4EE0-A0C7-2C1CFAE33D6E}" type="parTrans" cxnId="{471AF527-82C4-44E4-B6BD-7437C0A67ECE}">
      <dgm:prSet/>
      <dgm:spPr/>
      <dgm:t>
        <a:bodyPr/>
        <a:lstStyle/>
        <a:p>
          <a:endParaRPr lang="ru-RU"/>
        </a:p>
      </dgm:t>
    </dgm:pt>
    <dgm:pt modelId="{0D30B025-1ED0-4E67-9022-D93B04982AA9}" type="sibTrans" cxnId="{471AF527-82C4-44E4-B6BD-7437C0A67ECE}">
      <dgm:prSet/>
      <dgm:spPr/>
      <dgm:t>
        <a:bodyPr/>
        <a:lstStyle/>
        <a:p>
          <a:endParaRPr lang="ru-RU"/>
        </a:p>
      </dgm:t>
    </dgm:pt>
    <dgm:pt modelId="{0ED43603-6DF3-4D9F-AA21-E0984D5E92A3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Знание истории своей страны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5296B-21D9-463A-B97F-58581BED0FE9}" type="parTrans" cxnId="{21C74E3A-A4B8-4C7A-9BD1-CEB85207F56B}">
      <dgm:prSet/>
      <dgm:spPr/>
      <dgm:t>
        <a:bodyPr/>
        <a:lstStyle/>
        <a:p>
          <a:endParaRPr lang="ru-RU"/>
        </a:p>
      </dgm:t>
    </dgm:pt>
    <dgm:pt modelId="{E4040A4C-C436-45D8-92B3-EACB08AE7862}" type="sibTrans" cxnId="{21C74E3A-A4B8-4C7A-9BD1-CEB85207F56B}">
      <dgm:prSet/>
      <dgm:spPr/>
      <dgm:t>
        <a:bodyPr/>
        <a:lstStyle/>
        <a:p>
          <a:endParaRPr lang="ru-RU"/>
        </a:p>
      </dgm:t>
    </dgm:pt>
    <dgm:pt modelId="{B7F3819E-9CCA-40E9-B61C-1C3AF02F004D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к национальной культуре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F1380B-227D-4203-9086-5CE86435E87E}" type="parTrans" cxnId="{3F9D2F9C-62CE-4B18-BA5A-DF75586C7263}">
      <dgm:prSet/>
      <dgm:spPr/>
      <dgm:t>
        <a:bodyPr/>
        <a:lstStyle/>
        <a:p>
          <a:endParaRPr lang="ru-RU"/>
        </a:p>
      </dgm:t>
    </dgm:pt>
    <dgm:pt modelId="{93299147-4C87-41E2-B2DA-A750C393EC57}" type="sibTrans" cxnId="{3F9D2F9C-62CE-4B18-BA5A-DF75586C7263}">
      <dgm:prSet/>
      <dgm:spPr/>
      <dgm:t>
        <a:bodyPr/>
        <a:lstStyle/>
        <a:p>
          <a:endParaRPr lang="ru-RU"/>
        </a:p>
      </dgm:t>
    </dgm:pt>
    <dgm:pt modelId="{B2C5B00F-29D5-4D6E-A239-78FFE9999554}" type="pres">
      <dgm:prSet presAssocID="{A37A5737-5FA1-4A69-AD5C-68B5FA4479C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BAC501-A752-4027-A7D7-842F1038722B}" type="pres">
      <dgm:prSet presAssocID="{B9931748-0642-49B2-B633-3410AAC2AD5E}" presName="centerShape" presStyleLbl="node0" presStyleIdx="0" presStyleCnt="1"/>
      <dgm:spPr/>
    </dgm:pt>
    <dgm:pt modelId="{F44E8E29-25CD-4C9E-8A5D-8505AF224528}" type="pres">
      <dgm:prSet presAssocID="{22526FC7-32F3-4D16-A857-D0514AEF0D5D}" presName="parTrans" presStyleLbl="sibTrans2D1" presStyleIdx="0" presStyleCnt="6"/>
      <dgm:spPr/>
    </dgm:pt>
    <dgm:pt modelId="{B57A8244-DAD0-48AC-8B7E-C7D00D8EE515}" type="pres">
      <dgm:prSet presAssocID="{22526FC7-32F3-4D16-A857-D0514AEF0D5D}" presName="connectorText" presStyleLbl="sibTrans2D1" presStyleIdx="0" presStyleCnt="6"/>
      <dgm:spPr/>
    </dgm:pt>
    <dgm:pt modelId="{C769CBBB-13D6-46F7-8CF3-017AFD5871AD}" type="pres">
      <dgm:prSet presAssocID="{2CC18A25-10FE-4B3D-A510-536F1EE4342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91B87-1A36-4F70-A5AD-57102366F47C}" type="pres">
      <dgm:prSet presAssocID="{614BFC1B-6546-4017-AC37-8EE902CBBA91}" presName="parTrans" presStyleLbl="sibTrans2D1" presStyleIdx="1" presStyleCnt="6"/>
      <dgm:spPr/>
    </dgm:pt>
    <dgm:pt modelId="{42A3DDF8-3BB0-47B7-9007-694442F0FC5A}" type="pres">
      <dgm:prSet presAssocID="{614BFC1B-6546-4017-AC37-8EE902CBBA91}" presName="connectorText" presStyleLbl="sibTrans2D1" presStyleIdx="1" presStyleCnt="6"/>
      <dgm:spPr/>
    </dgm:pt>
    <dgm:pt modelId="{490A3696-6253-40C1-8BD6-F5858B6B34B0}" type="pres">
      <dgm:prSet presAssocID="{0B17EF09-8A11-4CC2-9F0C-1DC07DF0DCF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529D7-6CD6-4755-8DB7-E106775B4570}" type="pres">
      <dgm:prSet presAssocID="{39DAD6BA-5F46-4BD1-B76B-CF7371C19740}" presName="parTrans" presStyleLbl="sibTrans2D1" presStyleIdx="2" presStyleCnt="6"/>
      <dgm:spPr/>
    </dgm:pt>
    <dgm:pt modelId="{D466D5E2-60EA-4026-9630-A0279BA4CC18}" type="pres">
      <dgm:prSet presAssocID="{39DAD6BA-5F46-4BD1-B76B-CF7371C19740}" presName="connectorText" presStyleLbl="sibTrans2D1" presStyleIdx="2" presStyleCnt="6"/>
      <dgm:spPr/>
    </dgm:pt>
    <dgm:pt modelId="{6EB0BD7D-94F3-4B42-ADAE-31B93F2EE896}" type="pres">
      <dgm:prSet presAssocID="{7FB6F032-23EF-4A84-9A70-EFE3C85B58D6}" presName="node" presStyleLbl="node1" presStyleIdx="2" presStyleCnt="6">
        <dgm:presLayoutVars>
          <dgm:bulletEnabled val="1"/>
        </dgm:presLayoutVars>
      </dgm:prSet>
      <dgm:spPr/>
    </dgm:pt>
    <dgm:pt modelId="{9EBAEDB7-3A35-4197-BB38-E825FCB44272}" type="pres">
      <dgm:prSet presAssocID="{81A74205-30C6-4EE0-A0C7-2C1CFAE33D6E}" presName="parTrans" presStyleLbl="sibTrans2D1" presStyleIdx="3" presStyleCnt="6"/>
      <dgm:spPr/>
    </dgm:pt>
    <dgm:pt modelId="{7AD03648-2AEA-4D3B-B066-EDF6C00CFA29}" type="pres">
      <dgm:prSet presAssocID="{81A74205-30C6-4EE0-A0C7-2C1CFAE33D6E}" presName="connectorText" presStyleLbl="sibTrans2D1" presStyleIdx="3" presStyleCnt="6"/>
      <dgm:spPr/>
    </dgm:pt>
    <dgm:pt modelId="{B49F8517-80D3-46EE-A1F8-18895E9E7839}" type="pres">
      <dgm:prSet presAssocID="{E556113E-D611-4507-8905-2B5466DCBF8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628B3-8899-4827-9F30-3809FF2D7528}" type="pres">
      <dgm:prSet presAssocID="{3A55296B-21D9-463A-B97F-58581BED0FE9}" presName="parTrans" presStyleLbl="sibTrans2D1" presStyleIdx="4" presStyleCnt="6"/>
      <dgm:spPr/>
    </dgm:pt>
    <dgm:pt modelId="{391288D2-EAC2-49AA-9E4B-8E176704FE60}" type="pres">
      <dgm:prSet presAssocID="{3A55296B-21D9-463A-B97F-58581BED0FE9}" presName="connectorText" presStyleLbl="sibTrans2D1" presStyleIdx="4" presStyleCnt="6"/>
      <dgm:spPr/>
    </dgm:pt>
    <dgm:pt modelId="{B06B8B1B-6692-45DC-82A4-63A728DF5140}" type="pres">
      <dgm:prSet presAssocID="{0ED43603-6DF3-4D9F-AA21-E0984D5E92A3}" presName="node" presStyleLbl="node1" presStyleIdx="4" presStyleCnt="6">
        <dgm:presLayoutVars>
          <dgm:bulletEnabled val="1"/>
        </dgm:presLayoutVars>
      </dgm:prSet>
      <dgm:spPr/>
    </dgm:pt>
    <dgm:pt modelId="{487E48A5-B8B9-4BA9-B6C5-ECC43CDFFEB0}" type="pres">
      <dgm:prSet presAssocID="{63F1380B-227D-4203-9086-5CE86435E87E}" presName="parTrans" presStyleLbl="sibTrans2D1" presStyleIdx="5" presStyleCnt="6"/>
      <dgm:spPr/>
    </dgm:pt>
    <dgm:pt modelId="{283FA856-1920-4B0D-8902-1CB1EE70F63B}" type="pres">
      <dgm:prSet presAssocID="{63F1380B-227D-4203-9086-5CE86435E87E}" presName="connectorText" presStyleLbl="sibTrans2D1" presStyleIdx="5" presStyleCnt="6"/>
      <dgm:spPr/>
    </dgm:pt>
    <dgm:pt modelId="{AB953B43-38C8-490C-B539-BC0372B013D8}" type="pres">
      <dgm:prSet presAssocID="{B7F3819E-9CCA-40E9-B61C-1C3AF02F004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C74E3A-A4B8-4C7A-9BD1-CEB85207F56B}" srcId="{B9931748-0642-49B2-B633-3410AAC2AD5E}" destId="{0ED43603-6DF3-4D9F-AA21-E0984D5E92A3}" srcOrd="4" destOrd="0" parTransId="{3A55296B-21D9-463A-B97F-58581BED0FE9}" sibTransId="{E4040A4C-C436-45D8-92B3-EACB08AE7862}"/>
    <dgm:cxn modelId="{349BA51B-0CAF-4979-AC5D-09F65C128531}" type="presOf" srcId="{22526FC7-32F3-4D16-A857-D0514AEF0D5D}" destId="{F44E8E29-25CD-4C9E-8A5D-8505AF224528}" srcOrd="0" destOrd="0" presId="urn:microsoft.com/office/officeart/2005/8/layout/radial5"/>
    <dgm:cxn modelId="{3B7A210E-4E59-410C-8FA0-AB987C4EF222}" srcId="{B9931748-0642-49B2-B633-3410AAC2AD5E}" destId="{2CC18A25-10FE-4B3D-A510-536F1EE4342F}" srcOrd="0" destOrd="0" parTransId="{22526FC7-32F3-4D16-A857-D0514AEF0D5D}" sibTransId="{291280B5-D5EE-46FB-B205-CD09214ED857}"/>
    <dgm:cxn modelId="{16633C13-9830-449D-AB19-B8769D6749D8}" type="presOf" srcId="{81A74205-30C6-4EE0-A0C7-2C1CFAE33D6E}" destId="{9EBAEDB7-3A35-4197-BB38-E825FCB44272}" srcOrd="0" destOrd="0" presId="urn:microsoft.com/office/officeart/2005/8/layout/radial5"/>
    <dgm:cxn modelId="{E647DCCD-AB26-46EA-87AE-0DFC257077B0}" type="presOf" srcId="{E556113E-D611-4507-8905-2B5466DCBF87}" destId="{B49F8517-80D3-46EE-A1F8-18895E9E7839}" srcOrd="0" destOrd="0" presId="urn:microsoft.com/office/officeart/2005/8/layout/radial5"/>
    <dgm:cxn modelId="{B3243448-D579-4410-A394-42411C9C3A56}" type="presOf" srcId="{3A55296B-21D9-463A-B97F-58581BED0FE9}" destId="{A2B628B3-8899-4827-9F30-3809FF2D7528}" srcOrd="0" destOrd="0" presId="urn:microsoft.com/office/officeart/2005/8/layout/radial5"/>
    <dgm:cxn modelId="{0AEDD4A1-9066-475C-8D8F-34CFEA7EBA88}" type="presOf" srcId="{614BFC1B-6546-4017-AC37-8EE902CBBA91}" destId="{42A3DDF8-3BB0-47B7-9007-694442F0FC5A}" srcOrd="1" destOrd="0" presId="urn:microsoft.com/office/officeart/2005/8/layout/radial5"/>
    <dgm:cxn modelId="{28AC9E1F-ACE2-414E-B74C-F27EEACCA61F}" type="presOf" srcId="{63F1380B-227D-4203-9086-5CE86435E87E}" destId="{487E48A5-B8B9-4BA9-B6C5-ECC43CDFFEB0}" srcOrd="0" destOrd="0" presId="urn:microsoft.com/office/officeart/2005/8/layout/radial5"/>
    <dgm:cxn modelId="{C2F2F59A-D52B-43E7-B80A-3EE5BD3495B4}" srcId="{A37A5737-5FA1-4A69-AD5C-68B5FA4479CC}" destId="{B9931748-0642-49B2-B633-3410AAC2AD5E}" srcOrd="0" destOrd="0" parTransId="{AA8132D6-311C-4EA3-B274-216A50300E47}" sibTransId="{42409DF7-AAF0-413C-9C5C-7831F750012C}"/>
    <dgm:cxn modelId="{9ED49314-8ADC-4CD4-B50D-465A49BD7612}" type="presOf" srcId="{614BFC1B-6546-4017-AC37-8EE902CBBA91}" destId="{13291B87-1A36-4F70-A5AD-57102366F47C}" srcOrd="0" destOrd="0" presId="urn:microsoft.com/office/officeart/2005/8/layout/radial5"/>
    <dgm:cxn modelId="{8FA331F6-1A65-49DD-ACCB-138271D2FAA1}" type="presOf" srcId="{39DAD6BA-5F46-4BD1-B76B-CF7371C19740}" destId="{B0B529D7-6CD6-4755-8DB7-E106775B4570}" srcOrd="0" destOrd="0" presId="urn:microsoft.com/office/officeart/2005/8/layout/radial5"/>
    <dgm:cxn modelId="{4FA02F54-EBCA-4C16-A5B1-92DBCB5EE3A3}" srcId="{B9931748-0642-49B2-B633-3410AAC2AD5E}" destId="{0B17EF09-8A11-4CC2-9F0C-1DC07DF0DCF8}" srcOrd="1" destOrd="0" parTransId="{614BFC1B-6546-4017-AC37-8EE902CBBA91}" sibTransId="{3A1E7447-62C4-444A-9A6C-EB0A95A9590E}"/>
    <dgm:cxn modelId="{847FF75D-FB5F-42DD-B2A9-F47B5EE98320}" type="presOf" srcId="{0B17EF09-8A11-4CC2-9F0C-1DC07DF0DCF8}" destId="{490A3696-6253-40C1-8BD6-F5858B6B34B0}" srcOrd="0" destOrd="0" presId="urn:microsoft.com/office/officeart/2005/8/layout/radial5"/>
    <dgm:cxn modelId="{3F9D2F9C-62CE-4B18-BA5A-DF75586C7263}" srcId="{B9931748-0642-49B2-B633-3410AAC2AD5E}" destId="{B7F3819E-9CCA-40E9-B61C-1C3AF02F004D}" srcOrd="5" destOrd="0" parTransId="{63F1380B-227D-4203-9086-5CE86435E87E}" sibTransId="{93299147-4C87-41E2-B2DA-A750C393EC57}"/>
    <dgm:cxn modelId="{59F7A779-2E68-4416-BD99-1D6680611CEB}" type="presOf" srcId="{7FB6F032-23EF-4A84-9A70-EFE3C85B58D6}" destId="{6EB0BD7D-94F3-4B42-ADAE-31B93F2EE896}" srcOrd="0" destOrd="0" presId="urn:microsoft.com/office/officeart/2005/8/layout/radial5"/>
    <dgm:cxn modelId="{471AF527-82C4-44E4-B6BD-7437C0A67ECE}" srcId="{B9931748-0642-49B2-B633-3410AAC2AD5E}" destId="{E556113E-D611-4507-8905-2B5466DCBF87}" srcOrd="3" destOrd="0" parTransId="{81A74205-30C6-4EE0-A0C7-2C1CFAE33D6E}" sibTransId="{0D30B025-1ED0-4E67-9022-D93B04982AA9}"/>
    <dgm:cxn modelId="{5B0BB463-194B-46B0-8922-471A3B87F027}" type="presOf" srcId="{63F1380B-227D-4203-9086-5CE86435E87E}" destId="{283FA856-1920-4B0D-8902-1CB1EE70F63B}" srcOrd="1" destOrd="0" presId="urn:microsoft.com/office/officeart/2005/8/layout/radial5"/>
    <dgm:cxn modelId="{B30029CB-ED8D-4099-AD26-ED62DE038AB6}" type="presOf" srcId="{81A74205-30C6-4EE0-A0C7-2C1CFAE33D6E}" destId="{7AD03648-2AEA-4D3B-B066-EDF6C00CFA29}" srcOrd="1" destOrd="0" presId="urn:microsoft.com/office/officeart/2005/8/layout/radial5"/>
    <dgm:cxn modelId="{5EB5BD41-A17B-43BE-B875-3E5C6B557F58}" type="presOf" srcId="{B7F3819E-9CCA-40E9-B61C-1C3AF02F004D}" destId="{AB953B43-38C8-490C-B539-BC0372B013D8}" srcOrd="0" destOrd="0" presId="urn:microsoft.com/office/officeart/2005/8/layout/radial5"/>
    <dgm:cxn modelId="{CB8A2962-8B25-45DC-9AD1-3EDF048FCCBA}" type="presOf" srcId="{A37A5737-5FA1-4A69-AD5C-68B5FA4479CC}" destId="{B2C5B00F-29D5-4D6E-A239-78FFE9999554}" srcOrd="0" destOrd="0" presId="urn:microsoft.com/office/officeart/2005/8/layout/radial5"/>
    <dgm:cxn modelId="{EA66ACDD-14BC-49E6-B9D2-6F11F1B1FE0E}" type="presOf" srcId="{0ED43603-6DF3-4D9F-AA21-E0984D5E92A3}" destId="{B06B8B1B-6692-45DC-82A4-63A728DF5140}" srcOrd="0" destOrd="0" presId="urn:microsoft.com/office/officeart/2005/8/layout/radial5"/>
    <dgm:cxn modelId="{E3523D84-8E0A-4F3C-A5A3-F1F4980BCF6D}" type="presOf" srcId="{22526FC7-32F3-4D16-A857-D0514AEF0D5D}" destId="{B57A8244-DAD0-48AC-8B7E-C7D00D8EE515}" srcOrd="1" destOrd="0" presId="urn:microsoft.com/office/officeart/2005/8/layout/radial5"/>
    <dgm:cxn modelId="{520421FA-1095-4C41-988C-F2F3D99E933C}" type="presOf" srcId="{39DAD6BA-5F46-4BD1-B76B-CF7371C19740}" destId="{D466D5E2-60EA-4026-9630-A0279BA4CC18}" srcOrd="1" destOrd="0" presId="urn:microsoft.com/office/officeart/2005/8/layout/radial5"/>
    <dgm:cxn modelId="{A5CCE9E1-817A-493B-B987-7D809BA7E834}" srcId="{B9931748-0642-49B2-B633-3410AAC2AD5E}" destId="{7FB6F032-23EF-4A84-9A70-EFE3C85B58D6}" srcOrd="2" destOrd="0" parTransId="{39DAD6BA-5F46-4BD1-B76B-CF7371C19740}" sibTransId="{F8298410-9AC7-4034-9796-7AA1C1F787A4}"/>
    <dgm:cxn modelId="{C3179529-F296-4004-A455-43FC45BFD170}" type="presOf" srcId="{2CC18A25-10FE-4B3D-A510-536F1EE4342F}" destId="{C769CBBB-13D6-46F7-8CF3-017AFD5871AD}" srcOrd="0" destOrd="0" presId="urn:microsoft.com/office/officeart/2005/8/layout/radial5"/>
    <dgm:cxn modelId="{E9D76E64-574C-48F3-BBE4-24E34DDE86B7}" type="presOf" srcId="{B9931748-0642-49B2-B633-3410AAC2AD5E}" destId="{5EBAC501-A752-4027-A7D7-842F1038722B}" srcOrd="0" destOrd="0" presId="urn:microsoft.com/office/officeart/2005/8/layout/radial5"/>
    <dgm:cxn modelId="{D9025593-8A3B-4D53-946A-24986077FA5B}" type="presOf" srcId="{3A55296B-21D9-463A-B97F-58581BED0FE9}" destId="{391288D2-EAC2-49AA-9E4B-8E176704FE60}" srcOrd="1" destOrd="0" presId="urn:microsoft.com/office/officeart/2005/8/layout/radial5"/>
    <dgm:cxn modelId="{56046229-4D44-4C40-A693-F5FD0B731427}" type="presParOf" srcId="{B2C5B00F-29D5-4D6E-A239-78FFE9999554}" destId="{5EBAC501-A752-4027-A7D7-842F1038722B}" srcOrd="0" destOrd="0" presId="urn:microsoft.com/office/officeart/2005/8/layout/radial5"/>
    <dgm:cxn modelId="{E40856DE-74F6-48D6-BC27-D9D77A384859}" type="presParOf" srcId="{B2C5B00F-29D5-4D6E-A239-78FFE9999554}" destId="{F44E8E29-25CD-4C9E-8A5D-8505AF224528}" srcOrd="1" destOrd="0" presId="urn:microsoft.com/office/officeart/2005/8/layout/radial5"/>
    <dgm:cxn modelId="{9CB44F52-B8F2-4A10-BA13-4FA2A78DEFBD}" type="presParOf" srcId="{F44E8E29-25CD-4C9E-8A5D-8505AF224528}" destId="{B57A8244-DAD0-48AC-8B7E-C7D00D8EE515}" srcOrd="0" destOrd="0" presId="urn:microsoft.com/office/officeart/2005/8/layout/radial5"/>
    <dgm:cxn modelId="{23B2056C-DEFB-4E38-81FE-9401AA196E58}" type="presParOf" srcId="{B2C5B00F-29D5-4D6E-A239-78FFE9999554}" destId="{C769CBBB-13D6-46F7-8CF3-017AFD5871AD}" srcOrd="2" destOrd="0" presId="urn:microsoft.com/office/officeart/2005/8/layout/radial5"/>
    <dgm:cxn modelId="{7FA7E067-00C4-40A5-844C-8BCE77362E04}" type="presParOf" srcId="{B2C5B00F-29D5-4D6E-A239-78FFE9999554}" destId="{13291B87-1A36-4F70-A5AD-57102366F47C}" srcOrd="3" destOrd="0" presId="urn:microsoft.com/office/officeart/2005/8/layout/radial5"/>
    <dgm:cxn modelId="{FE23823B-BD39-4369-8E70-AD42DCC6FCE5}" type="presParOf" srcId="{13291B87-1A36-4F70-A5AD-57102366F47C}" destId="{42A3DDF8-3BB0-47B7-9007-694442F0FC5A}" srcOrd="0" destOrd="0" presId="urn:microsoft.com/office/officeart/2005/8/layout/radial5"/>
    <dgm:cxn modelId="{1A67F3D7-B360-4ADD-9D96-022BBD251DDF}" type="presParOf" srcId="{B2C5B00F-29D5-4D6E-A239-78FFE9999554}" destId="{490A3696-6253-40C1-8BD6-F5858B6B34B0}" srcOrd="4" destOrd="0" presId="urn:microsoft.com/office/officeart/2005/8/layout/radial5"/>
    <dgm:cxn modelId="{6FF2FCA1-5B2D-4E0B-8437-ABF17D0B7C1A}" type="presParOf" srcId="{B2C5B00F-29D5-4D6E-A239-78FFE9999554}" destId="{B0B529D7-6CD6-4755-8DB7-E106775B4570}" srcOrd="5" destOrd="0" presId="urn:microsoft.com/office/officeart/2005/8/layout/radial5"/>
    <dgm:cxn modelId="{1F7E79FA-8906-412C-BB60-6161FA3352C1}" type="presParOf" srcId="{B0B529D7-6CD6-4755-8DB7-E106775B4570}" destId="{D466D5E2-60EA-4026-9630-A0279BA4CC18}" srcOrd="0" destOrd="0" presId="urn:microsoft.com/office/officeart/2005/8/layout/radial5"/>
    <dgm:cxn modelId="{01EEDDEB-26AF-4D55-A641-552ECC7C5BF3}" type="presParOf" srcId="{B2C5B00F-29D5-4D6E-A239-78FFE9999554}" destId="{6EB0BD7D-94F3-4B42-ADAE-31B93F2EE896}" srcOrd="6" destOrd="0" presId="urn:microsoft.com/office/officeart/2005/8/layout/radial5"/>
    <dgm:cxn modelId="{3FA89E91-9EC6-4F05-96C7-CE9F5EF67B29}" type="presParOf" srcId="{B2C5B00F-29D5-4D6E-A239-78FFE9999554}" destId="{9EBAEDB7-3A35-4197-BB38-E825FCB44272}" srcOrd="7" destOrd="0" presId="urn:microsoft.com/office/officeart/2005/8/layout/radial5"/>
    <dgm:cxn modelId="{D68FA399-D2F1-4967-9CBF-F0ECBFBEDF42}" type="presParOf" srcId="{9EBAEDB7-3A35-4197-BB38-E825FCB44272}" destId="{7AD03648-2AEA-4D3B-B066-EDF6C00CFA29}" srcOrd="0" destOrd="0" presId="urn:microsoft.com/office/officeart/2005/8/layout/radial5"/>
    <dgm:cxn modelId="{38C9499F-B87D-4796-B853-889864BACD14}" type="presParOf" srcId="{B2C5B00F-29D5-4D6E-A239-78FFE9999554}" destId="{B49F8517-80D3-46EE-A1F8-18895E9E7839}" srcOrd="8" destOrd="0" presId="urn:microsoft.com/office/officeart/2005/8/layout/radial5"/>
    <dgm:cxn modelId="{EE2A052E-BAB8-4752-8106-7D8C041552AE}" type="presParOf" srcId="{B2C5B00F-29D5-4D6E-A239-78FFE9999554}" destId="{A2B628B3-8899-4827-9F30-3809FF2D7528}" srcOrd="9" destOrd="0" presId="urn:microsoft.com/office/officeart/2005/8/layout/radial5"/>
    <dgm:cxn modelId="{47D5F5A2-B5BB-4F1D-A1CA-79A657633359}" type="presParOf" srcId="{A2B628B3-8899-4827-9F30-3809FF2D7528}" destId="{391288D2-EAC2-49AA-9E4B-8E176704FE60}" srcOrd="0" destOrd="0" presId="urn:microsoft.com/office/officeart/2005/8/layout/radial5"/>
    <dgm:cxn modelId="{72CD6905-4E0B-427F-B637-FBB7DDA1D985}" type="presParOf" srcId="{B2C5B00F-29D5-4D6E-A239-78FFE9999554}" destId="{B06B8B1B-6692-45DC-82A4-63A728DF5140}" srcOrd="10" destOrd="0" presId="urn:microsoft.com/office/officeart/2005/8/layout/radial5"/>
    <dgm:cxn modelId="{2242262E-D03C-4D29-86F9-FE8349E17C2B}" type="presParOf" srcId="{B2C5B00F-29D5-4D6E-A239-78FFE9999554}" destId="{487E48A5-B8B9-4BA9-B6C5-ECC43CDFFEB0}" srcOrd="11" destOrd="0" presId="urn:microsoft.com/office/officeart/2005/8/layout/radial5"/>
    <dgm:cxn modelId="{3593D58D-7562-4050-8D48-14F1D9764133}" type="presParOf" srcId="{487E48A5-B8B9-4BA9-B6C5-ECC43CDFFEB0}" destId="{283FA856-1920-4B0D-8902-1CB1EE70F63B}" srcOrd="0" destOrd="0" presId="urn:microsoft.com/office/officeart/2005/8/layout/radial5"/>
    <dgm:cxn modelId="{DF59B74C-C10A-4B8F-88D4-080739412A13}" type="presParOf" srcId="{B2C5B00F-29D5-4D6E-A239-78FFE9999554}" destId="{AB953B43-38C8-490C-B539-BC0372B013D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AC501-A752-4027-A7D7-842F1038722B}">
      <dsp:nvSpPr>
        <dsp:cNvPr id="0" name=""/>
        <dsp:cNvSpPr/>
      </dsp:nvSpPr>
      <dsp:spPr>
        <a:xfrm>
          <a:off x="4126610" y="2458700"/>
          <a:ext cx="1754236" cy="1754236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Патриотизм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3512" y="2715602"/>
        <a:ext cx="1240432" cy="1240432"/>
      </dsp:txXfrm>
    </dsp:sp>
    <dsp:sp modelId="{F44E8E29-25CD-4C9E-8A5D-8505AF224528}">
      <dsp:nvSpPr>
        <dsp:cNvPr id="0" name=""/>
        <dsp:cNvSpPr/>
      </dsp:nvSpPr>
      <dsp:spPr>
        <a:xfrm rot="16200000">
          <a:off x="4818111" y="1820764"/>
          <a:ext cx="371234" cy="596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873796" y="1995737"/>
        <a:ext cx="259864" cy="357864"/>
      </dsp:txXfrm>
    </dsp:sp>
    <dsp:sp modelId="{C769CBBB-13D6-46F7-8CF3-017AFD5871AD}">
      <dsp:nvSpPr>
        <dsp:cNvPr id="0" name=""/>
        <dsp:cNvSpPr/>
      </dsp:nvSpPr>
      <dsp:spPr>
        <a:xfrm>
          <a:off x="4126610" y="4020"/>
          <a:ext cx="1754236" cy="175423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Гордость за Родину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3512" y="260922"/>
        <a:ext cx="1240432" cy="1240432"/>
      </dsp:txXfrm>
    </dsp:sp>
    <dsp:sp modelId="{13291B87-1A36-4F70-A5AD-57102366F47C}">
      <dsp:nvSpPr>
        <dsp:cNvPr id="0" name=""/>
        <dsp:cNvSpPr/>
      </dsp:nvSpPr>
      <dsp:spPr>
        <a:xfrm rot="19800000">
          <a:off x="5871919" y="2429181"/>
          <a:ext cx="371234" cy="596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879379" y="2576312"/>
        <a:ext cx="259864" cy="357864"/>
      </dsp:txXfrm>
    </dsp:sp>
    <dsp:sp modelId="{490A3696-6253-40C1-8BD6-F5858B6B34B0}">
      <dsp:nvSpPr>
        <dsp:cNvPr id="0" name=""/>
        <dsp:cNvSpPr/>
      </dsp:nvSpPr>
      <dsp:spPr>
        <a:xfrm>
          <a:off x="6252425" y="1231360"/>
          <a:ext cx="1754236" cy="1754236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Любовь к Родине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9327" y="1488262"/>
        <a:ext cx="1240432" cy="1240432"/>
      </dsp:txXfrm>
    </dsp:sp>
    <dsp:sp modelId="{B0B529D7-6CD6-4755-8DB7-E106775B4570}">
      <dsp:nvSpPr>
        <dsp:cNvPr id="0" name=""/>
        <dsp:cNvSpPr/>
      </dsp:nvSpPr>
      <dsp:spPr>
        <a:xfrm rot="1800000">
          <a:off x="5871919" y="3646014"/>
          <a:ext cx="371234" cy="596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879379" y="3737460"/>
        <a:ext cx="259864" cy="357864"/>
      </dsp:txXfrm>
    </dsp:sp>
    <dsp:sp modelId="{6EB0BD7D-94F3-4B42-ADAE-31B93F2EE896}">
      <dsp:nvSpPr>
        <dsp:cNvPr id="0" name=""/>
        <dsp:cNvSpPr/>
      </dsp:nvSpPr>
      <dsp:spPr>
        <a:xfrm>
          <a:off x="6252425" y="3686040"/>
          <a:ext cx="1754236" cy="175423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Уважение традиций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09327" y="3942942"/>
        <a:ext cx="1240432" cy="1240432"/>
      </dsp:txXfrm>
    </dsp:sp>
    <dsp:sp modelId="{9EBAEDB7-3A35-4197-BB38-E825FCB44272}">
      <dsp:nvSpPr>
        <dsp:cNvPr id="0" name=""/>
        <dsp:cNvSpPr/>
      </dsp:nvSpPr>
      <dsp:spPr>
        <a:xfrm rot="5400000">
          <a:off x="4818111" y="4254431"/>
          <a:ext cx="371234" cy="596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873796" y="4318034"/>
        <a:ext cx="259864" cy="357864"/>
      </dsp:txXfrm>
    </dsp:sp>
    <dsp:sp modelId="{B49F8517-80D3-46EE-A1F8-18895E9E7839}">
      <dsp:nvSpPr>
        <dsp:cNvPr id="0" name=""/>
        <dsp:cNvSpPr/>
      </dsp:nvSpPr>
      <dsp:spPr>
        <a:xfrm>
          <a:off x="4126610" y="4913380"/>
          <a:ext cx="1754236" cy="1754236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Привязан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ность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 родной земле, языку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3512" y="5170282"/>
        <a:ext cx="1240432" cy="1240432"/>
      </dsp:txXfrm>
    </dsp:sp>
    <dsp:sp modelId="{A2B628B3-8899-4827-9F30-3809FF2D7528}">
      <dsp:nvSpPr>
        <dsp:cNvPr id="0" name=""/>
        <dsp:cNvSpPr/>
      </dsp:nvSpPr>
      <dsp:spPr>
        <a:xfrm rot="9000000">
          <a:off x="3764302" y="3646014"/>
          <a:ext cx="371234" cy="596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868212" y="3737460"/>
        <a:ext cx="259864" cy="357864"/>
      </dsp:txXfrm>
    </dsp:sp>
    <dsp:sp modelId="{B06B8B1B-6692-45DC-82A4-63A728DF5140}">
      <dsp:nvSpPr>
        <dsp:cNvPr id="0" name=""/>
        <dsp:cNvSpPr/>
      </dsp:nvSpPr>
      <dsp:spPr>
        <a:xfrm>
          <a:off x="2000794" y="3686040"/>
          <a:ext cx="1754236" cy="175423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Знание истории своей страны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7696" y="3942942"/>
        <a:ext cx="1240432" cy="1240432"/>
      </dsp:txXfrm>
    </dsp:sp>
    <dsp:sp modelId="{487E48A5-B8B9-4BA9-B6C5-ECC43CDFFEB0}">
      <dsp:nvSpPr>
        <dsp:cNvPr id="0" name=""/>
        <dsp:cNvSpPr/>
      </dsp:nvSpPr>
      <dsp:spPr>
        <a:xfrm rot="12600000">
          <a:off x="3764302" y="2429181"/>
          <a:ext cx="371234" cy="596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868212" y="2576312"/>
        <a:ext cx="259864" cy="357864"/>
      </dsp:txXfrm>
    </dsp:sp>
    <dsp:sp modelId="{AB953B43-38C8-490C-B539-BC0372B013D8}">
      <dsp:nvSpPr>
        <dsp:cNvPr id="0" name=""/>
        <dsp:cNvSpPr/>
      </dsp:nvSpPr>
      <dsp:spPr>
        <a:xfrm>
          <a:off x="2000794" y="1231360"/>
          <a:ext cx="1754236" cy="1754236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к национальной культуре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7696" y="1488262"/>
        <a:ext cx="1240432" cy="1240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9.wdp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0.jpe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3.wdp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2060848"/>
            <a:ext cx="7920880" cy="201622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использования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мини-музея в ДОУ как инновационной формы целостного образовательного процесса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26866" y="260648"/>
            <a:ext cx="7965614" cy="72008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 17 «Сказка»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419872" y="5877272"/>
            <a:ext cx="4041775" cy="63976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Камень-на-Оби, 2024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860032" y="4581128"/>
            <a:ext cx="4104456" cy="1184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Головина Ольга Анатольевна</a:t>
            </a:r>
          </a:p>
        </p:txBody>
      </p:sp>
      <p:pic>
        <p:nvPicPr>
          <p:cNvPr id="4" name="Picture 3" descr="C:\Users\ОКСАНА\Downloads\орнамент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"/>
            <a:ext cx="926866" cy="67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8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11" r="24074"/>
          <a:stretch/>
        </p:blipFill>
        <p:spPr bwMode="auto">
          <a:xfrm>
            <a:off x="1059460" y="807507"/>
            <a:ext cx="3745979" cy="5475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r="18360"/>
          <a:stretch/>
        </p:blipFill>
        <p:spPr bwMode="auto">
          <a:xfrm>
            <a:off x="4860031" y="807507"/>
            <a:ext cx="4224566" cy="5481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2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ОКСАНА\Desktop\НА ВОСПИТАТЕЛЯ\IMG_20211029_090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56" y="1697598"/>
            <a:ext cx="4305672" cy="322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22177"/>
          <a:stretch/>
        </p:blipFill>
        <p:spPr>
          <a:xfrm>
            <a:off x="1034604" y="90487"/>
            <a:ext cx="348642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47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" y="69732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 r="20615"/>
          <a:stretch/>
        </p:blipFill>
        <p:spPr bwMode="auto">
          <a:xfrm>
            <a:off x="954267" y="228836"/>
            <a:ext cx="3905104" cy="3186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ОКСАНА\Desktop\фото\ДЕТИ\20211224_101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15" y="3573016"/>
            <a:ext cx="6408712" cy="288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71" y="246942"/>
            <a:ext cx="4213847" cy="317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058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D30389-E7F7-463F-BEBD-43BDD94E2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315" t="12304" r="12079" b="12500"/>
          <a:stretch/>
        </p:blipFill>
        <p:spPr>
          <a:xfrm>
            <a:off x="4788025" y="2029418"/>
            <a:ext cx="3787290" cy="456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23218" b="1"/>
          <a:stretch/>
        </p:blipFill>
        <p:spPr>
          <a:xfrm>
            <a:off x="2339752" y="188640"/>
            <a:ext cx="4896544" cy="3185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2EAF73-27FF-4DB3-B8EB-51056A76EE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67" b="12922"/>
          <a:stretch/>
        </p:blipFill>
        <p:spPr>
          <a:xfrm>
            <a:off x="1034604" y="2996952"/>
            <a:ext cx="3590176" cy="359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51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88568"/>
            <a:ext cx="4234523" cy="3084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Моисеева О.В\для ролика Я-педагог\1. мини-музей ПРОШЛОГО\IMG_20211029_20341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255"/>
            <a:ext cx="3600400" cy="3457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сеева О.В\для ролика Я-педагог\4. мини-музей НАСТОЯЩЕГО\4526e40d-5566-440d-a8a5-8c5b5277b1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14" y="1116420"/>
            <a:ext cx="3625193" cy="4833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" y="69732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81325740"/>
              </p:ext>
            </p:extLst>
          </p:nvPr>
        </p:nvGraphicFramePr>
        <p:xfrm>
          <a:off x="-252537" y="69731"/>
          <a:ext cx="10007457" cy="667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63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внимания!</a:t>
            </a:r>
          </a:p>
        </p:txBody>
      </p:sp>
    </p:spTree>
    <p:extLst>
      <p:ext uri="{BB962C8B-B14F-4D97-AF65-F5344CB8AC3E}">
        <p14:creationId xmlns:p14="http://schemas.microsoft.com/office/powerpoint/2010/main" val="312058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6264696" cy="4032448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«Ты вспоминаешь не страну большую,</a:t>
            </a:r>
          </a:p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которую изъездил и узнал.</a:t>
            </a:r>
          </a:p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Ты вспоминаешь Родину такую,</a:t>
            </a:r>
          </a:p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какой её ты в детстве увидал»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К.М. Симонов «Родина»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94782"/>
            <a:ext cx="2177480" cy="290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6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5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340768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ребенке нравственных качеств, чувства любви, интереса к России, своему краю, малой родине, своему народу и народу России в целом (гражданский патриотизм), ответственности, трудолюбия; ощущения принадлежности к своему народу.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6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7100" y="188640"/>
            <a:ext cx="8109396" cy="720080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патриотического воспитания:</a:t>
            </a:r>
            <a:endParaRPr lang="ru-R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1882" y="763549"/>
            <a:ext cx="7992888" cy="216024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«Мини-музей как вариативная модель  воспитывающей среды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духовно-нравственного становления детей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 в условиях ДОУ»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726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5" t="10413"/>
          <a:stretch/>
        </p:blipFill>
        <p:spPr bwMode="auto">
          <a:xfrm>
            <a:off x="2555776" y="2923971"/>
            <a:ext cx="4548002" cy="348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22" y="330760"/>
            <a:ext cx="3990277" cy="2992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15" y="3345354"/>
            <a:ext cx="4239986" cy="3179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D2975F-BDE8-4F69-ABFD-BCE61A654F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b="18431"/>
          <a:stretch/>
        </p:blipFill>
        <p:spPr>
          <a:xfrm rot="5400000">
            <a:off x="35904" y="1396635"/>
            <a:ext cx="5634719" cy="389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9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793615"/>
              </p:ext>
            </p:extLst>
          </p:nvPr>
        </p:nvGraphicFramePr>
        <p:xfrm>
          <a:off x="1259632" y="438546"/>
          <a:ext cx="7560840" cy="5980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025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58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1787">
                <a:tc>
                  <a:txBody>
                    <a:bodyPr/>
                    <a:lstStyle/>
                    <a:p>
                      <a:pPr algn="ctr"/>
                      <a:r>
                        <a:rPr lang="ru-RU" sz="2800" b="1" u="non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Направления воспитания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u="non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Ценности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787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Патриотическое</a:t>
                      </a:r>
                      <a:r>
                        <a:rPr lang="ru-RU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Родина,</a:t>
                      </a:r>
                      <a:r>
                        <a:rPr lang="ru-RU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природа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787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Духовно-нравственное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Жизнь, милосердие, добро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356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Человек, семья, дружба,</a:t>
                      </a:r>
                    </a:p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сотрудничество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787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Познавательное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Познание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356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Физическое и оздоровительное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Здоровье, жизнь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1787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Трудовое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1787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Эстетическое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 и красота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" y="60123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480720" cy="720080"/>
          </a:xfrm>
        </p:spPr>
        <p:txBody>
          <a:bodyPr>
            <a:noAutofit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мини-музея: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8229600" cy="58326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формировать у дошкольников представление о мини-музее;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формировать проектно-исследовательские умения и навыки;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обогащать развивающую предметно-пространственную среду новыми формами;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воспитывать активную жизненную позицию, любознательность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49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" y="0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56988" r="50296" b="3978"/>
          <a:stretch/>
        </p:blipFill>
        <p:spPr>
          <a:xfrm>
            <a:off x="4493172" y="1529256"/>
            <a:ext cx="4626827" cy="409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ОКСАНА\Desktop\НА ВОСПИТАТЕЛЯ\IMG_20211029_2037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3" b="7479"/>
          <a:stretch/>
        </p:blipFill>
        <p:spPr bwMode="auto">
          <a:xfrm>
            <a:off x="342602" y="961185"/>
            <a:ext cx="4145072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7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487"/>
            <a:ext cx="9271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193"/>
            <a:ext cx="6398287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02" b="33755"/>
          <a:stretch/>
        </p:blipFill>
        <p:spPr bwMode="auto">
          <a:xfrm>
            <a:off x="2154519" y="3719593"/>
            <a:ext cx="5184576" cy="3099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597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7664</TotalTime>
  <Words>206</Words>
  <Application>Microsoft Office PowerPoint</Application>
  <PresentationFormat>Экран (4:3)</PresentationFormat>
  <Paragraphs>46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Актуальность использования мини-музея в ДОУ как инновационной формы целостного образовательного процесса </vt:lpstr>
      <vt:lpstr>Презентация PowerPoint</vt:lpstr>
      <vt:lpstr>Цель патриотического воспитания:</vt:lpstr>
      <vt:lpstr>Презентация PowerPoint</vt:lpstr>
      <vt:lpstr>Презентация PowerPoint</vt:lpstr>
      <vt:lpstr>Презентация PowerPoint</vt:lpstr>
      <vt:lpstr>Задачи мини-музея: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Enter</cp:lastModifiedBy>
  <cp:revision>68</cp:revision>
  <dcterms:created xsi:type="dcterms:W3CDTF">2023-11-21T14:04:10Z</dcterms:created>
  <dcterms:modified xsi:type="dcterms:W3CDTF">2024-04-03T05:08:02Z</dcterms:modified>
</cp:coreProperties>
</file>