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441" r:id="rId3"/>
    <p:sldId id="265" r:id="rId4"/>
    <p:sldId id="268" r:id="rId5"/>
    <p:sldId id="269" r:id="rId6"/>
    <p:sldId id="270" r:id="rId7"/>
    <p:sldId id="271" r:id="rId8"/>
    <p:sldId id="272" r:id="rId9"/>
    <p:sldId id="259" r:id="rId10"/>
    <p:sldId id="267" r:id="rId11"/>
    <p:sldId id="260" r:id="rId12"/>
    <p:sldId id="27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A6DC"/>
    <a:srgbClr val="583DD3"/>
    <a:srgbClr val="C83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21" autoAdjust="0"/>
    <p:restoredTop sz="92846"/>
  </p:normalViewPr>
  <p:slideViewPr>
    <p:cSldViewPr snapToGrid="0">
      <p:cViewPr varScale="1">
        <p:scale>
          <a:sx n="94" d="100"/>
          <a:sy n="94" d="100"/>
        </p:scale>
        <p:origin x="232" y="3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900DEA-A755-6D41-97A8-2022EA17E0A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1D53F6A-FEB4-4946-A17C-31AA55650AE8}" type="pres">
      <dgm:prSet presAssocID="{FF900DEA-A755-6D41-97A8-2022EA17E0AF}" presName="linearFlow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D3B211A4-937C-CA45-8485-841FB0BF53F6}" type="presOf" srcId="{FF900DEA-A755-6D41-97A8-2022EA17E0AF}" destId="{11D53F6A-FEB4-4946-A17C-31AA55650AE8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E73F04-CF91-2247-B6F1-1F64CA955754}" type="doc">
      <dgm:prSet loTypeId="urn:microsoft.com/office/officeart/2005/8/layout/arrow2" loCatId="" qsTypeId="urn:microsoft.com/office/officeart/2005/8/quickstyle/simple1" qsCatId="simple" csTypeId="urn:microsoft.com/office/officeart/2005/8/colors/colorful2" csCatId="colorful" phldr="1"/>
      <dgm:spPr/>
    </dgm:pt>
    <dgm:pt modelId="{B492ED03-B318-0A41-AC44-D0F803CF91C7}">
      <dgm:prSet phldrT="[Текст]" custT="1"/>
      <dgm:spPr/>
      <dgm:t>
        <a:bodyPr/>
        <a:lstStyle/>
        <a:p>
          <a:pPr algn="ctr"/>
          <a:r>
            <a:rPr lang="ru-RU" sz="2000" b="1" dirty="0">
              <a:solidFill>
                <a:srgbClr val="C830C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кадров</a:t>
          </a:r>
        </a:p>
      </dgm:t>
    </dgm:pt>
    <dgm:pt modelId="{A1AA495E-BA14-804F-A33B-B9281D5320B9}" type="parTrans" cxnId="{8691CC00-2599-5745-B85E-FF3582A58624}">
      <dgm:prSet/>
      <dgm:spPr/>
      <dgm:t>
        <a:bodyPr/>
        <a:lstStyle/>
        <a:p>
          <a:endParaRPr lang="ru-RU"/>
        </a:p>
      </dgm:t>
    </dgm:pt>
    <dgm:pt modelId="{15E05267-5EA2-FA4E-88A5-378BFC156770}" type="sibTrans" cxnId="{8691CC00-2599-5745-B85E-FF3582A58624}">
      <dgm:prSet/>
      <dgm:spPr/>
      <dgm:t>
        <a:bodyPr/>
        <a:lstStyle/>
        <a:p>
          <a:endParaRPr lang="ru-RU"/>
        </a:p>
      </dgm:t>
    </dgm:pt>
    <dgm:pt modelId="{C6E99982-2D9D-3349-9858-7F44369D8A9E}">
      <dgm:prSet phldrT="[Текст]" custT="1"/>
      <dgm:spPr/>
      <dgm:t>
        <a:bodyPr/>
        <a:lstStyle/>
        <a:p>
          <a:pPr algn="ctr"/>
          <a:r>
            <a:rPr lang="ru-RU" sz="2000" b="1" dirty="0">
              <a:solidFill>
                <a:srgbClr val="583DD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инструменты карьерного развития </a:t>
          </a:r>
        </a:p>
      </dgm:t>
    </dgm:pt>
    <dgm:pt modelId="{39839A51-9DA9-4047-AC82-FCFA20303EC1}" type="parTrans" cxnId="{5CFB7AD8-EFFE-334A-84BA-6FCC07840494}">
      <dgm:prSet/>
      <dgm:spPr/>
      <dgm:t>
        <a:bodyPr/>
        <a:lstStyle/>
        <a:p>
          <a:endParaRPr lang="ru-RU"/>
        </a:p>
      </dgm:t>
    </dgm:pt>
    <dgm:pt modelId="{CA7EB4B9-B541-5442-B1E0-F0C8EE4FDB9F}" type="sibTrans" cxnId="{5CFB7AD8-EFFE-334A-84BA-6FCC07840494}">
      <dgm:prSet/>
      <dgm:spPr/>
      <dgm:t>
        <a:bodyPr/>
        <a:lstStyle/>
        <a:p>
          <a:endParaRPr lang="ru-RU"/>
        </a:p>
      </dgm:t>
    </dgm:pt>
    <dgm:pt modelId="{56F15C95-C3FF-914B-8CB9-C53B48022F45}">
      <dgm:prSet phldrT="[Текст]" custT="1"/>
      <dgm:spPr/>
      <dgm:t>
        <a:bodyPr/>
        <a:lstStyle/>
        <a:p>
          <a:pPr algn="ctr"/>
          <a:r>
            <a:rPr lang="ru-RU" sz="2000" b="1" dirty="0">
              <a:solidFill>
                <a:srgbClr val="4EA6D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успешный выпускник </a:t>
          </a:r>
        </a:p>
      </dgm:t>
    </dgm:pt>
    <dgm:pt modelId="{FD4275D5-3AF4-9E44-9CF6-C6FA945A4F77}" type="parTrans" cxnId="{23C76133-81EF-2A41-AC8F-D892D380E183}">
      <dgm:prSet/>
      <dgm:spPr/>
      <dgm:t>
        <a:bodyPr/>
        <a:lstStyle/>
        <a:p>
          <a:endParaRPr lang="ru-RU"/>
        </a:p>
      </dgm:t>
    </dgm:pt>
    <dgm:pt modelId="{DC192467-75B2-1849-B3B9-A11103F32AD0}" type="sibTrans" cxnId="{23C76133-81EF-2A41-AC8F-D892D380E183}">
      <dgm:prSet/>
      <dgm:spPr/>
      <dgm:t>
        <a:bodyPr/>
        <a:lstStyle/>
        <a:p>
          <a:endParaRPr lang="ru-RU"/>
        </a:p>
      </dgm:t>
    </dgm:pt>
    <dgm:pt modelId="{A9F6E8D6-AB62-D249-96E0-351299A84C82}" type="pres">
      <dgm:prSet presAssocID="{83E73F04-CF91-2247-B6F1-1F64CA955754}" presName="arrowDiagram" presStyleCnt="0">
        <dgm:presLayoutVars>
          <dgm:chMax val="5"/>
          <dgm:dir/>
          <dgm:resizeHandles val="exact"/>
        </dgm:presLayoutVars>
      </dgm:prSet>
      <dgm:spPr/>
    </dgm:pt>
    <dgm:pt modelId="{0B3BD7A4-7724-F645-A7A4-6D9DCEDA87E1}" type="pres">
      <dgm:prSet presAssocID="{83E73F04-CF91-2247-B6F1-1F64CA955754}" presName="arrow" presStyleLbl="bgShp" presStyleIdx="0" presStyleCnt="1" custLinFactNeighborX="3849" custLinFactNeighborY="-274"/>
      <dgm:spPr/>
    </dgm:pt>
    <dgm:pt modelId="{95B58474-C225-FA4A-880D-1D2B1895BE19}" type="pres">
      <dgm:prSet presAssocID="{83E73F04-CF91-2247-B6F1-1F64CA955754}" presName="arrowDiagram3" presStyleCnt="0"/>
      <dgm:spPr/>
    </dgm:pt>
    <dgm:pt modelId="{7923C3CB-E844-8A45-B349-B78FB9551133}" type="pres">
      <dgm:prSet presAssocID="{B492ED03-B318-0A41-AC44-D0F803CF91C7}" presName="bullet3a" presStyleLbl="node1" presStyleIdx="0" presStyleCnt="3" custLinFactX="100000" custLinFactY="-84152" custLinFactNeighborX="144292" custLinFactNeighborY="-100000"/>
      <dgm:spPr/>
    </dgm:pt>
    <dgm:pt modelId="{2BA8F373-A3FD-2447-B56E-9B1CEA43D030}" type="pres">
      <dgm:prSet presAssocID="{B492ED03-B318-0A41-AC44-D0F803CF91C7}" presName="textBox3a" presStyleLbl="revTx" presStyleIdx="0" presStyleCnt="3" custLinFactNeighborX="-25751" custLinFactNeighborY="3196">
        <dgm:presLayoutVars>
          <dgm:bulletEnabled val="1"/>
        </dgm:presLayoutVars>
      </dgm:prSet>
      <dgm:spPr/>
    </dgm:pt>
    <dgm:pt modelId="{8DC9A41A-5751-AC4D-BA8D-0BC9C3F15C35}" type="pres">
      <dgm:prSet presAssocID="{C6E99982-2D9D-3349-9858-7F44369D8A9E}" presName="bullet3b" presStyleLbl="node1" presStyleIdx="1" presStyleCnt="3" custLinFactX="55539" custLinFactNeighborX="100000" custLinFactNeighborY="-53237"/>
      <dgm:spPr/>
    </dgm:pt>
    <dgm:pt modelId="{52D92A95-039A-9148-96C8-0568F2C12B63}" type="pres">
      <dgm:prSet presAssocID="{C6E99982-2D9D-3349-9858-7F44369D8A9E}" presName="textBox3b" presStyleLbl="revTx" presStyleIdx="1" presStyleCnt="3" custScaleX="117836" custScaleY="31415" custLinFactNeighborX="-19540" custLinFactNeighborY="-24908">
        <dgm:presLayoutVars>
          <dgm:bulletEnabled val="1"/>
        </dgm:presLayoutVars>
      </dgm:prSet>
      <dgm:spPr/>
    </dgm:pt>
    <dgm:pt modelId="{8044717E-360F-0049-B859-5519FAC08A11}" type="pres">
      <dgm:prSet presAssocID="{56F15C95-C3FF-914B-8CB9-C53B48022F45}" presName="bullet3c" presStyleLbl="node1" presStyleIdx="2" presStyleCnt="3" custLinFactNeighborX="28765" custLinFactNeighborY="-8740"/>
      <dgm:spPr/>
    </dgm:pt>
    <dgm:pt modelId="{9E9AAA68-A6F0-E04D-8909-D4BA5D074569}" type="pres">
      <dgm:prSet presAssocID="{56F15C95-C3FF-914B-8CB9-C53B48022F45}" presName="textBox3c" presStyleLbl="revTx" presStyleIdx="2" presStyleCnt="3" custAng="10800000" custFlipVert="1" custScaleY="28358" custLinFactNeighborX="19534" custLinFactNeighborY="-52245">
        <dgm:presLayoutVars>
          <dgm:bulletEnabled val="1"/>
        </dgm:presLayoutVars>
      </dgm:prSet>
      <dgm:spPr/>
    </dgm:pt>
  </dgm:ptLst>
  <dgm:cxnLst>
    <dgm:cxn modelId="{8691CC00-2599-5745-B85E-FF3582A58624}" srcId="{83E73F04-CF91-2247-B6F1-1F64CA955754}" destId="{B492ED03-B318-0A41-AC44-D0F803CF91C7}" srcOrd="0" destOrd="0" parTransId="{A1AA495E-BA14-804F-A33B-B9281D5320B9}" sibTransId="{15E05267-5EA2-FA4E-88A5-378BFC156770}"/>
    <dgm:cxn modelId="{23C76133-81EF-2A41-AC8F-D892D380E183}" srcId="{83E73F04-CF91-2247-B6F1-1F64CA955754}" destId="{56F15C95-C3FF-914B-8CB9-C53B48022F45}" srcOrd="2" destOrd="0" parTransId="{FD4275D5-3AF4-9E44-9CF6-C6FA945A4F77}" sibTransId="{DC192467-75B2-1849-B3B9-A11103F32AD0}"/>
    <dgm:cxn modelId="{041D954D-966B-374E-9178-371C28A8E378}" type="presOf" srcId="{56F15C95-C3FF-914B-8CB9-C53B48022F45}" destId="{9E9AAA68-A6F0-E04D-8909-D4BA5D074569}" srcOrd="0" destOrd="0" presId="urn:microsoft.com/office/officeart/2005/8/layout/arrow2"/>
    <dgm:cxn modelId="{43F88FAD-6746-3A45-910F-88CDAA570134}" type="presOf" srcId="{83E73F04-CF91-2247-B6F1-1F64CA955754}" destId="{A9F6E8D6-AB62-D249-96E0-351299A84C82}" srcOrd="0" destOrd="0" presId="urn:microsoft.com/office/officeart/2005/8/layout/arrow2"/>
    <dgm:cxn modelId="{A2F24DD4-8F27-3640-A0D2-B794247289DC}" type="presOf" srcId="{B492ED03-B318-0A41-AC44-D0F803CF91C7}" destId="{2BA8F373-A3FD-2447-B56E-9B1CEA43D030}" srcOrd="0" destOrd="0" presId="urn:microsoft.com/office/officeart/2005/8/layout/arrow2"/>
    <dgm:cxn modelId="{5CFB7AD8-EFFE-334A-84BA-6FCC07840494}" srcId="{83E73F04-CF91-2247-B6F1-1F64CA955754}" destId="{C6E99982-2D9D-3349-9858-7F44369D8A9E}" srcOrd="1" destOrd="0" parTransId="{39839A51-9DA9-4047-AC82-FCFA20303EC1}" sibTransId="{CA7EB4B9-B541-5442-B1E0-F0C8EE4FDB9F}"/>
    <dgm:cxn modelId="{D449A3F3-73C6-3645-80A7-529D2458BA74}" type="presOf" srcId="{C6E99982-2D9D-3349-9858-7F44369D8A9E}" destId="{52D92A95-039A-9148-96C8-0568F2C12B63}" srcOrd="0" destOrd="0" presId="urn:microsoft.com/office/officeart/2005/8/layout/arrow2"/>
    <dgm:cxn modelId="{D3DFAA4B-F9C9-4648-8821-2A358BC1CA54}" type="presParOf" srcId="{A9F6E8D6-AB62-D249-96E0-351299A84C82}" destId="{0B3BD7A4-7724-F645-A7A4-6D9DCEDA87E1}" srcOrd="0" destOrd="0" presId="urn:microsoft.com/office/officeart/2005/8/layout/arrow2"/>
    <dgm:cxn modelId="{F3B4710C-2F11-A744-8BFB-24B2287D2595}" type="presParOf" srcId="{A9F6E8D6-AB62-D249-96E0-351299A84C82}" destId="{95B58474-C225-FA4A-880D-1D2B1895BE19}" srcOrd="1" destOrd="0" presId="urn:microsoft.com/office/officeart/2005/8/layout/arrow2"/>
    <dgm:cxn modelId="{AAC27FCE-5DF1-5C43-A098-1C00FFA43012}" type="presParOf" srcId="{95B58474-C225-FA4A-880D-1D2B1895BE19}" destId="{7923C3CB-E844-8A45-B349-B78FB9551133}" srcOrd="0" destOrd="0" presId="urn:microsoft.com/office/officeart/2005/8/layout/arrow2"/>
    <dgm:cxn modelId="{B903E761-5CB4-384C-9707-2C2DC6FDAAA3}" type="presParOf" srcId="{95B58474-C225-FA4A-880D-1D2B1895BE19}" destId="{2BA8F373-A3FD-2447-B56E-9B1CEA43D030}" srcOrd="1" destOrd="0" presId="urn:microsoft.com/office/officeart/2005/8/layout/arrow2"/>
    <dgm:cxn modelId="{B1FB5D05-CBA9-394B-BF88-D179D6235B5C}" type="presParOf" srcId="{95B58474-C225-FA4A-880D-1D2B1895BE19}" destId="{8DC9A41A-5751-AC4D-BA8D-0BC9C3F15C35}" srcOrd="2" destOrd="0" presId="urn:microsoft.com/office/officeart/2005/8/layout/arrow2"/>
    <dgm:cxn modelId="{518B3681-1114-8B4B-8F13-E710DA3ED9C2}" type="presParOf" srcId="{95B58474-C225-FA4A-880D-1D2B1895BE19}" destId="{52D92A95-039A-9148-96C8-0568F2C12B63}" srcOrd="3" destOrd="0" presId="urn:microsoft.com/office/officeart/2005/8/layout/arrow2"/>
    <dgm:cxn modelId="{6DB33639-EEDC-314A-B1E7-CE5270AE303E}" type="presParOf" srcId="{95B58474-C225-FA4A-880D-1D2B1895BE19}" destId="{8044717E-360F-0049-B859-5519FAC08A11}" srcOrd="4" destOrd="0" presId="urn:microsoft.com/office/officeart/2005/8/layout/arrow2"/>
    <dgm:cxn modelId="{697C9C42-46F7-5243-A856-A58065C7E91C}" type="presParOf" srcId="{95B58474-C225-FA4A-880D-1D2B1895BE19}" destId="{9E9AAA68-A6F0-E04D-8909-D4BA5D07456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3B93B6-7FD0-634B-A41A-E45EAA16AB4C}" type="doc">
      <dgm:prSet loTypeId="urn:microsoft.com/office/officeart/2005/8/layout/hProcess9" loCatId="process" qsTypeId="urn:microsoft.com/office/officeart/2005/8/quickstyle/simple3" qsCatId="simple" csTypeId="urn:microsoft.com/office/officeart/2005/8/colors/colorful4" csCatId="colorful" phldr="1"/>
      <dgm:spPr/>
    </dgm:pt>
    <dgm:pt modelId="{EA272890-8622-9049-A6C0-974F5868223D}">
      <dgm:prSet phldrT="[Текст]"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группой проектов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«Карьера в России»,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участие в треке «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Хакатон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»,</a:t>
          </a:r>
        </a:p>
        <a:p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2 обучающихся, 1 наставник </a:t>
          </a:r>
        </a:p>
      </dgm:t>
    </dgm:pt>
    <dgm:pt modelId="{50C9C415-8A45-B34E-A1F8-EAA87D3B9C9D}" type="parTrans" cxnId="{5B1D4C62-44AE-3245-9CB1-4E110473240F}">
      <dgm:prSet/>
      <dgm:spPr/>
      <dgm:t>
        <a:bodyPr/>
        <a:lstStyle/>
        <a:p>
          <a:endParaRPr lang="ru-RU"/>
        </a:p>
      </dgm:t>
    </dgm:pt>
    <dgm:pt modelId="{D307A478-AD9D-484E-9B77-D3543AF15F81}" type="sibTrans" cxnId="{5B1D4C62-44AE-3245-9CB1-4E110473240F}">
      <dgm:prSet/>
      <dgm:spPr/>
      <dgm:t>
        <a:bodyPr/>
        <a:lstStyle/>
        <a:p>
          <a:endParaRPr lang="ru-RU"/>
        </a:p>
      </dgm:t>
    </dgm:pt>
    <dgm:pt modelId="{E5F8D048-ED5F-0043-90B0-B9ED497F4520}">
      <dgm:prSet phldrT="[Текст]"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Стажировка сотрудников администрации в Мастерской кадрового партнерства КВР; </a:t>
          </a:r>
        </a:p>
        <a:p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1 обучающийся, 4 сотрудника, 1 работодатель 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Организация трека «Полигон профессиональных проб и карьерных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стартапов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»,</a:t>
          </a:r>
        </a:p>
        <a:p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75 обучающихся </a:t>
          </a:r>
        </a:p>
      </dgm:t>
    </dgm:pt>
    <dgm:pt modelId="{1E61FBC6-0DB7-F045-AC48-6BBD51E1E12F}" type="parTrans" cxnId="{82B8A60A-B604-7142-9266-368F0CD9F8E1}">
      <dgm:prSet/>
      <dgm:spPr/>
      <dgm:t>
        <a:bodyPr/>
        <a:lstStyle/>
        <a:p>
          <a:endParaRPr lang="ru-RU"/>
        </a:p>
      </dgm:t>
    </dgm:pt>
    <dgm:pt modelId="{E7171CA8-7FC7-F04A-B924-64FC66F730E5}" type="sibTrans" cxnId="{82B8A60A-B604-7142-9266-368F0CD9F8E1}">
      <dgm:prSet/>
      <dgm:spPr/>
      <dgm:t>
        <a:bodyPr/>
        <a:lstStyle/>
        <a:p>
          <a:endParaRPr lang="ru-RU"/>
        </a:p>
      </dgm:t>
    </dgm:pt>
    <dgm:pt modelId="{DCC2DA87-FFC3-D242-A04A-91A909AE9418}">
      <dgm:prSet phldrT="[Текст]"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Стажировка сотрудников администрации в Мастерской кадрового партнерства КВР,  </a:t>
          </a:r>
        </a:p>
        <a:p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4 обучающихся, 5 сотрудников, 3 работодателя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Организация трека «Полигон профессиональных проб»</a:t>
          </a:r>
        </a:p>
        <a:p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150 обучающихся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Создание Центра карьеры </a:t>
          </a:r>
        </a:p>
        <a:p>
          <a:r>
            <a:rPr lang="ru-RU" sz="600" dirty="0"/>
            <a:t> </a:t>
          </a:r>
        </a:p>
      </dgm:t>
    </dgm:pt>
    <dgm:pt modelId="{10C59693-1B10-324D-AFE1-9EC5253A76C4}" type="parTrans" cxnId="{B7277E9A-630B-E549-8A4E-3A0C71FE22C1}">
      <dgm:prSet/>
      <dgm:spPr/>
      <dgm:t>
        <a:bodyPr/>
        <a:lstStyle/>
        <a:p>
          <a:endParaRPr lang="ru-RU"/>
        </a:p>
      </dgm:t>
    </dgm:pt>
    <dgm:pt modelId="{D2ADE163-ABC5-264B-908F-79C554E81C60}" type="sibTrans" cxnId="{B7277E9A-630B-E549-8A4E-3A0C71FE22C1}">
      <dgm:prSet/>
      <dgm:spPr/>
      <dgm:t>
        <a:bodyPr/>
        <a:lstStyle/>
        <a:p>
          <a:endParaRPr lang="ru-RU"/>
        </a:p>
      </dgm:t>
    </dgm:pt>
    <dgm:pt modelId="{096744DE-DBD7-6546-A36D-0C323705A4F7}">
      <dgm:prSet custT="1"/>
      <dgm:spPr/>
      <dgm:t>
        <a:bodyPr/>
        <a:lstStyle/>
        <a:p>
          <a:pPr algn="ctr"/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2023  год              </a:t>
          </a:r>
        </a:p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- Стажировка преподавательского состава в Мастерских КВР по направлениям </a:t>
          </a:r>
        </a:p>
        <a:p>
          <a:pPr algn="ctr"/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45 сотрудников</a:t>
          </a:r>
        </a:p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Организация трека «Полигон профессиональных проб»</a:t>
          </a:r>
        </a:p>
        <a:p>
          <a:pPr algn="ctr"/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800 обучающихся</a:t>
          </a:r>
        </a:p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Участие в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Хакатоне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КВР</a:t>
          </a:r>
        </a:p>
        <a:p>
          <a:pPr algn="ctr"/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4 наставника, 20 обучающихся                      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Региональная инновационная площадка "Карьерный день"</a:t>
          </a:r>
        </a:p>
      </dgm:t>
    </dgm:pt>
    <dgm:pt modelId="{C8C07E2D-F3EA-B74B-8503-6B8583563D09}" type="parTrans" cxnId="{34C06CA7-6374-0B42-BB90-CEB6494552D1}">
      <dgm:prSet/>
      <dgm:spPr/>
      <dgm:t>
        <a:bodyPr/>
        <a:lstStyle/>
        <a:p>
          <a:endParaRPr lang="ru-RU"/>
        </a:p>
      </dgm:t>
    </dgm:pt>
    <dgm:pt modelId="{15C9E338-09A4-5D40-9399-E7A4312FBCCA}" type="sibTrans" cxnId="{34C06CA7-6374-0B42-BB90-CEB6494552D1}">
      <dgm:prSet/>
      <dgm:spPr/>
      <dgm:t>
        <a:bodyPr/>
        <a:lstStyle/>
        <a:p>
          <a:endParaRPr lang="ru-RU"/>
        </a:p>
      </dgm:t>
    </dgm:pt>
    <dgm:pt modelId="{7E459A9E-F8E3-8E4D-8C81-501D58FD1163}">
      <dgm:prSet phldrT="[Текст]" custT="1"/>
      <dgm:spPr/>
      <dgm:t>
        <a:bodyPr/>
        <a:lstStyle/>
        <a:p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Стажировка преподавательского состава в Мастерских КВР по направлениям </a:t>
          </a:r>
        </a:p>
        <a:p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20 сотрудников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Организация трека «Полигон профессиональных проб»</a:t>
          </a:r>
        </a:p>
        <a:p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700 обучающихся</a:t>
          </a:r>
        </a:p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- Участие в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Хакатоне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КВР</a:t>
          </a:r>
        </a:p>
        <a:p>
          <a:r>
            <a:rPr lang="ru-RU" sz="1200" i="1" dirty="0">
              <a:latin typeface="Times New Roman" panose="02020603050405020304" pitchFamily="18" charset="0"/>
              <a:cs typeface="Times New Roman" panose="02020603050405020304" pitchFamily="18" charset="0"/>
            </a:rPr>
            <a:t>1 наставник, 10 обучающихся</a:t>
          </a:r>
        </a:p>
        <a:p>
          <a:endParaRPr lang="ru-RU" sz="600" i="1" dirty="0"/>
        </a:p>
        <a:p>
          <a:endParaRPr lang="ru-RU" sz="600" dirty="0"/>
        </a:p>
        <a:p>
          <a:r>
            <a:rPr lang="ru-RU" sz="600" dirty="0"/>
            <a:t> </a:t>
          </a:r>
        </a:p>
        <a:p>
          <a:endParaRPr lang="ru-RU" sz="600" dirty="0"/>
        </a:p>
      </dgm:t>
    </dgm:pt>
    <dgm:pt modelId="{8A2161F1-C6DB-964D-BE74-F1625FEDECE6}" type="parTrans" cxnId="{9BE0F2CE-D3F3-D342-8456-A20EA6CD671C}">
      <dgm:prSet/>
      <dgm:spPr/>
      <dgm:t>
        <a:bodyPr/>
        <a:lstStyle/>
        <a:p>
          <a:endParaRPr lang="ru-RU"/>
        </a:p>
      </dgm:t>
    </dgm:pt>
    <dgm:pt modelId="{F45C0093-7157-7A40-9E4B-48C848FBC88F}" type="sibTrans" cxnId="{9BE0F2CE-D3F3-D342-8456-A20EA6CD671C}">
      <dgm:prSet/>
      <dgm:spPr/>
      <dgm:t>
        <a:bodyPr/>
        <a:lstStyle/>
        <a:p>
          <a:endParaRPr lang="ru-RU"/>
        </a:p>
      </dgm:t>
    </dgm:pt>
    <dgm:pt modelId="{77186934-490E-044F-8AD4-4EB9CD3B3285}" type="pres">
      <dgm:prSet presAssocID="{A73B93B6-7FD0-634B-A41A-E45EAA16AB4C}" presName="CompostProcess" presStyleCnt="0">
        <dgm:presLayoutVars>
          <dgm:dir/>
          <dgm:resizeHandles val="exact"/>
        </dgm:presLayoutVars>
      </dgm:prSet>
      <dgm:spPr/>
    </dgm:pt>
    <dgm:pt modelId="{2CB7CD76-09FC-214E-8AED-D3490DBFFA68}" type="pres">
      <dgm:prSet presAssocID="{A73B93B6-7FD0-634B-A41A-E45EAA16AB4C}" presName="arrow" presStyleLbl="bgShp" presStyleIdx="0" presStyleCnt="1" custScaleX="113377" custLinFactNeighborX="1110" custLinFactNeighborY="630"/>
      <dgm:spPr/>
    </dgm:pt>
    <dgm:pt modelId="{A28676BC-374E-F842-8A9F-E8409B92C4F5}" type="pres">
      <dgm:prSet presAssocID="{A73B93B6-7FD0-634B-A41A-E45EAA16AB4C}" presName="linearProcess" presStyleCnt="0"/>
      <dgm:spPr/>
    </dgm:pt>
    <dgm:pt modelId="{1411EA86-DD54-3B4B-A47C-B65006B9D6DB}" type="pres">
      <dgm:prSet presAssocID="{EA272890-8622-9049-A6C0-974F5868223D}" presName="textNode" presStyleLbl="node1" presStyleIdx="0" presStyleCnt="5" custScaleX="100414" custScaleY="123830" custLinFactNeighborX="-1098" custLinFactNeighborY="30208">
        <dgm:presLayoutVars>
          <dgm:bulletEnabled val="1"/>
        </dgm:presLayoutVars>
      </dgm:prSet>
      <dgm:spPr/>
    </dgm:pt>
    <dgm:pt modelId="{1985DD36-EE8C-8042-9682-E24A837CB56C}" type="pres">
      <dgm:prSet presAssocID="{D307A478-AD9D-484E-9B77-D3543AF15F81}" presName="sibTrans" presStyleCnt="0"/>
      <dgm:spPr/>
    </dgm:pt>
    <dgm:pt modelId="{B159F81A-4E79-6D45-88BE-D02EE3084C3F}" type="pres">
      <dgm:prSet presAssocID="{E5F8D048-ED5F-0043-90B0-B9ED497F4520}" presName="textNode" presStyleLbl="node1" presStyleIdx="1" presStyleCnt="5" custScaleX="112652" custScaleY="121313" custLinFactNeighborX="-43828" custLinFactNeighborY="-42166">
        <dgm:presLayoutVars>
          <dgm:bulletEnabled val="1"/>
        </dgm:presLayoutVars>
      </dgm:prSet>
      <dgm:spPr/>
    </dgm:pt>
    <dgm:pt modelId="{7001C5F0-1657-AD4D-926F-187765F9C97B}" type="pres">
      <dgm:prSet presAssocID="{E7171CA8-7FC7-F04A-B924-64FC66F730E5}" presName="sibTrans" presStyleCnt="0"/>
      <dgm:spPr/>
    </dgm:pt>
    <dgm:pt modelId="{B48BAA5E-126D-E840-A9DB-93101C240267}" type="pres">
      <dgm:prSet presAssocID="{DCC2DA87-FFC3-D242-A04A-91A909AE9418}" presName="textNode" presStyleLbl="node1" presStyleIdx="2" presStyleCnt="5" custScaleX="122562" custScaleY="122873" custLinFactX="-3328" custLinFactNeighborX="-100000" custLinFactNeighborY="35243">
        <dgm:presLayoutVars>
          <dgm:bulletEnabled val="1"/>
        </dgm:presLayoutVars>
      </dgm:prSet>
      <dgm:spPr/>
    </dgm:pt>
    <dgm:pt modelId="{BFD5562C-47E2-9340-89B2-A683E6B56411}" type="pres">
      <dgm:prSet presAssocID="{D2ADE163-ABC5-264B-908F-79C554E81C60}" presName="sibTrans" presStyleCnt="0"/>
      <dgm:spPr/>
    </dgm:pt>
    <dgm:pt modelId="{066A15C4-A6B3-094B-82B7-EA382CF9A32F}" type="pres">
      <dgm:prSet presAssocID="{7E459A9E-F8E3-8E4D-8C81-501D58FD1163}" presName="textNode" presStyleLbl="node1" presStyleIdx="3" presStyleCnt="5" custScaleX="125122" custScaleY="124132" custLinFactX="-14883" custLinFactNeighborX="-100000" custLinFactNeighborY="-49089">
        <dgm:presLayoutVars>
          <dgm:bulletEnabled val="1"/>
        </dgm:presLayoutVars>
      </dgm:prSet>
      <dgm:spPr/>
    </dgm:pt>
    <dgm:pt modelId="{FB3DFA8E-B363-0940-968D-99C371DF7DF3}" type="pres">
      <dgm:prSet presAssocID="{F45C0093-7157-7A40-9E4B-48C848FBC88F}" presName="sibTrans" presStyleCnt="0"/>
      <dgm:spPr/>
    </dgm:pt>
    <dgm:pt modelId="{45C579E0-7EA8-4F4B-9103-59F203B5428F}" type="pres">
      <dgm:prSet presAssocID="{096744DE-DBD7-6546-A36D-0C323705A4F7}" presName="textNode" presStyleLbl="node1" presStyleIdx="4" presStyleCnt="5" custScaleX="128720" custScaleY="136733" custLinFactX="-19712" custLinFactNeighborX="-100000" custLinFactNeighborY="26425">
        <dgm:presLayoutVars>
          <dgm:bulletEnabled val="1"/>
        </dgm:presLayoutVars>
      </dgm:prSet>
      <dgm:spPr/>
    </dgm:pt>
  </dgm:ptLst>
  <dgm:cxnLst>
    <dgm:cxn modelId="{82B8A60A-B604-7142-9266-368F0CD9F8E1}" srcId="{A73B93B6-7FD0-634B-A41A-E45EAA16AB4C}" destId="{E5F8D048-ED5F-0043-90B0-B9ED497F4520}" srcOrd="1" destOrd="0" parTransId="{1E61FBC6-0DB7-F045-AC48-6BBD51E1E12F}" sibTransId="{E7171CA8-7FC7-F04A-B924-64FC66F730E5}"/>
    <dgm:cxn modelId="{5B1D4C62-44AE-3245-9CB1-4E110473240F}" srcId="{A73B93B6-7FD0-634B-A41A-E45EAA16AB4C}" destId="{EA272890-8622-9049-A6C0-974F5868223D}" srcOrd="0" destOrd="0" parTransId="{50C9C415-8A45-B34E-A1F8-EAA87D3B9C9D}" sibTransId="{D307A478-AD9D-484E-9B77-D3543AF15F81}"/>
    <dgm:cxn modelId="{DE178A6C-98D4-5C48-AD69-E7BA94C82168}" type="presOf" srcId="{7E459A9E-F8E3-8E4D-8C81-501D58FD1163}" destId="{066A15C4-A6B3-094B-82B7-EA382CF9A32F}" srcOrd="0" destOrd="0" presId="urn:microsoft.com/office/officeart/2005/8/layout/hProcess9"/>
    <dgm:cxn modelId="{444C7D7A-0CCC-EB42-B941-7743067462A4}" type="presOf" srcId="{DCC2DA87-FFC3-D242-A04A-91A909AE9418}" destId="{B48BAA5E-126D-E840-A9DB-93101C240267}" srcOrd="0" destOrd="0" presId="urn:microsoft.com/office/officeart/2005/8/layout/hProcess9"/>
    <dgm:cxn modelId="{B7277E9A-630B-E549-8A4E-3A0C71FE22C1}" srcId="{A73B93B6-7FD0-634B-A41A-E45EAA16AB4C}" destId="{DCC2DA87-FFC3-D242-A04A-91A909AE9418}" srcOrd="2" destOrd="0" parTransId="{10C59693-1B10-324D-AFE1-9EC5253A76C4}" sibTransId="{D2ADE163-ABC5-264B-908F-79C554E81C60}"/>
    <dgm:cxn modelId="{34C06CA7-6374-0B42-BB90-CEB6494552D1}" srcId="{A73B93B6-7FD0-634B-A41A-E45EAA16AB4C}" destId="{096744DE-DBD7-6546-A36D-0C323705A4F7}" srcOrd="4" destOrd="0" parTransId="{C8C07E2D-F3EA-B74B-8503-6B8583563D09}" sibTransId="{15C9E338-09A4-5D40-9399-E7A4312FBCCA}"/>
    <dgm:cxn modelId="{7E8038AB-1282-4540-8078-91ACAAEA4C40}" type="presOf" srcId="{A73B93B6-7FD0-634B-A41A-E45EAA16AB4C}" destId="{77186934-490E-044F-8AD4-4EB9CD3B3285}" srcOrd="0" destOrd="0" presId="urn:microsoft.com/office/officeart/2005/8/layout/hProcess9"/>
    <dgm:cxn modelId="{17B04FC9-C860-6744-9AB3-3831947200EF}" type="presOf" srcId="{EA272890-8622-9049-A6C0-974F5868223D}" destId="{1411EA86-DD54-3B4B-A47C-B65006B9D6DB}" srcOrd="0" destOrd="0" presId="urn:microsoft.com/office/officeart/2005/8/layout/hProcess9"/>
    <dgm:cxn modelId="{9BE0F2CE-D3F3-D342-8456-A20EA6CD671C}" srcId="{A73B93B6-7FD0-634B-A41A-E45EAA16AB4C}" destId="{7E459A9E-F8E3-8E4D-8C81-501D58FD1163}" srcOrd="3" destOrd="0" parTransId="{8A2161F1-C6DB-964D-BE74-F1625FEDECE6}" sibTransId="{F45C0093-7157-7A40-9E4B-48C848FBC88F}"/>
    <dgm:cxn modelId="{4FB5B9CF-00AD-7B40-9B14-D0E4BBB66B51}" type="presOf" srcId="{096744DE-DBD7-6546-A36D-0C323705A4F7}" destId="{45C579E0-7EA8-4F4B-9103-59F203B5428F}" srcOrd="0" destOrd="0" presId="urn:microsoft.com/office/officeart/2005/8/layout/hProcess9"/>
    <dgm:cxn modelId="{1031F0F7-0D80-A140-A0AB-3B4F6B71CF4A}" type="presOf" srcId="{E5F8D048-ED5F-0043-90B0-B9ED497F4520}" destId="{B159F81A-4E79-6D45-88BE-D02EE3084C3F}" srcOrd="0" destOrd="0" presId="urn:microsoft.com/office/officeart/2005/8/layout/hProcess9"/>
    <dgm:cxn modelId="{6E6B2832-3AFB-3547-B9FB-3EF187C29DDC}" type="presParOf" srcId="{77186934-490E-044F-8AD4-4EB9CD3B3285}" destId="{2CB7CD76-09FC-214E-8AED-D3490DBFFA68}" srcOrd="0" destOrd="0" presId="urn:microsoft.com/office/officeart/2005/8/layout/hProcess9"/>
    <dgm:cxn modelId="{87E635F5-442A-FA46-8918-5756D2F9E5E5}" type="presParOf" srcId="{77186934-490E-044F-8AD4-4EB9CD3B3285}" destId="{A28676BC-374E-F842-8A9F-E8409B92C4F5}" srcOrd="1" destOrd="0" presId="urn:microsoft.com/office/officeart/2005/8/layout/hProcess9"/>
    <dgm:cxn modelId="{53B8747A-63FD-684C-8215-136E62BCACB5}" type="presParOf" srcId="{A28676BC-374E-F842-8A9F-E8409B92C4F5}" destId="{1411EA86-DD54-3B4B-A47C-B65006B9D6DB}" srcOrd="0" destOrd="0" presId="urn:microsoft.com/office/officeart/2005/8/layout/hProcess9"/>
    <dgm:cxn modelId="{280BD79D-64E5-FC41-9E69-22ECCE335504}" type="presParOf" srcId="{A28676BC-374E-F842-8A9F-E8409B92C4F5}" destId="{1985DD36-EE8C-8042-9682-E24A837CB56C}" srcOrd="1" destOrd="0" presId="urn:microsoft.com/office/officeart/2005/8/layout/hProcess9"/>
    <dgm:cxn modelId="{61247534-EBBA-0A4F-A150-B9F468D8494D}" type="presParOf" srcId="{A28676BC-374E-F842-8A9F-E8409B92C4F5}" destId="{B159F81A-4E79-6D45-88BE-D02EE3084C3F}" srcOrd="2" destOrd="0" presId="urn:microsoft.com/office/officeart/2005/8/layout/hProcess9"/>
    <dgm:cxn modelId="{790A6135-436D-7D45-AA0D-D07D68704088}" type="presParOf" srcId="{A28676BC-374E-F842-8A9F-E8409B92C4F5}" destId="{7001C5F0-1657-AD4D-926F-187765F9C97B}" srcOrd="3" destOrd="0" presId="urn:microsoft.com/office/officeart/2005/8/layout/hProcess9"/>
    <dgm:cxn modelId="{AC28DD50-FA90-264D-B196-316427464565}" type="presParOf" srcId="{A28676BC-374E-F842-8A9F-E8409B92C4F5}" destId="{B48BAA5E-126D-E840-A9DB-93101C240267}" srcOrd="4" destOrd="0" presId="urn:microsoft.com/office/officeart/2005/8/layout/hProcess9"/>
    <dgm:cxn modelId="{5F87396C-E557-9647-BFD2-CD8912140676}" type="presParOf" srcId="{A28676BC-374E-F842-8A9F-E8409B92C4F5}" destId="{BFD5562C-47E2-9340-89B2-A683E6B56411}" srcOrd="5" destOrd="0" presId="urn:microsoft.com/office/officeart/2005/8/layout/hProcess9"/>
    <dgm:cxn modelId="{6FDE989A-C27C-0D49-8C83-76E239FC005C}" type="presParOf" srcId="{A28676BC-374E-F842-8A9F-E8409B92C4F5}" destId="{066A15C4-A6B3-094B-82B7-EA382CF9A32F}" srcOrd="6" destOrd="0" presId="urn:microsoft.com/office/officeart/2005/8/layout/hProcess9"/>
    <dgm:cxn modelId="{CB7580AD-643B-7146-8C81-1E321D1A7AB8}" type="presParOf" srcId="{A28676BC-374E-F842-8A9F-E8409B92C4F5}" destId="{FB3DFA8E-B363-0940-968D-99C371DF7DF3}" srcOrd="7" destOrd="0" presId="urn:microsoft.com/office/officeart/2005/8/layout/hProcess9"/>
    <dgm:cxn modelId="{CE373637-5264-4D4D-8260-1DFA418FAE55}" type="presParOf" srcId="{A28676BC-374E-F842-8A9F-E8409B92C4F5}" destId="{45C579E0-7EA8-4F4B-9103-59F203B5428F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B081DD-6774-5241-B168-B450E0FF1A82}" type="doc">
      <dgm:prSet loTypeId="urn:microsoft.com/office/officeart/2005/8/layout/lProcess3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CCEE447-C6E7-F947-855E-1ADF6A715F19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</a:p>
      </dgm:t>
    </dgm:pt>
    <dgm:pt modelId="{EEA88E53-5B6E-FE48-8E7D-27553AB8C454}" type="parTrans" cxnId="{31608511-471C-F640-8263-63F71F383E41}">
      <dgm:prSet/>
      <dgm:spPr/>
      <dgm:t>
        <a:bodyPr/>
        <a:lstStyle/>
        <a:p>
          <a:endParaRPr lang="ru-RU"/>
        </a:p>
      </dgm:t>
    </dgm:pt>
    <dgm:pt modelId="{F5C431E8-0942-E349-A877-40A2F877FF1C}" type="sibTrans" cxnId="{31608511-471C-F640-8263-63F71F383E41}">
      <dgm:prSet/>
      <dgm:spPr/>
      <dgm:t>
        <a:bodyPr/>
        <a:lstStyle/>
        <a:p>
          <a:endParaRPr lang="ru-RU"/>
        </a:p>
      </dgm:t>
    </dgm:pt>
    <dgm:pt modelId="{29DBE99B-BF30-D648-8AEE-AA33CD73CF16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Центр карьеры </a:t>
          </a:r>
        </a:p>
      </dgm:t>
    </dgm:pt>
    <dgm:pt modelId="{61CD8D77-4FCB-6848-B0A5-00EC54FFB25F}" type="parTrans" cxnId="{155D29BB-A931-D94E-8121-43888ADDFC9C}">
      <dgm:prSet/>
      <dgm:spPr/>
      <dgm:t>
        <a:bodyPr/>
        <a:lstStyle/>
        <a:p>
          <a:endParaRPr lang="ru-RU"/>
        </a:p>
      </dgm:t>
    </dgm:pt>
    <dgm:pt modelId="{D516B9E6-70E6-F843-B76E-F40015721559}" type="sibTrans" cxnId="{155D29BB-A931-D94E-8121-43888ADDFC9C}">
      <dgm:prSet/>
      <dgm:spPr/>
      <dgm:t>
        <a:bodyPr/>
        <a:lstStyle/>
        <a:p>
          <a:endParaRPr lang="ru-RU"/>
        </a:p>
      </dgm:t>
    </dgm:pt>
    <dgm:pt modelId="{701538B9-944E-1440-81A9-C108B724AD9B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</a:p>
      </dgm:t>
    </dgm:pt>
    <dgm:pt modelId="{71BD47F2-105E-4549-A394-65607159439B}" type="parTrans" cxnId="{709A8E3E-6008-DA47-93FD-3B8511D7EC35}">
      <dgm:prSet/>
      <dgm:spPr/>
      <dgm:t>
        <a:bodyPr/>
        <a:lstStyle/>
        <a:p>
          <a:endParaRPr lang="ru-RU"/>
        </a:p>
      </dgm:t>
    </dgm:pt>
    <dgm:pt modelId="{C1A03CB0-47F3-B947-8E8E-6677BCEC7F0B}" type="sibTrans" cxnId="{709A8E3E-6008-DA47-93FD-3B8511D7EC35}">
      <dgm:prSet/>
      <dgm:spPr/>
      <dgm:t>
        <a:bodyPr/>
        <a:lstStyle/>
        <a:p>
          <a:endParaRPr lang="ru-RU"/>
        </a:p>
      </dgm:t>
    </dgm:pt>
    <dgm:pt modelId="{CFE27F7C-E768-B644-94E9-3EC71A713847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Дополнительный учебный предмет «Конструктор карьерного развития»</a:t>
          </a:r>
        </a:p>
      </dgm:t>
    </dgm:pt>
    <dgm:pt modelId="{D0053D4C-B580-0A4C-A390-F3C2A3666281}" type="parTrans" cxnId="{70CD56BA-4A94-294F-908D-C5A7752CBA5A}">
      <dgm:prSet/>
      <dgm:spPr/>
      <dgm:t>
        <a:bodyPr/>
        <a:lstStyle/>
        <a:p>
          <a:endParaRPr lang="ru-RU"/>
        </a:p>
      </dgm:t>
    </dgm:pt>
    <dgm:pt modelId="{6C3799FA-2D54-8A4D-8C5B-E07D76FFF266}" type="sibTrans" cxnId="{70CD56BA-4A94-294F-908D-C5A7752CBA5A}">
      <dgm:prSet/>
      <dgm:spPr/>
      <dgm:t>
        <a:bodyPr/>
        <a:lstStyle/>
        <a:p>
          <a:endParaRPr lang="ru-RU"/>
        </a:p>
      </dgm:t>
    </dgm:pt>
    <dgm:pt modelId="{13C15A3C-76C8-0C4C-A179-43FA6E9C263D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</a:p>
      </dgm:t>
    </dgm:pt>
    <dgm:pt modelId="{840191C8-89E0-4349-B0A4-F1DB33D2BF51}" type="parTrans" cxnId="{CB8F34C0-E12D-9643-89D2-88C0CFEF5FF4}">
      <dgm:prSet/>
      <dgm:spPr/>
      <dgm:t>
        <a:bodyPr/>
        <a:lstStyle/>
        <a:p>
          <a:endParaRPr lang="ru-RU"/>
        </a:p>
      </dgm:t>
    </dgm:pt>
    <dgm:pt modelId="{C2588E89-B300-604A-82B6-C402792ABB01}" type="sibTrans" cxnId="{CB8F34C0-E12D-9643-89D2-88C0CFEF5FF4}">
      <dgm:prSet/>
      <dgm:spPr/>
      <dgm:t>
        <a:bodyPr/>
        <a:lstStyle/>
        <a:p>
          <a:endParaRPr lang="ru-RU"/>
        </a:p>
      </dgm:t>
    </dgm:pt>
    <dgm:pt modelId="{A0F7C730-ED5D-1747-A4C6-9FA1B4C89D28}">
      <dgm:prSet phldrT="[Текст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Telegram-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канал «Центр карьеры ПАТ»</a:t>
          </a:r>
        </a:p>
      </dgm:t>
    </dgm:pt>
    <dgm:pt modelId="{19D5DCF1-E774-C14A-833F-52B5E50F5D82}" type="parTrans" cxnId="{3B51C28F-A8C0-F347-A285-D8922F6A69F3}">
      <dgm:prSet/>
      <dgm:spPr/>
      <dgm:t>
        <a:bodyPr/>
        <a:lstStyle/>
        <a:p>
          <a:endParaRPr lang="ru-RU"/>
        </a:p>
      </dgm:t>
    </dgm:pt>
    <dgm:pt modelId="{2C08A1DC-DF8A-824C-9909-F4C40D864923}" type="sibTrans" cxnId="{3B51C28F-A8C0-F347-A285-D8922F6A69F3}">
      <dgm:prSet/>
      <dgm:spPr/>
      <dgm:t>
        <a:bodyPr/>
        <a:lstStyle/>
        <a:p>
          <a:endParaRPr lang="ru-RU"/>
        </a:p>
      </dgm:t>
    </dgm:pt>
    <dgm:pt modelId="{A62FD28A-48B9-6941-9DA3-32A1B52E7BCA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2023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2FE14B-9A34-DC40-8179-82A5F8D6ED49}" type="parTrans" cxnId="{7545EA56-DE5C-5048-A32C-4F882BC4C4FE}">
      <dgm:prSet/>
      <dgm:spPr/>
      <dgm:t>
        <a:bodyPr/>
        <a:lstStyle/>
        <a:p>
          <a:endParaRPr lang="ru-RU"/>
        </a:p>
      </dgm:t>
    </dgm:pt>
    <dgm:pt modelId="{8B97A26E-9C01-BA43-A19C-F53106440B46}" type="sibTrans" cxnId="{7545EA56-DE5C-5048-A32C-4F882BC4C4FE}">
      <dgm:prSet/>
      <dgm:spPr/>
      <dgm:t>
        <a:bodyPr/>
        <a:lstStyle/>
        <a:p>
          <a:endParaRPr lang="ru-RU"/>
        </a:p>
      </dgm:t>
    </dgm:pt>
    <dgm:pt modelId="{AC345A22-8F8C-4242-9314-37662E4BC0C6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инновационная площадка</a:t>
          </a:r>
        </a:p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«Карьерный день»</a:t>
          </a:r>
        </a:p>
      </dgm:t>
    </dgm:pt>
    <dgm:pt modelId="{2CF19A2E-8FC4-5443-8876-7BEF73CF5938}" type="parTrans" cxnId="{AD6456DC-054A-274E-8FF6-ADE1E42C34E6}">
      <dgm:prSet/>
      <dgm:spPr/>
      <dgm:t>
        <a:bodyPr/>
        <a:lstStyle/>
        <a:p>
          <a:endParaRPr lang="ru-RU"/>
        </a:p>
      </dgm:t>
    </dgm:pt>
    <dgm:pt modelId="{98E9199B-C346-074D-BEFD-95C9163841A0}" type="sibTrans" cxnId="{AD6456DC-054A-274E-8FF6-ADE1E42C34E6}">
      <dgm:prSet/>
      <dgm:spPr/>
      <dgm:t>
        <a:bodyPr/>
        <a:lstStyle/>
        <a:p>
          <a:endParaRPr lang="ru-RU"/>
        </a:p>
      </dgm:t>
    </dgm:pt>
    <dgm:pt modelId="{BDE1DC8E-70F5-0946-B4C4-4B2C7198BF3F}" type="pres">
      <dgm:prSet presAssocID="{0AB081DD-6774-5241-B168-B450E0FF1A8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3EA24CF-9674-0A47-BBB4-893F0F3D8470}" type="pres">
      <dgm:prSet presAssocID="{9CCEE447-C6E7-F947-855E-1ADF6A715F19}" presName="horFlow" presStyleCnt="0"/>
      <dgm:spPr/>
    </dgm:pt>
    <dgm:pt modelId="{AE5BF1F0-A70B-FF4E-8E04-88F78EA34CE6}" type="pres">
      <dgm:prSet presAssocID="{9CCEE447-C6E7-F947-855E-1ADF6A715F19}" presName="bigChev" presStyleLbl="node1" presStyleIdx="0" presStyleCnt="4"/>
      <dgm:spPr/>
    </dgm:pt>
    <dgm:pt modelId="{4E8639BE-4EAC-2D4A-B996-9D748A4B9D79}" type="pres">
      <dgm:prSet presAssocID="{61CD8D77-4FCB-6848-B0A5-00EC54FFB25F}" presName="parTrans" presStyleCnt="0"/>
      <dgm:spPr/>
    </dgm:pt>
    <dgm:pt modelId="{A4A62542-E681-1640-8BCF-0E791E0423F8}" type="pres">
      <dgm:prSet presAssocID="{29DBE99B-BF30-D648-8AEE-AA33CD73CF16}" presName="node" presStyleLbl="alignAccFollowNode1" presStyleIdx="0" presStyleCnt="4" custScaleX="246866" custLinFactNeighborX="5244" custLinFactNeighborY="2054">
        <dgm:presLayoutVars>
          <dgm:bulletEnabled val="1"/>
        </dgm:presLayoutVars>
      </dgm:prSet>
      <dgm:spPr/>
    </dgm:pt>
    <dgm:pt modelId="{3D715DE7-D0F2-FF41-A598-5073249CBD54}" type="pres">
      <dgm:prSet presAssocID="{D516B9E6-70E6-F843-B76E-F40015721559}" presName="sibTrans" presStyleCnt="0"/>
      <dgm:spPr/>
    </dgm:pt>
    <dgm:pt modelId="{96CDE2A8-15BD-DD47-9748-1B39D345C800}" type="pres">
      <dgm:prSet presAssocID="{AC345A22-8F8C-4242-9314-37662E4BC0C6}" presName="node" presStyleLbl="alignAccFollowNode1" presStyleIdx="1" presStyleCnt="4" custScaleX="256644" custScaleY="116239" custLinFactX="-200000" custLinFactY="200000" custLinFactNeighborX="-242318" custLinFactNeighborY="213433">
        <dgm:presLayoutVars>
          <dgm:bulletEnabled val="1"/>
        </dgm:presLayoutVars>
      </dgm:prSet>
      <dgm:spPr/>
    </dgm:pt>
    <dgm:pt modelId="{F6C0AFD5-FD04-8F41-A47C-E0E1C070794B}" type="pres">
      <dgm:prSet presAssocID="{9CCEE447-C6E7-F947-855E-1ADF6A715F19}" presName="vSp" presStyleCnt="0"/>
      <dgm:spPr/>
    </dgm:pt>
    <dgm:pt modelId="{BCBA77EF-609D-2F43-A7D9-7DCB5DF3D065}" type="pres">
      <dgm:prSet presAssocID="{701538B9-944E-1440-81A9-C108B724AD9B}" presName="horFlow" presStyleCnt="0"/>
      <dgm:spPr/>
    </dgm:pt>
    <dgm:pt modelId="{324D20DD-F888-9F43-9B7A-7ACAC862C186}" type="pres">
      <dgm:prSet presAssocID="{701538B9-944E-1440-81A9-C108B724AD9B}" presName="bigChev" presStyleLbl="node1" presStyleIdx="1" presStyleCnt="4"/>
      <dgm:spPr/>
    </dgm:pt>
    <dgm:pt modelId="{C1D1A40B-7211-FF42-B932-19953F86D30A}" type="pres">
      <dgm:prSet presAssocID="{D0053D4C-B580-0A4C-A390-F3C2A3666281}" presName="parTrans" presStyleCnt="0"/>
      <dgm:spPr/>
    </dgm:pt>
    <dgm:pt modelId="{E67C8699-1580-654E-8EAD-1C42D10F9615}" type="pres">
      <dgm:prSet presAssocID="{CFE27F7C-E768-B644-94E9-3EC71A713847}" presName="node" presStyleLbl="alignAccFollowNode1" presStyleIdx="2" presStyleCnt="4" custScaleX="243906">
        <dgm:presLayoutVars>
          <dgm:bulletEnabled val="1"/>
        </dgm:presLayoutVars>
      </dgm:prSet>
      <dgm:spPr/>
    </dgm:pt>
    <dgm:pt modelId="{B7EB0814-EB70-B541-AE64-6CB57C8CF6F6}" type="pres">
      <dgm:prSet presAssocID="{701538B9-944E-1440-81A9-C108B724AD9B}" presName="vSp" presStyleCnt="0"/>
      <dgm:spPr/>
    </dgm:pt>
    <dgm:pt modelId="{B367C001-843B-E04E-B8A2-3EC51B67248A}" type="pres">
      <dgm:prSet presAssocID="{13C15A3C-76C8-0C4C-A179-43FA6E9C263D}" presName="horFlow" presStyleCnt="0"/>
      <dgm:spPr/>
    </dgm:pt>
    <dgm:pt modelId="{934C6E3A-CA67-E84E-A33A-7D82A1691AD3}" type="pres">
      <dgm:prSet presAssocID="{13C15A3C-76C8-0C4C-A179-43FA6E9C263D}" presName="bigChev" presStyleLbl="node1" presStyleIdx="2" presStyleCnt="4"/>
      <dgm:spPr/>
    </dgm:pt>
    <dgm:pt modelId="{7B8ECDAC-C3DD-C04D-AA78-4E2EC544150E}" type="pres">
      <dgm:prSet presAssocID="{19D5DCF1-E774-C14A-833F-52B5E50F5D82}" presName="parTrans" presStyleCnt="0"/>
      <dgm:spPr/>
    </dgm:pt>
    <dgm:pt modelId="{68BF1551-6F37-1147-B88D-21CD5D1BD815}" type="pres">
      <dgm:prSet presAssocID="{A0F7C730-ED5D-1747-A4C6-9FA1B4C89D28}" presName="node" presStyleLbl="alignAccFollowNode1" presStyleIdx="3" presStyleCnt="4" custScaleX="244046">
        <dgm:presLayoutVars>
          <dgm:bulletEnabled val="1"/>
        </dgm:presLayoutVars>
      </dgm:prSet>
      <dgm:spPr/>
    </dgm:pt>
    <dgm:pt modelId="{BBB8277C-A271-2D40-8C39-24FA444885CC}" type="pres">
      <dgm:prSet presAssocID="{13C15A3C-76C8-0C4C-A179-43FA6E9C263D}" presName="vSp" presStyleCnt="0"/>
      <dgm:spPr/>
    </dgm:pt>
    <dgm:pt modelId="{925E7779-A9AF-A847-A94D-8C2EED3DD245}" type="pres">
      <dgm:prSet presAssocID="{A62FD28A-48B9-6941-9DA3-32A1B52E7BCA}" presName="horFlow" presStyleCnt="0"/>
      <dgm:spPr/>
    </dgm:pt>
    <dgm:pt modelId="{88592698-A2BB-7F4E-A0E6-1D77005716DE}" type="pres">
      <dgm:prSet presAssocID="{A62FD28A-48B9-6941-9DA3-32A1B52E7BCA}" presName="bigChev" presStyleLbl="node1" presStyleIdx="3" presStyleCnt="4"/>
      <dgm:spPr/>
    </dgm:pt>
  </dgm:ptLst>
  <dgm:cxnLst>
    <dgm:cxn modelId="{31608511-471C-F640-8263-63F71F383E41}" srcId="{0AB081DD-6774-5241-B168-B450E0FF1A82}" destId="{9CCEE447-C6E7-F947-855E-1ADF6A715F19}" srcOrd="0" destOrd="0" parTransId="{EEA88E53-5B6E-FE48-8E7D-27553AB8C454}" sibTransId="{F5C431E8-0942-E349-A877-40A2F877FF1C}"/>
    <dgm:cxn modelId="{68FBA514-301D-3F49-B319-26A5E3982704}" type="presOf" srcId="{29DBE99B-BF30-D648-8AEE-AA33CD73CF16}" destId="{A4A62542-E681-1640-8BCF-0E791E0423F8}" srcOrd="0" destOrd="0" presId="urn:microsoft.com/office/officeart/2005/8/layout/lProcess3"/>
    <dgm:cxn modelId="{4E47A91C-35C7-F04F-B3CF-3F3173CC9247}" type="presOf" srcId="{701538B9-944E-1440-81A9-C108B724AD9B}" destId="{324D20DD-F888-9F43-9B7A-7ACAC862C186}" srcOrd="0" destOrd="0" presId="urn:microsoft.com/office/officeart/2005/8/layout/lProcess3"/>
    <dgm:cxn modelId="{709A8E3E-6008-DA47-93FD-3B8511D7EC35}" srcId="{0AB081DD-6774-5241-B168-B450E0FF1A82}" destId="{701538B9-944E-1440-81A9-C108B724AD9B}" srcOrd="1" destOrd="0" parTransId="{71BD47F2-105E-4549-A394-65607159439B}" sibTransId="{C1A03CB0-47F3-B947-8E8E-6677BCEC7F0B}"/>
    <dgm:cxn modelId="{CF3D5F56-BDDC-FA46-B835-84558E417E32}" type="presOf" srcId="{CFE27F7C-E768-B644-94E9-3EC71A713847}" destId="{E67C8699-1580-654E-8EAD-1C42D10F9615}" srcOrd="0" destOrd="0" presId="urn:microsoft.com/office/officeart/2005/8/layout/lProcess3"/>
    <dgm:cxn modelId="{7545EA56-DE5C-5048-A32C-4F882BC4C4FE}" srcId="{0AB081DD-6774-5241-B168-B450E0FF1A82}" destId="{A62FD28A-48B9-6941-9DA3-32A1B52E7BCA}" srcOrd="3" destOrd="0" parTransId="{4C2FE14B-9A34-DC40-8179-82A5F8D6ED49}" sibTransId="{8B97A26E-9C01-BA43-A19C-F53106440B46}"/>
    <dgm:cxn modelId="{EF5B5A57-8802-C84C-830D-232845D66CC1}" type="presOf" srcId="{A0F7C730-ED5D-1747-A4C6-9FA1B4C89D28}" destId="{68BF1551-6F37-1147-B88D-21CD5D1BD815}" srcOrd="0" destOrd="0" presId="urn:microsoft.com/office/officeart/2005/8/layout/lProcess3"/>
    <dgm:cxn modelId="{2E44B065-01AF-6745-8B1C-85C2ADF38C95}" type="presOf" srcId="{A62FD28A-48B9-6941-9DA3-32A1B52E7BCA}" destId="{88592698-A2BB-7F4E-A0E6-1D77005716DE}" srcOrd="0" destOrd="0" presId="urn:microsoft.com/office/officeart/2005/8/layout/lProcess3"/>
    <dgm:cxn modelId="{3B51C28F-A8C0-F347-A285-D8922F6A69F3}" srcId="{13C15A3C-76C8-0C4C-A179-43FA6E9C263D}" destId="{A0F7C730-ED5D-1747-A4C6-9FA1B4C89D28}" srcOrd="0" destOrd="0" parTransId="{19D5DCF1-E774-C14A-833F-52B5E50F5D82}" sibTransId="{2C08A1DC-DF8A-824C-9909-F4C40D864923}"/>
    <dgm:cxn modelId="{DD5D1999-1BA1-B34D-ADA3-87F6EAFBAC15}" type="presOf" srcId="{9CCEE447-C6E7-F947-855E-1ADF6A715F19}" destId="{AE5BF1F0-A70B-FF4E-8E04-88F78EA34CE6}" srcOrd="0" destOrd="0" presId="urn:microsoft.com/office/officeart/2005/8/layout/lProcess3"/>
    <dgm:cxn modelId="{70CD56BA-4A94-294F-908D-C5A7752CBA5A}" srcId="{701538B9-944E-1440-81A9-C108B724AD9B}" destId="{CFE27F7C-E768-B644-94E9-3EC71A713847}" srcOrd="0" destOrd="0" parTransId="{D0053D4C-B580-0A4C-A390-F3C2A3666281}" sibTransId="{6C3799FA-2D54-8A4D-8C5B-E07D76FFF266}"/>
    <dgm:cxn modelId="{155D29BB-A931-D94E-8121-43888ADDFC9C}" srcId="{9CCEE447-C6E7-F947-855E-1ADF6A715F19}" destId="{29DBE99B-BF30-D648-8AEE-AA33CD73CF16}" srcOrd="0" destOrd="0" parTransId="{61CD8D77-4FCB-6848-B0A5-00EC54FFB25F}" sibTransId="{D516B9E6-70E6-F843-B76E-F40015721559}"/>
    <dgm:cxn modelId="{CB8F34C0-E12D-9643-89D2-88C0CFEF5FF4}" srcId="{0AB081DD-6774-5241-B168-B450E0FF1A82}" destId="{13C15A3C-76C8-0C4C-A179-43FA6E9C263D}" srcOrd="2" destOrd="0" parTransId="{840191C8-89E0-4349-B0A4-F1DB33D2BF51}" sibTransId="{C2588E89-B300-604A-82B6-C402792ABB01}"/>
    <dgm:cxn modelId="{E85206CD-6068-3148-9691-BEA646EC97F1}" type="presOf" srcId="{0AB081DD-6774-5241-B168-B450E0FF1A82}" destId="{BDE1DC8E-70F5-0946-B4C4-4B2C7198BF3F}" srcOrd="0" destOrd="0" presId="urn:microsoft.com/office/officeart/2005/8/layout/lProcess3"/>
    <dgm:cxn modelId="{AD6456DC-054A-274E-8FF6-ADE1E42C34E6}" srcId="{9CCEE447-C6E7-F947-855E-1ADF6A715F19}" destId="{AC345A22-8F8C-4242-9314-37662E4BC0C6}" srcOrd="1" destOrd="0" parTransId="{2CF19A2E-8FC4-5443-8876-7BEF73CF5938}" sibTransId="{98E9199B-C346-074D-BEFD-95C9163841A0}"/>
    <dgm:cxn modelId="{36E21FE7-EC04-0249-98BF-9BA4639B2441}" type="presOf" srcId="{AC345A22-8F8C-4242-9314-37662E4BC0C6}" destId="{96CDE2A8-15BD-DD47-9748-1B39D345C800}" srcOrd="0" destOrd="0" presId="urn:microsoft.com/office/officeart/2005/8/layout/lProcess3"/>
    <dgm:cxn modelId="{3D5771F9-EA7C-8F44-981B-A12ED4B7353F}" type="presOf" srcId="{13C15A3C-76C8-0C4C-A179-43FA6E9C263D}" destId="{934C6E3A-CA67-E84E-A33A-7D82A1691AD3}" srcOrd="0" destOrd="0" presId="urn:microsoft.com/office/officeart/2005/8/layout/lProcess3"/>
    <dgm:cxn modelId="{6F538573-7359-A84E-AC95-BD21A451E394}" type="presParOf" srcId="{BDE1DC8E-70F5-0946-B4C4-4B2C7198BF3F}" destId="{83EA24CF-9674-0A47-BBB4-893F0F3D8470}" srcOrd="0" destOrd="0" presId="urn:microsoft.com/office/officeart/2005/8/layout/lProcess3"/>
    <dgm:cxn modelId="{5E9AF149-D19A-8A4A-AF48-1945B0C11131}" type="presParOf" srcId="{83EA24CF-9674-0A47-BBB4-893F0F3D8470}" destId="{AE5BF1F0-A70B-FF4E-8E04-88F78EA34CE6}" srcOrd="0" destOrd="0" presId="urn:microsoft.com/office/officeart/2005/8/layout/lProcess3"/>
    <dgm:cxn modelId="{3226E798-0796-F046-A01C-0D041BEC4681}" type="presParOf" srcId="{83EA24CF-9674-0A47-BBB4-893F0F3D8470}" destId="{4E8639BE-4EAC-2D4A-B996-9D748A4B9D79}" srcOrd="1" destOrd="0" presId="urn:microsoft.com/office/officeart/2005/8/layout/lProcess3"/>
    <dgm:cxn modelId="{9B95A8F4-43B3-904A-AAAF-F727CEC29847}" type="presParOf" srcId="{83EA24CF-9674-0A47-BBB4-893F0F3D8470}" destId="{A4A62542-E681-1640-8BCF-0E791E0423F8}" srcOrd="2" destOrd="0" presId="urn:microsoft.com/office/officeart/2005/8/layout/lProcess3"/>
    <dgm:cxn modelId="{30E25B6D-9685-6648-9FEE-2BAD4F0931CC}" type="presParOf" srcId="{83EA24CF-9674-0A47-BBB4-893F0F3D8470}" destId="{3D715DE7-D0F2-FF41-A598-5073249CBD54}" srcOrd="3" destOrd="0" presId="urn:microsoft.com/office/officeart/2005/8/layout/lProcess3"/>
    <dgm:cxn modelId="{1E026C95-A65D-E040-A6F5-B1A84F2B2A17}" type="presParOf" srcId="{83EA24CF-9674-0A47-BBB4-893F0F3D8470}" destId="{96CDE2A8-15BD-DD47-9748-1B39D345C800}" srcOrd="4" destOrd="0" presId="urn:microsoft.com/office/officeart/2005/8/layout/lProcess3"/>
    <dgm:cxn modelId="{C63748AA-ED8B-EF4D-A4C8-A8D840F9CF2B}" type="presParOf" srcId="{BDE1DC8E-70F5-0946-B4C4-4B2C7198BF3F}" destId="{F6C0AFD5-FD04-8F41-A47C-E0E1C070794B}" srcOrd="1" destOrd="0" presId="urn:microsoft.com/office/officeart/2005/8/layout/lProcess3"/>
    <dgm:cxn modelId="{E27EFE3B-5F11-E84C-AD0F-EB26BE6D37F7}" type="presParOf" srcId="{BDE1DC8E-70F5-0946-B4C4-4B2C7198BF3F}" destId="{BCBA77EF-609D-2F43-A7D9-7DCB5DF3D065}" srcOrd="2" destOrd="0" presId="urn:microsoft.com/office/officeart/2005/8/layout/lProcess3"/>
    <dgm:cxn modelId="{D528B742-3498-AF4D-A4BE-D3311B77C83B}" type="presParOf" srcId="{BCBA77EF-609D-2F43-A7D9-7DCB5DF3D065}" destId="{324D20DD-F888-9F43-9B7A-7ACAC862C186}" srcOrd="0" destOrd="0" presId="urn:microsoft.com/office/officeart/2005/8/layout/lProcess3"/>
    <dgm:cxn modelId="{27FACA6C-F692-A543-A81A-9D3B9C07C352}" type="presParOf" srcId="{BCBA77EF-609D-2F43-A7D9-7DCB5DF3D065}" destId="{C1D1A40B-7211-FF42-B932-19953F86D30A}" srcOrd="1" destOrd="0" presId="urn:microsoft.com/office/officeart/2005/8/layout/lProcess3"/>
    <dgm:cxn modelId="{F33650C2-67BC-8347-B9C5-CF2A0A0FB936}" type="presParOf" srcId="{BCBA77EF-609D-2F43-A7D9-7DCB5DF3D065}" destId="{E67C8699-1580-654E-8EAD-1C42D10F9615}" srcOrd="2" destOrd="0" presId="urn:microsoft.com/office/officeart/2005/8/layout/lProcess3"/>
    <dgm:cxn modelId="{115836E9-D83A-2041-9C57-30258AAC8E40}" type="presParOf" srcId="{BDE1DC8E-70F5-0946-B4C4-4B2C7198BF3F}" destId="{B7EB0814-EB70-B541-AE64-6CB57C8CF6F6}" srcOrd="3" destOrd="0" presId="urn:microsoft.com/office/officeart/2005/8/layout/lProcess3"/>
    <dgm:cxn modelId="{AF85250B-D160-9649-8E28-AF41ED387944}" type="presParOf" srcId="{BDE1DC8E-70F5-0946-B4C4-4B2C7198BF3F}" destId="{B367C001-843B-E04E-B8A2-3EC51B67248A}" srcOrd="4" destOrd="0" presId="urn:microsoft.com/office/officeart/2005/8/layout/lProcess3"/>
    <dgm:cxn modelId="{841E8594-FE2F-3641-B6F3-F469119DA4C2}" type="presParOf" srcId="{B367C001-843B-E04E-B8A2-3EC51B67248A}" destId="{934C6E3A-CA67-E84E-A33A-7D82A1691AD3}" srcOrd="0" destOrd="0" presId="urn:microsoft.com/office/officeart/2005/8/layout/lProcess3"/>
    <dgm:cxn modelId="{5BCE2661-F0EE-284F-860B-654FB9013D28}" type="presParOf" srcId="{B367C001-843B-E04E-B8A2-3EC51B67248A}" destId="{7B8ECDAC-C3DD-C04D-AA78-4E2EC544150E}" srcOrd="1" destOrd="0" presId="urn:microsoft.com/office/officeart/2005/8/layout/lProcess3"/>
    <dgm:cxn modelId="{B86517D3-79E1-A34E-80A3-7EE17DD43C2D}" type="presParOf" srcId="{B367C001-843B-E04E-B8A2-3EC51B67248A}" destId="{68BF1551-6F37-1147-B88D-21CD5D1BD815}" srcOrd="2" destOrd="0" presId="urn:microsoft.com/office/officeart/2005/8/layout/lProcess3"/>
    <dgm:cxn modelId="{41510F8E-B779-D342-80C6-DDC34B43977F}" type="presParOf" srcId="{BDE1DC8E-70F5-0946-B4C4-4B2C7198BF3F}" destId="{BBB8277C-A271-2D40-8C39-24FA444885CC}" srcOrd="5" destOrd="0" presId="urn:microsoft.com/office/officeart/2005/8/layout/lProcess3"/>
    <dgm:cxn modelId="{C92E9EB4-0054-944B-AB56-BD79F768E2A7}" type="presParOf" srcId="{BDE1DC8E-70F5-0946-B4C4-4B2C7198BF3F}" destId="{925E7779-A9AF-A847-A94D-8C2EED3DD245}" srcOrd="6" destOrd="0" presId="urn:microsoft.com/office/officeart/2005/8/layout/lProcess3"/>
    <dgm:cxn modelId="{0EA28FB1-3857-4543-9619-6383751A29C1}" type="presParOf" srcId="{925E7779-A9AF-A847-A94D-8C2EED3DD245}" destId="{88592698-A2BB-7F4E-A0E6-1D77005716D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79C8EB-5A48-3244-8AFF-35B08FF40427}" type="doc">
      <dgm:prSet loTypeId="urn:microsoft.com/office/officeart/2005/8/layout/process1" loCatId="process" qsTypeId="urn:microsoft.com/office/officeart/2005/8/quickstyle/simple3" qsCatId="simple" csTypeId="urn:microsoft.com/office/officeart/2005/8/colors/colorful1" csCatId="colorful" phldr="1"/>
      <dgm:spPr/>
    </dgm:pt>
    <dgm:pt modelId="{D64C035B-1B7E-7846-BF15-178003E6618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базы вакансий, наращивание пула кадровых партнёров</a:t>
          </a:r>
        </a:p>
      </dgm:t>
    </dgm:pt>
    <dgm:pt modelId="{776EE3A1-5FFE-9448-9692-0F68CE08439E}" type="parTrans" cxnId="{0BCA1A35-3C48-3C47-9A88-46EB1059BD02}">
      <dgm:prSet/>
      <dgm:spPr/>
      <dgm:t>
        <a:bodyPr/>
        <a:lstStyle/>
        <a:p>
          <a:endParaRPr lang="ru-RU"/>
        </a:p>
      </dgm:t>
    </dgm:pt>
    <dgm:pt modelId="{9E02A2AC-F0AC-E941-93E4-D304C9A5AE3D}" type="sibTrans" cxnId="{0BCA1A35-3C48-3C47-9A88-46EB1059BD02}">
      <dgm:prSet/>
      <dgm:spPr/>
      <dgm:t>
        <a:bodyPr/>
        <a:lstStyle/>
        <a:p>
          <a:endParaRPr lang="ru-RU"/>
        </a:p>
      </dgm:t>
    </dgm:pt>
    <dgm:pt modelId="{B5F7B6B7-24A0-6446-BB4D-E7E99AE7833C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 укрепление связей с работодателями</a:t>
          </a:r>
        </a:p>
      </dgm:t>
    </dgm:pt>
    <dgm:pt modelId="{4F36E736-638C-6347-80F4-42091DF97547}" type="parTrans" cxnId="{E9E5F8D0-051F-D14C-A30B-FD2C0597F107}">
      <dgm:prSet/>
      <dgm:spPr/>
      <dgm:t>
        <a:bodyPr/>
        <a:lstStyle/>
        <a:p>
          <a:endParaRPr lang="ru-RU"/>
        </a:p>
      </dgm:t>
    </dgm:pt>
    <dgm:pt modelId="{D26BFA63-F83A-8442-AD52-8C88E11880A6}" type="sibTrans" cxnId="{E9E5F8D0-051F-D14C-A30B-FD2C0597F107}">
      <dgm:prSet/>
      <dgm:spPr/>
      <dgm:t>
        <a:bodyPr/>
        <a:lstStyle/>
        <a:p>
          <a:endParaRPr lang="ru-RU"/>
        </a:p>
      </dgm:t>
    </dgm:pt>
    <dgm:pt modelId="{DFF9DB01-0156-6549-B748-A01F870C6FDF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карьерного потенциала студентов и выпускников </a:t>
          </a:r>
        </a:p>
      </dgm:t>
    </dgm:pt>
    <dgm:pt modelId="{840C632D-9457-F34D-8E12-4EB4469B86AD}" type="parTrans" cxnId="{475EDA2C-064F-1D4C-BCFD-9B14379C5802}">
      <dgm:prSet/>
      <dgm:spPr/>
      <dgm:t>
        <a:bodyPr/>
        <a:lstStyle/>
        <a:p>
          <a:endParaRPr lang="ru-RU"/>
        </a:p>
      </dgm:t>
    </dgm:pt>
    <dgm:pt modelId="{3D967547-B5E1-364B-B412-5364FCAA1562}" type="sibTrans" cxnId="{475EDA2C-064F-1D4C-BCFD-9B14379C5802}">
      <dgm:prSet/>
      <dgm:spPr/>
      <dgm:t>
        <a:bodyPr/>
        <a:lstStyle/>
        <a:p>
          <a:endParaRPr lang="ru-RU"/>
        </a:p>
      </dgm:t>
    </dgm:pt>
    <dgm:pt modelId="{E14B1950-1FF2-2B41-8938-69A2D1D1B6FD}" type="pres">
      <dgm:prSet presAssocID="{E379C8EB-5A48-3244-8AFF-35B08FF40427}" presName="Name0" presStyleCnt="0">
        <dgm:presLayoutVars>
          <dgm:dir/>
          <dgm:resizeHandles val="exact"/>
        </dgm:presLayoutVars>
      </dgm:prSet>
      <dgm:spPr/>
    </dgm:pt>
    <dgm:pt modelId="{7A668526-7E83-3A4A-9298-6DAA8F7FECA9}" type="pres">
      <dgm:prSet presAssocID="{D64C035B-1B7E-7846-BF15-178003E66188}" presName="node" presStyleLbl="node1" presStyleIdx="0" presStyleCnt="3">
        <dgm:presLayoutVars>
          <dgm:bulletEnabled val="1"/>
        </dgm:presLayoutVars>
      </dgm:prSet>
      <dgm:spPr/>
    </dgm:pt>
    <dgm:pt modelId="{DB398F8F-D3D0-4F41-8B4A-CCC79DBED6B1}" type="pres">
      <dgm:prSet presAssocID="{9E02A2AC-F0AC-E941-93E4-D304C9A5AE3D}" presName="sibTrans" presStyleLbl="sibTrans2D1" presStyleIdx="0" presStyleCnt="2"/>
      <dgm:spPr/>
    </dgm:pt>
    <dgm:pt modelId="{9EF77EB5-4B56-C54B-B6EC-DDFBDCC81C4D}" type="pres">
      <dgm:prSet presAssocID="{9E02A2AC-F0AC-E941-93E4-D304C9A5AE3D}" presName="connectorText" presStyleLbl="sibTrans2D1" presStyleIdx="0" presStyleCnt="2"/>
      <dgm:spPr/>
    </dgm:pt>
    <dgm:pt modelId="{0043856F-BE31-304C-81E7-23E8702F6806}" type="pres">
      <dgm:prSet presAssocID="{B5F7B6B7-24A0-6446-BB4D-E7E99AE7833C}" presName="node" presStyleLbl="node1" presStyleIdx="1" presStyleCnt="3">
        <dgm:presLayoutVars>
          <dgm:bulletEnabled val="1"/>
        </dgm:presLayoutVars>
      </dgm:prSet>
      <dgm:spPr/>
    </dgm:pt>
    <dgm:pt modelId="{5961B89A-A034-1D44-82EF-5D9AA4CBEFE1}" type="pres">
      <dgm:prSet presAssocID="{D26BFA63-F83A-8442-AD52-8C88E11880A6}" presName="sibTrans" presStyleLbl="sibTrans2D1" presStyleIdx="1" presStyleCnt="2"/>
      <dgm:spPr/>
    </dgm:pt>
    <dgm:pt modelId="{716844EF-A68B-D345-B6C7-4A18FD2DCE85}" type="pres">
      <dgm:prSet presAssocID="{D26BFA63-F83A-8442-AD52-8C88E11880A6}" presName="connectorText" presStyleLbl="sibTrans2D1" presStyleIdx="1" presStyleCnt="2"/>
      <dgm:spPr/>
    </dgm:pt>
    <dgm:pt modelId="{25DDD171-18B9-B144-81D5-E23A0AC429EC}" type="pres">
      <dgm:prSet presAssocID="{DFF9DB01-0156-6549-B748-A01F870C6FDF}" presName="node" presStyleLbl="node1" presStyleIdx="2" presStyleCnt="3">
        <dgm:presLayoutVars>
          <dgm:bulletEnabled val="1"/>
        </dgm:presLayoutVars>
      </dgm:prSet>
      <dgm:spPr/>
    </dgm:pt>
  </dgm:ptLst>
  <dgm:cxnLst>
    <dgm:cxn modelId="{02EDD408-9519-CC40-9FC9-027761ED36B5}" type="presOf" srcId="{D26BFA63-F83A-8442-AD52-8C88E11880A6}" destId="{716844EF-A68B-D345-B6C7-4A18FD2DCE85}" srcOrd="1" destOrd="0" presId="urn:microsoft.com/office/officeart/2005/8/layout/process1"/>
    <dgm:cxn modelId="{4551810C-6B61-7E41-919F-FDBE005D736B}" type="presOf" srcId="{B5F7B6B7-24A0-6446-BB4D-E7E99AE7833C}" destId="{0043856F-BE31-304C-81E7-23E8702F6806}" srcOrd="0" destOrd="0" presId="urn:microsoft.com/office/officeart/2005/8/layout/process1"/>
    <dgm:cxn modelId="{EE58C926-21E8-444A-8CD9-37C4EC12AE9A}" type="presOf" srcId="{9E02A2AC-F0AC-E941-93E4-D304C9A5AE3D}" destId="{DB398F8F-D3D0-4F41-8B4A-CCC79DBED6B1}" srcOrd="0" destOrd="0" presId="urn:microsoft.com/office/officeart/2005/8/layout/process1"/>
    <dgm:cxn modelId="{475EDA2C-064F-1D4C-BCFD-9B14379C5802}" srcId="{E379C8EB-5A48-3244-8AFF-35B08FF40427}" destId="{DFF9DB01-0156-6549-B748-A01F870C6FDF}" srcOrd="2" destOrd="0" parTransId="{840C632D-9457-F34D-8E12-4EB4469B86AD}" sibTransId="{3D967547-B5E1-364B-B412-5364FCAA1562}"/>
    <dgm:cxn modelId="{0BCA1A35-3C48-3C47-9A88-46EB1059BD02}" srcId="{E379C8EB-5A48-3244-8AFF-35B08FF40427}" destId="{D64C035B-1B7E-7846-BF15-178003E66188}" srcOrd="0" destOrd="0" parTransId="{776EE3A1-5FFE-9448-9692-0F68CE08439E}" sibTransId="{9E02A2AC-F0AC-E941-93E4-D304C9A5AE3D}"/>
    <dgm:cxn modelId="{6982B048-E034-6C43-B17A-C04D0136E441}" type="presOf" srcId="{DFF9DB01-0156-6549-B748-A01F870C6FDF}" destId="{25DDD171-18B9-B144-81D5-E23A0AC429EC}" srcOrd="0" destOrd="0" presId="urn:microsoft.com/office/officeart/2005/8/layout/process1"/>
    <dgm:cxn modelId="{6ED4ED6F-6A38-2D42-AFED-D49F9A823365}" type="presOf" srcId="{D64C035B-1B7E-7846-BF15-178003E66188}" destId="{7A668526-7E83-3A4A-9298-6DAA8F7FECA9}" srcOrd="0" destOrd="0" presId="urn:microsoft.com/office/officeart/2005/8/layout/process1"/>
    <dgm:cxn modelId="{3B286675-682C-004E-BE8C-96F65930BF8B}" type="presOf" srcId="{D26BFA63-F83A-8442-AD52-8C88E11880A6}" destId="{5961B89A-A034-1D44-82EF-5D9AA4CBEFE1}" srcOrd="0" destOrd="0" presId="urn:microsoft.com/office/officeart/2005/8/layout/process1"/>
    <dgm:cxn modelId="{37DBBD75-D40D-544D-9668-DBA01B264D19}" type="presOf" srcId="{E379C8EB-5A48-3244-8AFF-35B08FF40427}" destId="{E14B1950-1FF2-2B41-8938-69A2D1D1B6FD}" srcOrd="0" destOrd="0" presId="urn:microsoft.com/office/officeart/2005/8/layout/process1"/>
    <dgm:cxn modelId="{D8C8B0BB-64DD-984B-8716-21C12FC91AA5}" type="presOf" srcId="{9E02A2AC-F0AC-E941-93E4-D304C9A5AE3D}" destId="{9EF77EB5-4B56-C54B-B6EC-DDFBDCC81C4D}" srcOrd="1" destOrd="0" presId="urn:microsoft.com/office/officeart/2005/8/layout/process1"/>
    <dgm:cxn modelId="{E9E5F8D0-051F-D14C-A30B-FD2C0597F107}" srcId="{E379C8EB-5A48-3244-8AFF-35B08FF40427}" destId="{B5F7B6B7-24A0-6446-BB4D-E7E99AE7833C}" srcOrd="1" destOrd="0" parTransId="{4F36E736-638C-6347-80F4-42091DF97547}" sibTransId="{D26BFA63-F83A-8442-AD52-8C88E11880A6}"/>
    <dgm:cxn modelId="{C76EDB7A-9C52-9442-A8A0-97D3F19A3CFE}" type="presParOf" srcId="{E14B1950-1FF2-2B41-8938-69A2D1D1B6FD}" destId="{7A668526-7E83-3A4A-9298-6DAA8F7FECA9}" srcOrd="0" destOrd="0" presId="urn:microsoft.com/office/officeart/2005/8/layout/process1"/>
    <dgm:cxn modelId="{8CDBF3A4-E1B3-194F-AD94-C8DD082DBE56}" type="presParOf" srcId="{E14B1950-1FF2-2B41-8938-69A2D1D1B6FD}" destId="{DB398F8F-D3D0-4F41-8B4A-CCC79DBED6B1}" srcOrd="1" destOrd="0" presId="urn:microsoft.com/office/officeart/2005/8/layout/process1"/>
    <dgm:cxn modelId="{6F9C907F-872F-E540-BC75-2C05DF31C28F}" type="presParOf" srcId="{DB398F8F-D3D0-4F41-8B4A-CCC79DBED6B1}" destId="{9EF77EB5-4B56-C54B-B6EC-DDFBDCC81C4D}" srcOrd="0" destOrd="0" presId="urn:microsoft.com/office/officeart/2005/8/layout/process1"/>
    <dgm:cxn modelId="{74BE5313-7707-CB4E-BED5-CAA4D5E074F1}" type="presParOf" srcId="{E14B1950-1FF2-2B41-8938-69A2D1D1B6FD}" destId="{0043856F-BE31-304C-81E7-23E8702F6806}" srcOrd="2" destOrd="0" presId="urn:microsoft.com/office/officeart/2005/8/layout/process1"/>
    <dgm:cxn modelId="{9F468ECE-CF79-0144-BFE4-0AD89DB2BA01}" type="presParOf" srcId="{E14B1950-1FF2-2B41-8938-69A2D1D1B6FD}" destId="{5961B89A-A034-1D44-82EF-5D9AA4CBEFE1}" srcOrd="3" destOrd="0" presId="urn:microsoft.com/office/officeart/2005/8/layout/process1"/>
    <dgm:cxn modelId="{2AD11407-E818-D242-8B3E-607BE61ED93D}" type="presParOf" srcId="{5961B89A-A034-1D44-82EF-5D9AA4CBEFE1}" destId="{716844EF-A68B-D345-B6C7-4A18FD2DCE85}" srcOrd="0" destOrd="0" presId="urn:microsoft.com/office/officeart/2005/8/layout/process1"/>
    <dgm:cxn modelId="{D009457A-B1E3-DB47-B9AA-1FAD399989EC}" type="presParOf" srcId="{E14B1950-1FF2-2B41-8938-69A2D1D1B6FD}" destId="{25DDD171-18B9-B144-81D5-E23A0AC429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79C8EB-5A48-3244-8AFF-35B08FF40427}" type="doc">
      <dgm:prSet loTypeId="urn:microsoft.com/office/officeart/2005/8/layout/process1" loCatId="process" qsTypeId="urn:microsoft.com/office/officeart/2005/8/quickstyle/simple3" qsCatId="simple" csTypeId="urn:microsoft.com/office/officeart/2005/8/colors/colorful1" csCatId="colorful" phldr="1"/>
      <dgm:spPr/>
    </dgm:pt>
    <dgm:pt modelId="{D64C035B-1B7E-7846-BF15-178003E6618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Дополнительный учебный предмет </a:t>
          </a:r>
        </a:p>
      </dgm:t>
    </dgm:pt>
    <dgm:pt modelId="{776EE3A1-5FFE-9448-9692-0F68CE08439E}" type="parTrans" cxnId="{0BCA1A35-3C48-3C47-9A88-46EB1059BD02}">
      <dgm:prSet/>
      <dgm:spPr/>
      <dgm:t>
        <a:bodyPr/>
        <a:lstStyle/>
        <a:p>
          <a:endParaRPr lang="ru-RU"/>
        </a:p>
      </dgm:t>
    </dgm:pt>
    <dgm:pt modelId="{9E02A2AC-F0AC-E941-93E4-D304C9A5AE3D}" type="sibTrans" cxnId="{0BCA1A35-3C48-3C47-9A88-46EB1059BD02}">
      <dgm:prSet/>
      <dgm:spPr/>
      <dgm:t>
        <a:bodyPr/>
        <a:lstStyle/>
        <a:p>
          <a:endParaRPr lang="ru-RU"/>
        </a:p>
      </dgm:t>
    </dgm:pt>
    <dgm:pt modelId="{B5F7B6B7-24A0-6446-BB4D-E7E99AE7833C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5 разделов </a:t>
          </a:r>
        </a:p>
      </dgm:t>
    </dgm:pt>
    <dgm:pt modelId="{4F36E736-638C-6347-80F4-42091DF97547}" type="parTrans" cxnId="{E9E5F8D0-051F-D14C-A30B-FD2C0597F107}">
      <dgm:prSet/>
      <dgm:spPr/>
      <dgm:t>
        <a:bodyPr/>
        <a:lstStyle/>
        <a:p>
          <a:endParaRPr lang="ru-RU"/>
        </a:p>
      </dgm:t>
    </dgm:pt>
    <dgm:pt modelId="{D26BFA63-F83A-8442-AD52-8C88E11880A6}" type="sibTrans" cxnId="{E9E5F8D0-051F-D14C-A30B-FD2C0597F107}">
      <dgm:prSet/>
      <dgm:spPr/>
      <dgm:t>
        <a:bodyPr/>
        <a:lstStyle/>
        <a:p>
          <a:endParaRPr lang="ru-RU"/>
        </a:p>
      </dgm:t>
    </dgm:pt>
    <dgm:pt modelId="{DFF9DB01-0156-6549-B748-A01F870C6FDF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базовых навыков карьерного планирования с 1 курса</a:t>
          </a:r>
        </a:p>
      </dgm:t>
    </dgm:pt>
    <dgm:pt modelId="{840C632D-9457-F34D-8E12-4EB4469B86AD}" type="parTrans" cxnId="{475EDA2C-064F-1D4C-BCFD-9B14379C5802}">
      <dgm:prSet/>
      <dgm:spPr/>
      <dgm:t>
        <a:bodyPr/>
        <a:lstStyle/>
        <a:p>
          <a:endParaRPr lang="ru-RU"/>
        </a:p>
      </dgm:t>
    </dgm:pt>
    <dgm:pt modelId="{3D967547-B5E1-364B-B412-5364FCAA1562}" type="sibTrans" cxnId="{475EDA2C-064F-1D4C-BCFD-9B14379C5802}">
      <dgm:prSet/>
      <dgm:spPr/>
      <dgm:t>
        <a:bodyPr/>
        <a:lstStyle/>
        <a:p>
          <a:endParaRPr lang="ru-RU"/>
        </a:p>
      </dgm:t>
    </dgm:pt>
    <dgm:pt modelId="{E14B1950-1FF2-2B41-8938-69A2D1D1B6FD}" type="pres">
      <dgm:prSet presAssocID="{E379C8EB-5A48-3244-8AFF-35B08FF40427}" presName="Name0" presStyleCnt="0">
        <dgm:presLayoutVars>
          <dgm:dir/>
          <dgm:resizeHandles val="exact"/>
        </dgm:presLayoutVars>
      </dgm:prSet>
      <dgm:spPr/>
    </dgm:pt>
    <dgm:pt modelId="{7A668526-7E83-3A4A-9298-6DAA8F7FECA9}" type="pres">
      <dgm:prSet presAssocID="{D64C035B-1B7E-7846-BF15-178003E66188}" presName="node" presStyleLbl="node1" presStyleIdx="0" presStyleCnt="3">
        <dgm:presLayoutVars>
          <dgm:bulletEnabled val="1"/>
        </dgm:presLayoutVars>
      </dgm:prSet>
      <dgm:spPr/>
    </dgm:pt>
    <dgm:pt modelId="{DB398F8F-D3D0-4F41-8B4A-CCC79DBED6B1}" type="pres">
      <dgm:prSet presAssocID="{9E02A2AC-F0AC-E941-93E4-D304C9A5AE3D}" presName="sibTrans" presStyleLbl="sibTrans2D1" presStyleIdx="0" presStyleCnt="2"/>
      <dgm:spPr/>
    </dgm:pt>
    <dgm:pt modelId="{9EF77EB5-4B56-C54B-B6EC-DDFBDCC81C4D}" type="pres">
      <dgm:prSet presAssocID="{9E02A2AC-F0AC-E941-93E4-D304C9A5AE3D}" presName="connectorText" presStyleLbl="sibTrans2D1" presStyleIdx="0" presStyleCnt="2"/>
      <dgm:spPr/>
    </dgm:pt>
    <dgm:pt modelId="{0043856F-BE31-304C-81E7-23E8702F6806}" type="pres">
      <dgm:prSet presAssocID="{B5F7B6B7-24A0-6446-BB4D-E7E99AE7833C}" presName="node" presStyleLbl="node1" presStyleIdx="1" presStyleCnt="3">
        <dgm:presLayoutVars>
          <dgm:bulletEnabled val="1"/>
        </dgm:presLayoutVars>
      </dgm:prSet>
      <dgm:spPr/>
    </dgm:pt>
    <dgm:pt modelId="{5961B89A-A034-1D44-82EF-5D9AA4CBEFE1}" type="pres">
      <dgm:prSet presAssocID="{D26BFA63-F83A-8442-AD52-8C88E11880A6}" presName="sibTrans" presStyleLbl="sibTrans2D1" presStyleIdx="1" presStyleCnt="2"/>
      <dgm:spPr/>
    </dgm:pt>
    <dgm:pt modelId="{716844EF-A68B-D345-B6C7-4A18FD2DCE85}" type="pres">
      <dgm:prSet presAssocID="{D26BFA63-F83A-8442-AD52-8C88E11880A6}" presName="connectorText" presStyleLbl="sibTrans2D1" presStyleIdx="1" presStyleCnt="2"/>
      <dgm:spPr/>
    </dgm:pt>
    <dgm:pt modelId="{25DDD171-18B9-B144-81D5-E23A0AC429EC}" type="pres">
      <dgm:prSet presAssocID="{DFF9DB01-0156-6549-B748-A01F870C6FDF}" presName="node" presStyleLbl="node1" presStyleIdx="2" presStyleCnt="3">
        <dgm:presLayoutVars>
          <dgm:bulletEnabled val="1"/>
        </dgm:presLayoutVars>
      </dgm:prSet>
      <dgm:spPr/>
    </dgm:pt>
  </dgm:ptLst>
  <dgm:cxnLst>
    <dgm:cxn modelId="{02EDD408-9519-CC40-9FC9-027761ED36B5}" type="presOf" srcId="{D26BFA63-F83A-8442-AD52-8C88E11880A6}" destId="{716844EF-A68B-D345-B6C7-4A18FD2DCE85}" srcOrd="1" destOrd="0" presId="urn:microsoft.com/office/officeart/2005/8/layout/process1"/>
    <dgm:cxn modelId="{4551810C-6B61-7E41-919F-FDBE005D736B}" type="presOf" srcId="{B5F7B6B7-24A0-6446-BB4D-E7E99AE7833C}" destId="{0043856F-BE31-304C-81E7-23E8702F6806}" srcOrd="0" destOrd="0" presId="urn:microsoft.com/office/officeart/2005/8/layout/process1"/>
    <dgm:cxn modelId="{EE58C926-21E8-444A-8CD9-37C4EC12AE9A}" type="presOf" srcId="{9E02A2AC-F0AC-E941-93E4-D304C9A5AE3D}" destId="{DB398F8F-D3D0-4F41-8B4A-CCC79DBED6B1}" srcOrd="0" destOrd="0" presId="urn:microsoft.com/office/officeart/2005/8/layout/process1"/>
    <dgm:cxn modelId="{475EDA2C-064F-1D4C-BCFD-9B14379C5802}" srcId="{E379C8EB-5A48-3244-8AFF-35B08FF40427}" destId="{DFF9DB01-0156-6549-B748-A01F870C6FDF}" srcOrd="2" destOrd="0" parTransId="{840C632D-9457-F34D-8E12-4EB4469B86AD}" sibTransId="{3D967547-B5E1-364B-B412-5364FCAA1562}"/>
    <dgm:cxn modelId="{0BCA1A35-3C48-3C47-9A88-46EB1059BD02}" srcId="{E379C8EB-5A48-3244-8AFF-35B08FF40427}" destId="{D64C035B-1B7E-7846-BF15-178003E66188}" srcOrd="0" destOrd="0" parTransId="{776EE3A1-5FFE-9448-9692-0F68CE08439E}" sibTransId="{9E02A2AC-F0AC-E941-93E4-D304C9A5AE3D}"/>
    <dgm:cxn modelId="{6982B048-E034-6C43-B17A-C04D0136E441}" type="presOf" srcId="{DFF9DB01-0156-6549-B748-A01F870C6FDF}" destId="{25DDD171-18B9-B144-81D5-E23A0AC429EC}" srcOrd="0" destOrd="0" presId="urn:microsoft.com/office/officeart/2005/8/layout/process1"/>
    <dgm:cxn modelId="{6ED4ED6F-6A38-2D42-AFED-D49F9A823365}" type="presOf" srcId="{D64C035B-1B7E-7846-BF15-178003E66188}" destId="{7A668526-7E83-3A4A-9298-6DAA8F7FECA9}" srcOrd="0" destOrd="0" presId="urn:microsoft.com/office/officeart/2005/8/layout/process1"/>
    <dgm:cxn modelId="{3B286675-682C-004E-BE8C-96F65930BF8B}" type="presOf" srcId="{D26BFA63-F83A-8442-AD52-8C88E11880A6}" destId="{5961B89A-A034-1D44-82EF-5D9AA4CBEFE1}" srcOrd="0" destOrd="0" presId="urn:microsoft.com/office/officeart/2005/8/layout/process1"/>
    <dgm:cxn modelId="{37DBBD75-D40D-544D-9668-DBA01B264D19}" type="presOf" srcId="{E379C8EB-5A48-3244-8AFF-35B08FF40427}" destId="{E14B1950-1FF2-2B41-8938-69A2D1D1B6FD}" srcOrd="0" destOrd="0" presId="urn:microsoft.com/office/officeart/2005/8/layout/process1"/>
    <dgm:cxn modelId="{D8C8B0BB-64DD-984B-8716-21C12FC91AA5}" type="presOf" srcId="{9E02A2AC-F0AC-E941-93E4-D304C9A5AE3D}" destId="{9EF77EB5-4B56-C54B-B6EC-DDFBDCC81C4D}" srcOrd="1" destOrd="0" presId="urn:microsoft.com/office/officeart/2005/8/layout/process1"/>
    <dgm:cxn modelId="{E9E5F8D0-051F-D14C-A30B-FD2C0597F107}" srcId="{E379C8EB-5A48-3244-8AFF-35B08FF40427}" destId="{B5F7B6B7-24A0-6446-BB4D-E7E99AE7833C}" srcOrd="1" destOrd="0" parTransId="{4F36E736-638C-6347-80F4-42091DF97547}" sibTransId="{D26BFA63-F83A-8442-AD52-8C88E11880A6}"/>
    <dgm:cxn modelId="{C76EDB7A-9C52-9442-A8A0-97D3F19A3CFE}" type="presParOf" srcId="{E14B1950-1FF2-2B41-8938-69A2D1D1B6FD}" destId="{7A668526-7E83-3A4A-9298-6DAA8F7FECA9}" srcOrd="0" destOrd="0" presId="urn:microsoft.com/office/officeart/2005/8/layout/process1"/>
    <dgm:cxn modelId="{8CDBF3A4-E1B3-194F-AD94-C8DD082DBE56}" type="presParOf" srcId="{E14B1950-1FF2-2B41-8938-69A2D1D1B6FD}" destId="{DB398F8F-D3D0-4F41-8B4A-CCC79DBED6B1}" srcOrd="1" destOrd="0" presId="urn:microsoft.com/office/officeart/2005/8/layout/process1"/>
    <dgm:cxn modelId="{6F9C907F-872F-E540-BC75-2C05DF31C28F}" type="presParOf" srcId="{DB398F8F-D3D0-4F41-8B4A-CCC79DBED6B1}" destId="{9EF77EB5-4B56-C54B-B6EC-DDFBDCC81C4D}" srcOrd="0" destOrd="0" presId="urn:microsoft.com/office/officeart/2005/8/layout/process1"/>
    <dgm:cxn modelId="{74BE5313-7707-CB4E-BED5-CAA4D5E074F1}" type="presParOf" srcId="{E14B1950-1FF2-2B41-8938-69A2D1D1B6FD}" destId="{0043856F-BE31-304C-81E7-23E8702F6806}" srcOrd="2" destOrd="0" presId="urn:microsoft.com/office/officeart/2005/8/layout/process1"/>
    <dgm:cxn modelId="{9F468ECE-CF79-0144-BFE4-0AD89DB2BA01}" type="presParOf" srcId="{E14B1950-1FF2-2B41-8938-69A2D1D1B6FD}" destId="{5961B89A-A034-1D44-82EF-5D9AA4CBEFE1}" srcOrd="3" destOrd="0" presId="urn:microsoft.com/office/officeart/2005/8/layout/process1"/>
    <dgm:cxn modelId="{2AD11407-E818-D242-8B3E-607BE61ED93D}" type="presParOf" srcId="{5961B89A-A034-1D44-82EF-5D9AA4CBEFE1}" destId="{716844EF-A68B-D345-B6C7-4A18FD2DCE85}" srcOrd="0" destOrd="0" presId="urn:microsoft.com/office/officeart/2005/8/layout/process1"/>
    <dgm:cxn modelId="{D009457A-B1E3-DB47-B9AA-1FAD399989EC}" type="presParOf" srcId="{E14B1950-1FF2-2B41-8938-69A2D1D1B6FD}" destId="{25DDD171-18B9-B144-81D5-E23A0AC429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79C8EB-5A48-3244-8AFF-35B08FF40427}" type="doc">
      <dgm:prSet loTypeId="urn:microsoft.com/office/officeart/2005/8/layout/process1" loCatId="process" qsTypeId="urn:microsoft.com/office/officeart/2005/8/quickstyle/simple3" qsCatId="simple" csTypeId="urn:microsoft.com/office/officeart/2005/8/colors/colorful1" csCatId="colorful" phldr="1"/>
      <dgm:spPr/>
    </dgm:pt>
    <dgm:pt modelId="{D64C035B-1B7E-7846-BF15-178003E6618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Актуальный инструмент </a:t>
          </a:r>
        </a:p>
      </dgm:t>
    </dgm:pt>
    <dgm:pt modelId="{776EE3A1-5FFE-9448-9692-0F68CE08439E}" type="parTrans" cxnId="{0BCA1A35-3C48-3C47-9A88-46EB1059BD02}">
      <dgm:prSet/>
      <dgm:spPr/>
      <dgm:t>
        <a:bodyPr/>
        <a:lstStyle/>
        <a:p>
          <a:endParaRPr lang="ru-RU"/>
        </a:p>
      </dgm:t>
    </dgm:pt>
    <dgm:pt modelId="{9E02A2AC-F0AC-E941-93E4-D304C9A5AE3D}" type="sibTrans" cxnId="{0BCA1A35-3C48-3C47-9A88-46EB1059BD02}">
      <dgm:prSet/>
      <dgm:spPr/>
      <dgm:t>
        <a:bodyPr/>
        <a:lstStyle/>
        <a:p>
          <a:endParaRPr lang="ru-RU"/>
        </a:p>
      </dgm:t>
    </dgm:pt>
    <dgm:pt modelId="{B5F7B6B7-24A0-6446-BB4D-E7E99AE7833C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Способ взаимодействия работодателя с большой аудиторией студентов</a:t>
          </a:r>
        </a:p>
      </dgm:t>
    </dgm:pt>
    <dgm:pt modelId="{4F36E736-638C-6347-80F4-42091DF97547}" type="parTrans" cxnId="{E9E5F8D0-051F-D14C-A30B-FD2C0597F107}">
      <dgm:prSet/>
      <dgm:spPr/>
      <dgm:t>
        <a:bodyPr/>
        <a:lstStyle/>
        <a:p>
          <a:endParaRPr lang="ru-RU"/>
        </a:p>
      </dgm:t>
    </dgm:pt>
    <dgm:pt modelId="{D26BFA63-F83A-8442-AD52-8C88E11880A6}" type="sibTrans" cxnId="{E9E5F8D0-051F-D14C-A30B-FD2C0597F107}">
      <dgm:prSet/>
      <dgm:spPr/>
      <dgm:t>
        <a:bodyPr/>
        <a:lstStyle/>
        <a:p>
          <a:endParaRPr lang="ru-RU"/>
        </a:p>
      </dgm:t>
    </dgm:pt>
    <dgm:pt modelId="{DFF9DB01-0156-6549-B748-A01F870C6FDF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банка вакансий </a:t>
          </a:r>
        </a:p>
      </dgm:t>
    </dgm:pt>
    <dgm:pt modelId="{840C632D-9457-F34D-8E12-4EB4469B86AD}" type="parTrans" cxnId="{475EDA2C-064F-1D4C-BCFD-9B14379C5802}">
      <dgm:prSet/>
      <dgm:spPr/>
      <dgm:t>
        <a:bodyPr/>
        <a:lstStyle/>
        <a:p>
          <a:endParaRPr lang="ru-RU"/>
        </a:p>
      </dgm:t>
    </dgm:pt>
    <dgm:pt modelId="{3D967547-B5E1-364B-B412-5364FCAA1562}" type="sibTrans" cxnId="{475EDA2C-064F-1D4C-BCFD-9B14379C5802}">
      <dgm:prSet/>
      <dgm:spPr/>
      <dgm:t>
        <a:bodyPr/>
        <a:lstStyle/>
        <a:p>
          <a:endParaRPr lang="ru-RU"/>
        </a:p>
      </dgm:t>
    </dgm:pt>
    <dgm:pt modelId="{E14B1950-1FF2-2B41-8938-69A2D1D1B6FD}" type="pres">
      <dgm:prSet presAssocID="{E379C8EB-5A48-3244-8AFF-35B08FF40427}" presName="Name0" presStyleCnt="0">
        <dgm:presLayoutVars>
          <dgm:dir/>
          <dgm:resizeHandles val="exact"/>
        </dgm:presLayoutVars>
      </dgm:prSet>
      <dgm:spPr/>
    </dgm:pt>
    <dgm:pt modelId="{7A668526-7E83-3A4A-9298-6DAA8F7FECA9}" type="pres">
      <dgm:prSet presAssocID="{D64C035B-1B7E-7846-BF15-178003E66188}" presName="node" presStyleLbl="node1" presStyleIdx="0" presStyleCnt="3">
        <dgm:presLayoutVars>
          <dgm:bulletEnabled val="1"/>
        </dgm:presLayoutVars>
      </dgm:prSet>
      <dgm:spPr/>
    </dgm:pt>
    <dgm:pt modelId="{DB398F8F-D3D0-4F41-8B4A-CCC79DBED6B1}" type="pres">
      <dgm:prSet presAssocID="{9E02A2AC-F0AC-E941-93E4-D304C9A5AE3D}" presName="sibTrans" presStyleLbl="sibTrans2D1" presStyleIdx="0" presStyleCnt="2"/>
      <dgm:spPr/>
    </dgm:pt>
    <dgm:pt modelId="{9EF77EB5-4B56-C54B-B6EC-DDFBDCC81C4D}" type="pres">
      <dgm:prSet presAssocID="{9E02A2AC-F0AC-E941-93E4-D304C9A5AE3D}" presName="connectorText" presStyleLbl="sibTrans2D1" presStyleIdx="0" presStyleCnt="2"/>
      <dgm:spPr/>
    </dgm:pt>
    <dgm:pt modelId="{0043856F-BE31-304C-81E7-23E8702F6806}" type="pres">
      <dgm:prSet presAssocID="{B5F7B6B7-24A0-6446-BB4D-E7E99AE7833C}" presName="node" presStyleLbl="node1" presStyleIdx="1" presStyleCnt="3">
        <dgm:presLayoutVars>
          <dgm:bulletEnabled val="1"/>
        </dgm:presLayoutVars>
      </dgm:prSet>
      <dgm:spPr/>
    </dgm:pt>
    <dgm:pt modelId="{5961B89A-A034-1D44-82EF-5D9AA4CBEFE1}" type="pres">
      <dgm:prSet presAssocID="{D26BFA63-F83A-8442-AD52-8C88E11880A6}" presName="sibTrans" presStyleLbl="sibTrans2D1" presStyleIdx="1" presStyleCnt="2"/>
      <dgm:spPr/>
    </dgm:pt>
    <dgm:pt modelId="{716844EF-A68B-D345-B6C7-4A18FD2DCE85}" type="pres">
      <dgm:prSet presAssocID="{D26BFA63-F83A-8442-AD52-8C88E11880A6}" presName="connectorText" presStyleLbl="sibTrans2D1" presStyleIdx="1" presStyleCnt="2"/>
      <dgm:spPr/>
    </dgm:pt>
    <dgm:pt modelId="{25DDD171-18B9-B144-81D5-E23A0AC429EC}" type="pres">
      <dgm:prSet presAssocID="{DFF9DB01-0156-6549-B748-A01F870C6FDF}" presName="node" presStyleLbl="node1" presStyleIdx="2" presStyleCnt="3">
        <dgm:presLayoutVars>
          <dgm:bulletEnabled val="1"/>
        </dgm:presLayoutVars>
      </dgm:prSet>
      <dgm:spPr/>
    </dgm:pt>
  </dgm:ptLst>
  <dgm:cxnLst>
    <dgm:cxn modelId="{02EDD408-9519-CC40-9FC9-027761ED36B5}" type="presOf" srcId="{D26BFA63-F83A-8442-AD52-8C88E11880A6}" destId="{716844EF-A68B-D345-B6C7-4A18FD2DCE85}" srcOrd="1" destOrd="0" presId="urn:microsoft.com/office/officeart/2005/8/layout/process1"/>
    <dgm:cxn modelId="{4551810C-6B61-7E41-919F-FDBE005D736B}" type="presOf" srcId="{B5F7B6B7-24A0-6446-BB4D-E7E99AE7833C}" destId="{0043856F-BE31-304C-81E7-23E8702F6806}" srcOrd="0" destOrd="0" presId="urn:microsoft.com/office/officeart/2005/8/layout/process1"/>
    <dgm:cxn modelId="{EE58C926-21E8-444A-8CD9-37C4EC12AE9A}" type="presOf" srcId="{9E02A2AC-F0AC-E941-93E4-D304C9A5AE3D}" destId="{DB398F8F-D3D0-4F41-8B4A-CCC79DBED6B1}" srcOrd="0" destOrd="0" presId="urn:microsoft.com/office/officeart/2005/8/layout/process1"/>
    <dgm:cxn modelId="{475EDA2C-064F-1D4C-BCFD-9B14379C5802}" srcId="{E379C8EB-5A48-3244-8AFF-35B08FF40427}" destId="{DFF9DB01-0156-6549-B748-A01F870C6FDF}" srcOrd="2" destOrd="0" parTransId="{840C632D-9457-F34D-8E12-4EB4469B86AD}" sibTransId="{3D967547-B5E1-364B-B412-5364FCAA1562}"/>
    <dgm:cxn modelId="{0BCA1A35-3C48-3C47-9A88-46EB1059BD02}" srcId="{E379C8EB-5A48-3244-8AFF-35B08FF40427}" destId="{D64C035B-1B7E-7846-BF15-178003E66188}" srcOrd="0" destOrd="0" parTransId="{776EE3A1-5FFE-9448-9692-0F68CE08439E}" sibTransId="{9E02A2AC-F0AC-E941-93E4-D304C9A5AE3D}"/>
    <dgm:cxn modelId="{6982B048-E034-6C43-B17A-C04D0136E441}" type="presOf" srcId="{DFF9DB01-0156-6549-B748-A01F870C6FDF}" destId="{25DDD171-18B9-B144-81D5-E23A0AC429EC}" srcOrd="0" destOrd="0" presId="urn:microsoft.com/office/officeart/2005/8/layout/process1"/>
    <dgm:cxn modelId="{6ED4ED6F-6A38-2D42-AFED-D49F9A823365}" type="presOf" srcId="{D64C035B-1B7E-7846-BF15-178003E66188}" destId="{7A668526-7E83-3A4A-9298-6DAA8F7FECA9}" srcOrd="0" destOrd="0" presId="urn:microsoft.com/office/officeart/2005/8/layout/process1"/>
    <dgm:cxn modelId="{3B286675-682C-004E-BE8C-96F65930BF8B}" type="presOf" srcId="{D26BFA63-F83A-8442-AD52-8C88E11880A6}" destId="{5961B89A-A034-1D44-82EF-5D9AA4CBEFE1}" srcOrd="0" destOrd="0" presId="urn:microsoft.com/office/officeart/2005/8/layout/process1"/>
    <dgm:cxn modelId="{37DBBD75-D40D-544D-9668-DBA01B264D19}" type="presOf" srcId="{E379C8EB-5A48-3244-8AFF-35B08FF40427}" destId="{E14B1950-1FF2-2B41-8938-69A2D1D1B6FD}" srcOrd="0" destOrd="0" presId="urn:microsoft.com/office/officeart/2005/8/layout/process1"/>
    <dgm:cxn modelId="{D8C8B0BB-64DD-984B-8716-21C12FC91AA5}" type="presOf" srcId="{9E02A2AC-F0AC-E941-93E4-D304C9A5AE3D}" destId="{9EF77EB5-4B56-C54B-B6EC-DDFBDCC81C4D}" srcOrd="1" destOrd="0" presId="urn:microsoft.com/office/officeart/2005/8/layout/process1"/>
    <dgm:cxn modelId="{E9E5F8D0-051F-D14C-A30B-FD2C0597F107}" srcId="{E379C8EB-5A48-3244-8AFF-35B08FF40427}" destId="{B5F7B6B7-24A0-6446-BB4D-E7E99AE7833C}" srcOrd="1" destOrd="0" parTransId="{4F36E736-638C-6347-80F4-42091DF97547}" sibTransId="{D26BFA63-F83A-8442-AD52-8C88E11880A6}"/>
    <dgm:cxn modelId="{C76EDB7A-9C52-9442-A8A0-97D3F19A3CFE}" type="presParOf" srcId="{E14B1950-1FF2-2B41-8938-69A2D1D1B6FD}" destId="{7A668526-7E83-3A4A-9298-6DAA8F7FECA9}" srcOrd="0" destOrd="0" presId="urn:microsoft.com/office/officeart/2005/8/layout/process1"/>
    <dgm:cxn modelId="{8CDBF3A4-E1B3-194F-AD94-C8DD082DBE56}" type="presParOf" srcId="{E14B1950-1FF2-2B41-8938-69A2D1D1B6FD}" destId="{DB398F8F-D3D0-4F41-8B4A-CCC79DBED6B1}" srcOrd="1" destOrd="0" presId="urn:microsoft.com/office/officeart/2005/8/layout/process1"/>
    <dgm:cxn modelId="{6F9C907F-872F-E540-BC75-2C05DF31C28F}" type="presParOf" srcId="{DB398F8F-D3D0-4F41-8B4A-CCC79DBED6B1}" destId="{9EF77EB5-4B56-C54B-B6EC-DDFBDCC81C4D}" srcOrd="0" destOrd="0" presId="urn:microsoft.com/office/officeart/2005/8/layout/process1"/>
    <dgm:cxn modelId="{74BE5313-7707-CB4E-BED5-CAA4D5E074F1}" type="presParOf" srcId="{E14B1950-1FF2-2B41-8938-69A2D1D1B6FD}" destId="{0043856F-BE31-304C-81E7-23E8702F6806}" srcOrd="2" destOrd="0" presId="urn:microsoft.com/office/officeart/2005/8/layout/process1"/>
    <dgm:cxn modelId="{9F468ECE-CF79-0144-BFE4-0AD89DB2BA01}" type="presParOf" srcId="{E14B1950-1FF2-2B41-8938-69A2D1D1B6FD}" destId="{5961B89A-A034-1D44-82EF-5D9AA4CBEFE1}" srcOrd="3" destOrd="0" presId="urn:microsoft.com/office/officeart/2005/8/layout/process1"/>
    <dgm:cxn modelId="{2AD11407-E818-D242-8B3E-607BE61ED93D}" type="presParOf" srcId="{5961B89A-A034-1D44-82EF-5D9AA4CBEFE1}" destId="{716844EF-A68B-D345-B6C7-4A18FD2DCE85}" srcOrd="0" destOrd="0" presId="urn:microsoft.com/office/officeart/2005/8/layout/process1"/>
    <dgm:cxn modelId="{D009457A-B1E3-DB47-B9AA-1FAD399989EC}" type="presParOf" srcId="{E14B1950-1FF2-2B41-8938-69A2D1D1B6FD}" destId="{25DDD171-18B9-B144-81D5-E23A0AC429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379C8EB-5A48-3244-8AFF-35B08FF40427}" type="doc">
      <dgm:prSet loTypeId="urn:microsoft.com/office/officeart/2005/8/layout/process1" loCatId="process" qsTypeId="urn:microsoft.com/office/officeart/2005/8/quickstyle/simple3" qsCatId="simple" csTypeId="urn:microsoft.com/office/officeart/2005/8/colors/colorful1" csCatId="colorful" phldr="1"/>
      <dgm:spPr/>
    </dgm:pt>
    <dgm:pt modelId="{D64C035B-1B7E-7846-BF15-178003E6618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Присвоение статуса </a:t>
          </a:r>
        </a:p>
      </dgm:t>
    </dgm:pt>
    <dgm:pt modelId="{776EE3A1-5FFE-9448-9692-0F68CE08439E}" type="parTrans" cxnId="{0BCA1A35-3C48-3C47-9A88-46EB1059BD02}">
      <dgm:prSet/>
      <dgm:spPr/>
      <dgm:t>
        <a:bodyPr/>
        <a:lstStyle/>
        <a:p>
          <a:endParaRPr lang="ru-RU"/>
        </a:p>
      </dgm:t>
    </dgm:pt>
    <dgm:pt modelId="{9E02A2AC-F0AC-E941-93E4-D304C9A5AE3D}" type="sibTrans" cxnId="{0BCA1A35-3C48-3C47-9A88-46EB1059BD02}">
      <dgm:prSet/>
      <dgm:spPr/>
      <dgm:t>
        <a:bodyPr/>
        <a:lstStyle/>
        <a:p>
          <a:endParaRPr lang="ru-RU"/>
        </a:p>
      </dgm:t>
    </dgm:pt>
    <dgm:pt modelId="{B5F7B6B7-24A0-6446-BB4D-E7E99AE7833C}">
      <dgm:prSet phldrT="[Текст]"/>
      <dgm:spPr/>
      <dgm:t>
        <a:bodyPr/>
        <a:lstStyle/>
        <a:p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Тренинговая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площадка для создания среды, содействующая профессиональному определению студентов и их трудоустройству</a:t>
          </a:r>
        </a:p>
      </dgm:t>
    </dgm:pt>
    <dgm:pt modelId="{4F36E736-638C-6347-80F4-42091DF97547}" type="parTrans" cxnId="{E9E5F8D0-051F-D14C-A30B-FD2C0597F107}">
      <dgm:prSet/>
      <dgm:spPr/>
      <dgm:t>
        <a:bodyPr/>
        <a:lstStyle/>
        <a:p>
          <a:endParaRPr lang="ru-RU"/>
        </a:p>
      </dgm:t>
    </dgm:pt>
    <dgm:pt modelId="{D26BFA63-F83A-8442-AD52-8C88E11880A6}" type="sibTrans" cxnId="{E9E5F8D0-051F-D14C-A30B-FD2C0597F107}">
      <dgm:prSet/>
      <dgm:spPr/>
      <dgm:t>
        <a:bodyPr/>
        <a:lstStyle/>
        <a:p>
          <a:endParaRPr lang="ru-RU"/>
        </a:p>
      </dgm:t>
    </dgm:pt>
    <dgm:pt modelId="{DFF9DB01-0156-6549-B748-A01F870C6FDF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конкурентоспособности выпускника на рынке труда </a:t>
          </a:r>
        </a:p>
      </dgm:t>
    </dgm:pt>
    <dgm:pt modelId="{840C632D-9457-F34D-8E12-4EB4469B86AD}" type="parTrans" cxnId="{475EDA2C-064F-1D4C-BCFD-9B14379C5802}">
      <dgm:prSet/>
      <dgm:spPr/>
      <dgm:t>
        <a:bodyPr/>
        <a:lstStyle/>
        <a:p>
          <a:endParaRPr lang="ru-RU"/>
        </a:p>
      </dgm:t>
    </dgm:pt>
    <dgm:pt modelId="{3D967547-B5E1-364B-B412-5364FCAA1562}" type="sibTrans" cxnId="{475EDA2C-064F-1D4C-BCFD-9B14379C5802}">
      <dgm:prSet/>
      <dgm:spPr/>
      <dgm:t>
        <a:bodyPr/>
        <a:lstStyle/>
        <a:p>
          <a:endParaRPr lang="ru-RU"/>
        </a:p>
      </dgm:t>
    </dgm:pt>
    <dgm:pt modelId="{E14B1950-1FF2-2B41-8938-69A2D1D1B6FD}" type="pres">
      <dgm:prSet presAssocID="{E379C8EB-5A48-3244-8AFF-35B08FF40427}" presName="Name0" presStyleCnt="0">
        <dgm:presLayoutVars>
          <dgm:dir/>
          <dgm:resizeHandles val="exact"/>
        </dgm:presLayoutVars>
      </dgm:prSet>
      <dgm:spPr/>
    </dgm:pt>
    <dgm:pt modelId="{7A668526-7E83-3A4A-9298-6DAA8F7FECA9}" type="pres">
      <dgm:prSet presAssocID="{D64C035B-1B7E-7846-BF15-178003E66188}" presName="node" presStyleLbl="node1" presStyleIdx="0" presStyleCnt="3">
        <dgm:presLayoutVars>
          <dgm:bulletEnabled val="1"/>
        </dgm:presLayoutVars>
      </dgm:prSet>
      <dgm:spPr/>
    </dgm:pt>
    <dgm:pt modelId="{DB398F8F-D3D0-4F41-8B4A-CCC79DBED6B1}" type="pres">
      <dgm:prSet presAssocID="{9E02A2AC-F0AC-E941-93E4-D304C9A5AE3D}" presName="sibTrans" presStyleLbl="sibTrans2D1" presStyleIdx="0" presStyleCnt="2"/>
      <dgm:spPr/>
    </dgm:pt>
    <dgm:pt modelId="{9EF77EB5-4B56-C54B-B6EC-DDFBDCC81C4D}" type="pres">
      <dgm:prSet presAssocID="{9E02A2AC-F0AC-E941-93E4-D304C9A5AE3D}" presName="connectorText" presStyleLbl="sibTrans2D1" presStyleIdx="0" presStyleCnt="2"/>
      <dgm:spPr/>
    </dgm:pt>
    <dgm:pt modelId="{0043856F-BE31-304C-81E7-23E8702F6806}" type="pres">
      <dgm:prSet presAssocID="{B5F7B6B7-24A0-6446-BB4D-E7E99AE7833C}" presName="node" presStyleLbl="node1" presStyleIdx="1" presStyleCnt="3">
        <dgm:presLayoutVars>
          <dgm:bulletEnabled val="1"/>
        </dgm:presLayoutVars>
      </dgm:prSet>
      <dgm:spPr/>
    </dgm:pt>
    <dgm:pt modelId="{5961B89A-A034-1D44-82EF-5D9AA4CBEFE1}" type="pres">
      <dgm:prSet presAssocID="{D26BFA63-F83A-8442-AD52-8C88E11880A6}" presName="sibTrans" presStyleLbl="sibTrans2D1" presStyleIdx="1" presStyleCnt="2"/>
      <dgm:spPr/>
    </dgm:pt>
    <dgm:pt modelId="{716844EF-A68B-D345-B6C7-4A18FD2DCE85}" type="pres">
      <dgm:prSet presAssocID="{D26BFA63-F83A-8442-AD52-8C88E11880A6}" presName="connectorText" presStyleLbl="sibTrans2D1" presStyleIdx="1" presStyleCnt="2"/>
      <dgm:spPr/>
    </dgm:pt>
    <dgm:pt modelId="{25DDD171-18B9-B144-81D5-E23A0AC429EC}" type="pres">
      <dgm:prSet presAssocID="{DFF9DB01-0156-6549-B748-A01F870C6FDF}" presName="node" presStyleLbl="node1" presStyleIdx="2" presStyleCnt="3">
        <dgm:presLayoutVars>
          <dgm:bulletEnabled val="1"/>
        </dgm:presLayoutVars>
      </dgm:prSet>
      <dgm:spPr/>
    </dgm:pt>
  </dgm:ptLst>
  <dgm:cxnLst>
    <dgm:cxn modelId="{02EDD408-9519-CC40-9FC9-027761ED36B5}" type="presOf" srcId="{D26BFA63-F83A-8442-AD52-8C88E11880A6}" destId="{716844EF-A68B-D345-B6C7-4A18FD2DCE85}" srcOrd="1" destOrd="0" presId="urn:microsoft.com/office/officeart/2005/8/layout/process1"/>
    <dgm:cxn modelId="{4551810C-6B61-7E41-919F-FDBE005D736B}" type="presOf" srcId="{B5F7B6B7-24A0-6446-BB4D-E7E99AE7833C}" destId="{0043856F-BE31-304C-81E7-23E8702F6806}" srcOrd="0" destOrd="0" presId="urn:microsoft.com/office/officeart/2005/8/layout/process1"/>
    <dgm:cxn modelId="{EE58C926-21E8-444A-8CD9-37C4EC12AE9A}" type="presOf" srcId="{9E02A2AC-F0AC-E941-93E4-D304C9A5AE3D}" destId="{DB398F8F-D3D0-4F41-8B4A-CCC79DBED6B1}" srcOrd="0" destOrd="0" presId="urn:microsoft.com/office/officeart/2005/8/layout/process1"/>
    <dgm:cxn modelId="{475EDA2C-064F-1D4C-BCFD-9B14379C5802}" srcId="{E379C8EB-5A48-3244-8AFF-35B08FF40427}" destId="{DFF9DB01-0156-6549-B748-A01F870C6FDF}" srcOrd="2" destOrd="0" parTransId="{840C632D-9457-F34D-8E12-4EB4469B86AD}" sibTransId="{3D967547-B5E1-364B-B412-5364FCAA1562}"/>
    <dgm:cxn modelId="{0BCA1A35-3C48-3C47-9A88-46EB1059BD02}" srcId="{E379C8EB-5A48-3244-8AFF-35B08FF40427}" destId="{D64C035B-1B7E-7846-BF15-178003E66188}" srcOrd="0" destOrd="0" parTransId="{776EE3A1-5FFE-9448-9692-0F68CE08439E}" sibTransId="{9E02A2AC-F0AC-E941-93E4-D304C9A5AE3D}"/>
    <dgm:cxn modelId="{6982B048-E034-6C43-B17A-C04D0136E441}" type="presOf" srcId="{DFF9DB01-0156-6549-B748-A01F870C6FDF}" destId="{25DDD171-18B9-B144-81D5-E23A0AC429EC}" srcOrd="0" destOrd="0" presId="urn:microsoft.com/office/officeart/2005/8/layout/process1"/>
    <dgm:cxn modelId="{6ED4ED6F-6A38-2D42-AFED-D49F9A823365}" type="presOf" srcId="{D64C035B-1B7E-7846-BF15-178003E66188}" destId="{7A668526-7E83-3A4A-9298-6DAA8F7FECA9}" srcOrd="0" destOrd="0" presId="urn:microsoft.com/office/officeart/2005/8/layout/process1"/>
    <dgm:cxn modelId="{3B286675-682C-004E-BE8C-96F65930BF8B}" type="presOf" srcId="{D26BFA63-F83A-8442-AD52-8C88E11880A6}" destId="{5961B89A-A034-1D44-82EF-5D9AA4CBEFE1}" srcOrd="0" destOrd="0" presId="urn:microsoft.com/office/officeart/2005/8/layout/process1"/>
    <dgm:cxn modelId="{37DBBD75-D40D-544D-9668-DBA01B264D19}" type="presOf" srcId="{E379C8EB-5A48-3244-8AFF-35B08FF40427}" destId="{E14B1950-1FF2-2B41-8938-69A2D1D1B6FD}" srcOrd="0" destOrd="0" presId="urn:microsoft.com/office/officeart/2005/8/layout/process1"/>
    <dgm:cxn modelId="{D8C8B0BB-64DD-984B-8716-21C12FC91AA5}" type="presOf" srcId="{9E02A2AC-F0AC-E941-93E4-D304C9A5AE3D}" destId="{9EF77EB5-4B56-C54B-B6EC-DDFBDCC81C4D}" srcOrd="1" destOrd="0" presId="urn:microsoft.com/office/officeart/2005/8/layout/process1"/>
    <dgm:cxn modelId="{E9E5F8D0-051F-D14C-A30B-FD2C0597F107}" srcId="{E379C8EB-5A48-3244-8AFF-35B08FF40427}" destId="{B5F7B6B7-24A0-6446-BB4D-E7E99AE7833C}" srcOrd="1" destOrd="0" parTransId="{4F36E736-638C-6347-80F4-42091DF97547}" sibTransId="{D26BFA63-F83A-8442-AD52-8C88E11880A6}"/>
    <dgm:cxn modelId="{C76EDB7A-9C52-9442-A8A0-97D3F19A3CFE}" type="presParOf" srcId="{E14B1950-1FF2-2B41-8938-69A2D1D1B6FD}" destId="{7A668526-7E83-3A4A-9298-6DAA8F7FECA9}" srcOrd="0" destOrd="0" presId="urn:microsoft.com/office/officeart/2005/8/layout/process1"/>
    <dgm:cxn modelId="{8CDBF3A4-E1B3-194F-AD94-C8DD082DBE56}" type="presParOf" srcId="{E14B1950-1FF2-2B41-8938-69A2D1D1B6FD}" destId="{DB398F8F-D3D0-4F41-8B4A-CCC79DBED6B1}" srcOrd="1" destOrd="0" presId="urn:microsoft.com/office/officeart/2005/8/layout/process1"/>
    <dgm:cxn modelId="{6F9C907F-872F-E540-BC75-2C05DF31C28F}" type="presParOf" srcId="{DB398F8F-D3D0-4F41-8B4A-CCC79DBED6B1}" destId="{9EF77EB5-4B56-C54B-B6EC-DDFBDCC81C4D}" srcOrd="0" destOrd="0" presId="urn:microsoft.com/office/officeart/2005/8/layout/process1"/>
    <dgm:cxn modelId="{74BE5313-7707-CB4E-BED5-CAA4D5E074F1}" type="presParOf" srcId="{E14B1950-1FF2-2B41-8938-69A2D1D1B6FD}" destId="{0043856F-BE31-304C-81E7-23E8702F6806}" srcOrd="2" destOrd="0" presId="urn:microsoft.com/office/officeart/2005/8/layout/process1"/>
    <dgm:cxn modelId="{9F468ECE-CF79-0144-BFE4-0AD89DB2BA01}" type="presParOf" srcId="{E14B1950-1FF2-2B41-8938-69A2D1D1B6FD}" destId="{5961B89A-A034-1D44-82EF-5D9AA4CBEFE1}" srcOrd="3" destOrd="0" presId="urn:microsoft.com/office/officeart/2005/8/layout/process1"/>
    <dgm:cxn modelId="{2AD11407-E818-D242-8B3E-607BE61ED93D}" type="presParOf" srcId="{5961B89A-A034-1D44-82EF-5D9AA4CBEFE1}" destId="{716844EF-A68B-D345-B6C7-4A18FD2DCE85}" srcOrd="0" destOrd="0" presId="urn:microsoft.com/office/officeart/2005/8/layout/process1"/>
    <dgm:cxn modelId="{D009457A-B1E3-DB47-B9AA-1FAD399989EC}" type="presParOf" srcId="{E14B1950-1FF2-2B41-8938-69A2D1D1B6FD}" destId="{25DDD171-18B9-B144-81D5-E23A0AC429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AB1AB97-2052-8A4E-9789-7406E38F5028}" type="doc">
      <dgm:prSet loTypeId="urn:microsoft.com/office/officeart/2005/8/layout/chevron2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49AF439-EC2F-C84D-A264-88D6E5B8DD88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для студента</a:t>
          </a:r>
        </a:p>
      </dgm:t>
    </dgm:pt>
    <dgm:pt modelId="{01839442-C287-2A4A-B0EC-2283B786A1E0}" type="parTrans" cxnId="{8B14E3CE-6C19-984D-B6F4-4461485600F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031B5A-3BCC-9749-A11E-F9BB00FB7DC3}" type="sibTrans" cxnId="{8B14E3CE-6C19-984D-B6F4-4461485600F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89E02A-F2AD-1046-AC69-AAB175ACBCF9}">
      <dgm:prSet phldrT="[Текст]"/>
      <dgm:spPr/>
      <dgm:t>
        <a:bodyPr/>
        <a:lstStyle/>
        <a:p>
          <a:pPr marL="9525" indent="0" algn="ctr">
            <a:buNone/>
            <a:tabLst/>
          </a:pPr>
          <a:r>
            <a:rPr lang="ru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осведомлённости обучающихся об области профессиональной деятльности, в том числе из опыта действующих профессионалов сферы.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49A280-010A-5747-95B0-353418F343F3}" type="parTrans" cxnId="{BDD8ADC7-0CC8-A540-8A6C-4E02A91DC1A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49CCA-4B08-D947-BC09-161910B81BBF}" type="sibTrans" cxnId="{BDD8ADC7-0CC8-A540-8A6C-4E02A91DC1A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F99C57-AA74-694F-9F49-436AC39C5962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 для студента</a:t>
          </a:r>
        </a:p>
      </dgm:t>
    </dgm:pt>
    <dgm:pt modelId="{294A3DAB-843B-8945-96B2-EBF92C402DB0}" type="parTrans" cxnId="{4C6C68F7-1B43-0A45-855B-DCA06E275DB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1BAF1-EAEB-4844-809E-1B2444B8C7FD}" type="sibTrans" cxnId="{4C6C68F7-1B43-0A45-855B-DCA06E275DB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757624-CC97-4140-9DE8-2E032F2DB6AF}">
      <dgm:prSet phldrT="[Текст]"/>
      <dgm:spPr/>
      <dgm:t>
        <a:bodyPr/>
        <a:lstStyle/>
        <a:p>
          <a:pPr algn="ctr">
            <a:buNone/>
          </a:pPr>
          <a:r>
            <a:rPr lang="ru" dirty="0">
              <a:latin typeface="Times New Roman" panose="02020603050405020304" pitchFamily="18" charset="0"/>
              <a:cs typeface="Times New Roman" panose="02020603050405020304" pitchFamily="18" charset="0"/>
            </a:rPr>
            <a:t>Прокаченный, коммуникабельный, замотивированный выпускник интересный рынку труда.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7E552-FCA7-3C4A-B2FB-70ED1457EC0A}" type="parTrans" cxnId="{2970AF9C-8DCE-454F-A0B0-F34F67B79F2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3B5D13-89BF-914C-9219-ADA4D86814F9}" type="sibTrans" cxnId="{2970AF9C-8DCE-454F-A0B0-F34F67B79F2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985E01-25CF-5F4C-B551-5AC4C96753CE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</a:p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для ОО</a:t>
          </a:r>
        </a:p>
      </dgm:t>
    </dgm:pt>
    <dgm:pt modelId="{A285D3A4-9BF3-2249-BF4B-711393790603}" type="parTrans" cxnId="{2848EDAF-1298-D04D-B7CE-83E518F435E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C4C4F2-378B-5146-9021-AC71E9692CEC}" type="sibTrans" cxnId="{2848EDAF-1298-D04D-B7CE-83E518F435E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38C13-FABD-6448-B856-C66A4CADC738}">
      <dgm:prSet phldrT="[Текст]"/>
      <dgm:spPr/>
      <dgm:t>
        <a:bodyPr/>
        <a:lstStyle/>
        <a:p>
          <a:pPr algn="ctr">
            <a:buNone/>
          </a:pP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746D4-61B5-C742-8187-1E5C5FFF6C8E}" type="parTrans" cxnId="{E6EB8A7B-6D24-B040-9A44-9C22402AA53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CDDE14-4130-754E-8DC6-22FDBB69191A}" type="sibTrans" cxnId="{E6EB8A7B-6D24-B040-9A44-9C22402AA53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7E9C3B-B081-9E45-A54E-C4F6B830A00E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4 </a:t>
          </a:r>
        </a:p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для ОО</a:t>
          </a:r>
        </a:p>
      </dgm:t>
    </dgm:pt>
    <dgm:pt modelId="{781C8F9F-294F-FC4F-ADE6-333089524F89}" type="parTrans" cxnId="{5C34AD18-FCAD-9B4C-888E-4AA965528B5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C06478-3CD5-3044-8216-FFBF022C23CE}" type="sibTrans" cxnId="{5C34AD18-FCAD-9B4C-888E-4AA965528B5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5A0117-CA65-1345-B635-8AB597040B02}">
      <dgm:prSet/>
      <dgm:spPr/>
      <dgm:t>
        <a:bodyPr/>
        <a:lstStyle/>
        <a:p>
          <a:pPr marL="9525" indent="0" algn="ctr">
            <a:buFontTx/>
            <a:buNone/>
            <a:tabLst/>
          </a:pPr>
          <a:r>
            <a:rPr lang="ru" dirty="0">
              <a:latin typeface="Times New Roman" panose="02020603050405020304" pitchFamily="18" charset="0"/>
              <a:cs typeface="Times New Roman" panose="02020603050405020304" pitchFamily="18" charset="0"/>
            </a:rPr>
            <a:t>Насыщенный обучающий процесс, направленный на формирование карьерной траектории студента.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7C991E-BE43-FD46-A54F-7B8F83D73688}" type="parTrans" cxnId="{B42F99E5-8DCF-7E40-8E10-C475B7EB4F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65B9B-92C2-AA4A-9E83-90F1A9B6FDBD}" type="sibTrans" cxnId="{B42F99E5-8DCF-7E40-8E10-C475B7EB4F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B8D7A0-95B2-254A-8528-4C714EB030AE}">
      <dgm:prSet phldrT="[Текст]"/>
      <dgm:spPr/>
      <dgm:t>
        <a:bodyPr/>
        <a:lstStyle/>
        <a:p>
          <a:pPr algn="ctr">
            <a:buNone/>
          </a:pPr>
          <a:r>
            <a:rPr lang="ru" dirty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пула бизнес-партнёров образовательной организации для широкого выбора баз практической подготовки и потенциальных рабочих мест.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66497F-2122-1040-A31C-82DF90EC39B3}" type="parTrans" cxnId="{74FAEA4A-9986-7845-8FED-2F5336A698E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29689F-A1C5-AD40-83F6-BE09999CB6F7}" type="sibTrans" cxnId="{74FAEA4A-9986-7845-8FED-2F5336A698E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48B86C-B055-A54C-B570-C9CA9B6CF78F}">
      <dgm:prSet/>
      <dgm:spPr/>
      <dgm:t>
        <a:bodyPr/>
        <a:lstStyle/>
        <a:p>
          <a:pPr marL="9525" indent="0" algn="ctr">
            <a:buFontTx/>
            <a:buNone/>
            <a:tabLst/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  <a:p>
          <a:pPr marL="9525" indent="0" algn="ctr">
            <a:buFontTx/>
            <a:buNone/>
            <a:tabLst/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 для бизнеса</a:t>
          </a:r>
        </a:p>
      </dgm:t>
    </dgm:pt>
    <dgm:pt modelId="{FD2A86F5-D36D-9543-9051-9C07B845CAB3}" type="parTrans" cxnId="{EC5AD0A1-DE19-CA4F-8E87-C7CA323D9BF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48AE56-2EC8-584A-A015-49698BA645BD}" type="sibTrans" cxnId="{EC5AD0A1-DE19-CA4F-8E87-C7CA323D9BF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E38E52-7D45-644A-B226-7874C4356A17}">
      <dgm:prSet/>
      <dgm:spPr/>
      <dgm:t>
        <a:bodyPr/>
        <a:lstStyle/>
        <a:p>
          <a:pPr marL="9525" indent="0" algn="ctr">
            <a:buFontTx/>
            <a:buNone/>
            <a:tabLst/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6 </a:t>
          </a:r>
        </a:p>
        <a:p>
          <a:pPr marL="9525" indent="0" algn="ctr">
            <a:buFontTx/>
            <a:buNone/>
            <a:tabLst/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для бизнеса</a:t>
          </a:r>
        </a:p>
      </dgm:t>
    </dgm:pt>
    <dgm:pt modelId="{50E1A8B6-90A4-E548-8AF1-5FA029A5B64B}" type="parTrans" cxnId="{43081F19-990C-D840-8737-EE7E71D9A9E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5356AF-4855-2A4B-A717-9C89AD11DA17}" type="sibTrans" cxnId="{43081F19-990C-D840-8737-EE7E71D9A9E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93E54A-343F-8D40-B04E-A5DC7E366675}">
      <dgm:prSet/>
      <dgm:spPr/>
      <dgm:t>
        <a:bodyPr/>
        <a:lstStyle/>
        <a:p>
          <a:pPr algn="ctr">
            <a:buNone/>
          </a:pPr>
          <a:r>
            <a:rPr lang="ru" dirty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прямого взаимодействия с потенциальными кадрами, проведение совместных мероприятий (личные встречи,проф.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пробы</a:t>
          </a:r>
          <a:r>
            <a:rPr lang="ru" dirty="0">
              <a:latin typeface="Times New Roman" panose="02020603050405020304" pitchFamily="18" charset="0"/>
              <a:cs typeface="Times New Roman" panose="02020603050405020304" pitchFamily="18" charset="0"/>
            </a:rPr>
            <a:t>, совместный t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elegram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канал).</a:t>
          </a:r>
        </a:p>
      </dgm:t>
    </dgm:pt>
    <dgm:pt modelId="{A83D3D1A-2FBC-3B4E-ADF8-C95D48B26F59}" type="parTrans" cxnId="{C9AAB06C-A7DC-E040-9E3F-7022CFABC47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0B0330-F982-4A4B-95A6-6BF3DDBD65F7}" type="sibTrans" cxnId="{C9AAB06C-A7DC-E040-9E3F-7022CFABC47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59BEA-D453-024E-BD31-95F63D356F49}">
      <dgm:prSet/>
      <dgm:spPr/>
      <dgm:t>
        <a:bodyPr/>
        <a:lstStyle/>
        <a:p>
          <a:pPr algn="ctr">
            <a:buNone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кадров с тем набором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ard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soft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kills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, которые актуальны для работодателя на сегодняшний день.</a:t>
          </a:r>
        </a:p>
      </dgm:t>
    </dgm:pt>
    <dgm:pt modelId="{671FC254-C222-AE4F-9761-274C856C607E}" type="parTrans" cxnId="{16C29481-C990-9D4C-AEAE-A5251936C61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F50C4A-E050-5744-8559-8FA97D19E40B}" type="sibTrans" cxnId="{16C29481-C990-9D4C-AEAE-A5251936C61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AA5EBB-1AFC-AD4B-B3F8-74D4F0EF1DFB}" type="pres">
      <dgm:prSet presAssocID="{AAB1AB97-2052-8A4E-9789-7406E38F5028}" presName="linearFlow" presStyleCnt="0">
        <dgm:presLayoutVars>
          <dgm:dir/>
          <dgm:animLvl val="lvl"/>
          <dgm:resizeHandles val="exact"/>
        </dgm:presLayoutVars>
      </dgm:prSet>
      <dgm:spPr/>
    </dgm:pt>
    <dgm:pt modelId="{747A957E-EBED-204C-AD1E-DBE5A58491C9}" type="pres">
      <dgm:prSet presAssocID="{349AF439-EC2F-C84D-A264-88D6E5B8DD88}" presName="composite" presStyleCnt="0"/>
      <dgm:spPr/>
    </dgm:pt>
    <dgm:pt modelId="{B9B982D4-151A-4F49-82BE-1483200A9291}" type="pres">
      <dgm:prSet presAssocID="{349AF439-EC2F-C84D-A264-88D6E5B8DD88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B48A980D-EB37-684B-9D34-B4263E516030}" type="pres">
      <dgm:prSet presAssocID="{349AF439-EC2F-C84D-A264-88D6E5B8DD88}" presName="descendantText" presStyleLbl="alignAcc1" presStyleIdx="0" presStyleCnt="6">
        <dgm:presLayoutVars>
          <dgm:bulletEnabled val="1"/>
        </dgm:presLayoutVars>
      </dgm:prSet>
      <dgm:spPr/>
    </dgm:pt>
    <dgm:pt modelId="{C3748A8E-B4C8-0242-81C0-8D4A81CDFA3E}" type="pres">
      <dgm:prSet presAssocID="{A4031B5A-3BCC-9749-A11E-F9BB00FB7DC3}" presName="sp" presStyleCnt="0"/>
      <dgm:spPr/>
    </dgm:pt>
    <dgm:pt modelId="{98E8B891-1FBC-2D42-B7C0-628A2E09A689}" type="pres">
      <dgm:prSet presAssocID="{18F99C57-AA74-694F-9F49-436AC39C5962}" presName="composite" presStyleCnt="0"/>
      <dgm:spPr/>
    </dgm:pt>
    <dgm:pt modelId="{5ADC4109-0C3F-0E4C-8093-95FAC5936FDD}" type="pres">
      <dgm:prSet presAssocID="{18F99C57-AA74-694F-9F49-436AC39C5962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66CAF482-BF08-B54B-9DF1-06C27A4CA9CE}" type="pres">
      <dgm:prSet presAssocID="{18F99C57-AA74-694F-9F49-436AC39C5962}" presName="descendantText" presStyleLbl="alignAcc1" presStyleIdx="1" presStyleCnt="6">
        <dgm:presLayoutVars>
          <dgm:bulletEnabled val="1"/>
        </dgm:presLayoutVars>
      </dgm:prSet>
      <dgm:spPr/>
    </dgm:pt>
    <dgm:pt modelId="{2BB482AA-670D-2D45-AA90-C4F91D68C714}" type="pres">
      <dgm:prSet presAssocID="{49C1BAF1-EAEB-4844-809E-1B2444B8C7FD}" presName="sp" presStyleCnt="0"/>
      <dgm:spPr/>
    </dgm:pt>
    <dgm:pt modelId="{9BCD7DAE-6FD5-3B4E-948C-EEB32530C0DC}" type="pres">
      <dgm:prSet presAssocID="{B3985E01-25CF-5F4C-B551-5AC4C96753CE}" presName="composite" presStyleCnt="0"/>
      <dgm:spPr/>
    </dgm:pt>
    <dgm:pt modelId="{C785C317-D627-3341-9B2D-E6A4EAAC9467}" type="pres">
      <dgm:prSet presAssocID="{B3985E01-25CF-5F4C-B551-5AC4C96753CE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DA91280E-8476-EB4C-83CC-DB57E0A2BE84}" type="pres">
      <dgm:prSet presAssocID="{B3985E01-25CF-5F4C-B551-5AC4C96753CE}" presName="descendantText" presStyleLbl="alignAcc1" presStyleIdx="2" presStyleCnt="6">
        <dgm:presLayoutVars>
          <dgm:bulletEnabled val="1"/>
        </dgm:presLayoutVars>
      </dgm:prSet>
      <dgm:spPr/>
    </dgm:pt>
    <dgm:pt modelId="{78E6A9CE-7AE9-B440-975E-70B871169423}" type="pres">
      <dgm:prSet presAssocID="{61C4C4F2-378B-5146-9021-AC71E9692CEC}" presName="sp" presStyleCnt="0"/>
      <dgm:spPr/>
    </dgm:pt>
    <dgm:pt modelId="{1F2BE6D3-B007-DB49-B693-0D8220468953}" type="pres">
      <dgm:prSet presAssocID="{9A7E9C3B-B081-9E45-A54E-C4F6B830A00E}" presName="composite" presStyleCnt="0"/>
      <dgm:spPr/>
    </dgm:pt>
    <dgm:pt modelId="{2C86553D-6C2E-7041-B4C3-C5EEE796C5D2}" type="pres">
      <dgm:prSet presAssocID="{9A7E9C3B-B081-9E45-A54E-C4F6B830A00E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A85843F1-0DEF-3F40-9583-C1C9208DDC1A}" type="pres">
      <dgm:prSet presAssocID="{9A7E9C3B-B081-9E45-A54E-C4F6B830A00E}" presName="descendantText" presStyleLbl="alignAcc1" presStyleIdx="3" presStyleCnt="6">
        <dgm:presLayoutVars>
          <dgm:bulletEnabled val="1"/>
        </dgm:presLayoutVars>
      </dgm:prSet>
      <dgm:spPr/>
    </dgm:pt>
    <dgm:pt modelId="{7D77FAF8-B1E5-E24C-A7D0-690F813C371B}" type="pres">
      <dgm:prSet presAssocID="{A2C06478-3CD5-3044-8216-FFBF022C23CE}" presName="sp" presStyleCnt="0"/>
      <dgm:spPr/>
    </dgm:pt>
    <dgm:pt modelId="{B2800744-CF7D-E04C-A51E-35922112D5F9}" type="pres">
      <dgm:prSet presAssocID="{1148B86C-B055-A54C-B570-C9CA9B6CF78F}" presName="composite" presStyleCnt="0"/>
      <dgm:spPr/>
    </dgm:pt>
    <dgm:pt modelId="{4109B706-206B-2748-8239-D414E8EFEB20}" type="pres">
      <dgm:prSet presAssocID="{1148B86C-B055-A54C-B570-C9CA9B6CF78F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DE977874-66FB-E64A-A5C1-9B8C4737DE51}" type="pres">
      <dgm:prSet presAssocID="{1148B86C-B055-A54C-B570-C9CA9B6CF78F}" presName="descendantText" presStyleLbl="alignAcc1" presStyleIdx="4" presStyleCnt="6">
        <dgm:presLayoutVars>
          <dgm:bulletEnabled val="1"/>
        </dgm:presLayoutVars>
      </dgm:prSet>
      <dgm:spPr/>
    </dgm:pt>
    <dgm:pt modelId="{256DBC82-6909-B34E-9DEB-209228F77484}" type="pres">
      <dgm:prSet presAssocID="{B348AE56-2EC8-584A-A015-49698BA645BD}" presName="sp" presStyleCnt="0"/>
      <dgm:spPr/>
    </dgm:pt>
    <dgm:pt modelId="{808665D4-6C45-D648-B28A-6FF3B4737E12}" type="pres">
      <dgm:prSet presAssocID="{D2E38E52-7D45-644A-B226-7874C4356A17}" presName="composite" presStyleCnt="0"/>
      <dgm:spPr/>
    </dgm:pt>
    <dgm:pt modelId="{AEF829B0-B6BC-0E41-82CE-7703CFFB9CAE}" type="pres">
      <dgm:prSet presAssocID="{D2E38E52-7D45-644A-B226-7874C4356A17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35DF0401-FAA6-6E49-BEC0-4E900F4E0F4E}" type="pres">
      <dgm:prSet presAssocID="{D2E38E52-7D45-644A-B226-7874C4356A17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715A9D02-CD34-1440-A4C7-5F46DE453A9B}" type="presOf" srcId="{18F99C57-AA74-694F-9F49-436AC39C5962}" destId="{5ADC4109-0C3F-0E4C-8093-95FAC5936FDD}" srcOrd="0" destOrd="0" presId="urn:microsoft.com/office/officeart/2005/8/layout/chevron2"/>
    <dgm:cxn modelId="{5C34AD18-FCAD-9B4C-888E-4AA965528B55}" srcId="{AAB1AB97-2052-8A4E-9789-7406E38F5028}" destId="{9A7E9C3B-B081-9E45-A54E-C4F6B830A00E}" srcOrd="3" destOrd="0" parTransId="{781C8F9F-294F-FC4F-ADE6-333089524F89}" sibTransId="{A2C06478-3CD5-3044-8216-FFBF022C23CE}"/>
    <dgm:cxn modelId="{43081F19-990C-D840-8737-EE7E71D9A9E2}" srcId="{AAB1AB97-2052-8A4E-9789-7406E38F5028}" destId="{D2E38E52-7D45-644A-B226-7874C4356A17}" srcOrd="5" destOrd="0" parTransId="{50E1A8B6-90A4-E548-8AF1-5FA029A5B64B}" sibTransId="{E25356AF-4855-2A4B-A717-9C89AD11DA17}"/>
    <dgm:cxn modelId="{12253C23-FEF0-DE46-A7FA-992E934F1FE5}" type="presOf" srcId="{1148B86C-B055-A54C-B570-C9CA9B6CF78F}" destId="{4109B706-206B-2748-8239-D414E8EFEB20}" srcOrd="0" destOrd="0" presId="urn:microsoft.com/office/officeart/2005/8/layout/chevron2"/>
    <dgm:cxn modelId="{3557D924-F4D7-0A49-9AA3-041963880D05}" type="presOf" srcId="{F0757624-CC97-4140-9DE8-2E032F2DB6AF}" destId="{66CAF482-BF08-B54B-9DF1-06C27A4CA9CE}" srcOrd="0" destOrd="0" presId="urn:microsoft.com/office/officeart/2005/8/layout/chevron2"/>
    <dgm:cxn modelId="{6A80383F-CFBE-4F48-9630-9908F60041AA}" type="presOf" srcId="{AAB1AB97-2052-8A4E-9789-7406E38F5028}" destId="{AFAA5EBB-1AFC-AD4B-B3F8-74D4F0EF1DFB}" srcOrd="0" destOrd="0" presId="urn:microsoft.com/office/officeart/2005/8/layout/chevron2"/>
    <dgm:cxn modelId="{74FAEA4A-9986-7845-8FED-2F5336A698E7}" srcId="{B3985E01-25CF-5F4C-B551-5AC4C96753CE}" destId="{E6B8D7A0-95B2-254A-8528-4C714EB030AE}" srcOrd="1" destOrd="0" parTransId="{5B66497F-2122-1040-A31C-82DF90EC39B3}" sibTransId="{4629689F-A1C5-AD40-83F6-BE09999CB6F7}"/>
    <dgm:cxn modelId="{7CDA9F4B-743B-074C-9B95-DBE80F2E95B7}" type="presOf" srcId="{B3985E01-25CF-5F4C-B551-5AC4C96753CE}" destId="{C785C317-D627-3341-9B2D-E6A4EAAC9467}" srcOrd="0" destOrd="0" presId="urn:microsoft.com/office/officeart/2005/8/layout/chevron2"/>
    <dgm:cxn modelId="{5E02D854-41FE-BA4D-B18D-83EB78897412}" type="presOf" srcId="{C693E54A-343F-8D40-B04E-A5DC7E366675}" destId="{DE977874-66FB-E64A-A5C1-9B8C4737DE51}" srcOrd="0" destOrd="0" presId="urn:microsoft.com/office/officeart/2005/8/layout/chevron2"/>
    <dgm:cxn modelId="{7B3B9464-FC32-9742-A4C8-011A30DCE038}" type="presOf" srcId="{E6B8D7A0-95B2-254A-8528-4C714EB030AE}" destId="{DA91280E-8476-EB4C-83CC-DB57E0A2BE84}" srcOrd="0" destOrd="1" presId="urn:microsoft.com/office/officeart/2005/8/layout/chevron2"/>
    <dgm:cxn modelId="{C9AAB06C-A7DC-E040-9E3F-7022CFABC474}" srcId="{1148B86C-B055-A54C-B570-C9CA9B6CF78F}" destId="{C693E54A-343F-8D40-B04E-A5DC7E366675}" srcOrd="0" destOrd="0" parTransId="{A83D3D1A-2FBC-3B4E-ADF8-C95D48B26F59}" sibTransId="{C20B0330-F982-4A4B-95A6-6BF3DDBD65F7}"/>
    <dgm:cxn modelId="{E6EB8A7B-6D24-B040-9A44-9C22402AA532}" srcId="{B3985E01-25CF-5F4C-B551-5AC4C96753CE}" destId="{6C938C13-FABD-6448-B856-C66A4CADC738}" srcOrd="0" destOrd="0" parTransId="{ECD746D4-61B5-C742-8187-1E5C5FFF6C8E}" sibTransId="{7DCDDE14-4130-754E-8DC6-22FDBB69191A}"/>
    <dgm:cxn modelId="{16C29481-C990-9D4C-AEAE-A5251936C61C}" srcId="{D2E38E52-7D45-644A-B226-7874C4356A17}" destId="{55C59BEA-D453-024E-BD31-95F63D356F49}" srcOrd="0" destOrd="0" parTransId="{671FC254-C222-AE4F-9761-274C856C607E}" sibTransId="{F2F50C4A-E050-5744-8559-8FA97D19E40B}"/>
    <dgm:cxn modelId="{2970AF9C-8DCE-454F-A0B0-F34F67B79F24}" srcId="{18F99C57-AA74-694F-9F49-436AC39C5962}" destId="{F0757624-CC97-4140-9DE8-2E032F2DB6AF}" srcOrd="0" destOrd="0" parTransId="{21B7E552-FCA7-3C4A-B2FB-70ED1457EC0A}" sibTransId="{523B5D13-89BF-914C-9219-ADA4D86814F9}"/>
    <dgm:cxn modelId="{EC5AD0A1-DE19-CA4F-8E87-C7CA323D9BF3}" srcId="{AAB1AB97-2052-8A4E-9789-7406E38F5028}" destId="{1148B86C-B055-A54C-B570-C9CA9B6CF78F}" srcOrd="4" destOrd="0" parTransId="{FD2A86F5-D36D-9543-9051-9C07B845CAB3}" sibTransId="{B348AE56-2EC8-584A-A015-49698BA645BD}"/>
    <dgm:cxn modelId="{004583AA-CDC1-C644-ADE0-9C67117E0AD6}" type="presOf" srcId="{2E89E02A-F2AD-1046-AC69-AAB175ACBCF9}" destId="{B48A980D-EB37-684B-9D34-B4263E516030}" srcOrd="0" destOrd="0" presId="urn:microsoft.com/office/officeart/2005/8/layout/chevron2"/>
    <dgm:cxn modelId="{700E3CAE-FB33-DD4C-A5D6-893BB3FD6C7D}" type="presOf" srcId="{9A7E9C3B-B081-9E45-A54E-C4F6B830A00E}" destId="{2C86553D-6C2E-7041-B4C3-C5EEE796C5D2}" srcOrd="0" destOrd="0" presId="urn:microsoft.com/office/officeart/2005/8/layout/chevron2"/>
    <dgm:cxn modelId="{2848EDAF-1298-D04D-B7CE-83E518F435E7}" srcId="{AAB1AB97-2052-8A4E-9789-7406E38F5028}" destId="{B3985E01-25CF-5F4C-B551-5AC4C96753CE}" srcOrd="2" destOrd="0" parTransId="{A285D3A4-9BF3-2249-BF4B-711393790603}" sibTransId="{61C4C4F2-378B-5146-9021-AC71E9692CEC}"/>
    <dgm:cxn modelId="{917D34B7-69AF-684C-8047-17D9FA72FCF7}" type="presOf" srcId="{6C938C13-FABD-6448-B856-C66A4CADC738}" destId="{DA91280E-8476-EB4C-83CC-DB57E0A2BE84}" srcOrd="0" destOrd="0" presId="urn:microsoft.com/office/officeart/2005/8/layout/chevron2"/>
    <dgm:cxn modelId="{BDD8ADC7-0CC8-A540-8A6C-4E02A91DC1AE}" srcId="{349AF439-EC2F-C84D-A264-88D6E5B8DD88}" destId="{2E89E02A-F2AD-1046-AC69-AAB175ACBCF9}" srcOrd="0" destOrd="0" parTransId="{6C49A280-010A-5747-95B0-353418F343F3}" sibTransId="{09F49CCA-4B08-D947-BC09-161910B81BBF}"/>
    <dgm:cxn modelId="{3A0029C8-1EB8-8E46-90F5-3D10E3639114}" type="presOf" srcId="{349AF439-EC2F-C84D-A264-88D6E5B8DD88}" destId="{B9B982D4-151A-4F49-82BE-1483200A9291}" srcOrd="0" destOrd="0" presId="urn:microsoft.com/office/officeart/2005/8/layout/chevron2"/>
    <dgm:cxn modelId="{8B14E3CE-6C19-984D-B6F4-4461485600FF}" srcId="{AAB1AB97-2052-8A4E-9789-7406E38F5028}" destId="{349AF439-EC2F-C84D-A264-88D6E5B8DD88}" srcOrd="0" destOrd="0" parTransId="{01839442-C287-2A4A-B0EC-2283B786A1E0}" sibTransId="{A4031B5A-3BCC-9749-A11E-F9BB00FB7DC3}"/>
    <dgm:cxn modelId="{B42F99E5-8DCF-7E40-8E10-C475B7EB4F80}" srcId="{9A7E9C3B-B081-9E45-A54E-C4F6B830A00E}" destId="{325A0117-CA65-1345-B635-8AB597040B02}" srcOrd="0" destOrd="0" parTransId="{267C991E-BE43-FD46-A54F-7B8F83D73688}" sibTransId="{6DA65B9B-92C2-AA4A-9E83-90F1A9B6FDBD}"/>
    <dgm:cxn modelId="{239837F5-53A1-7447-821F-E200F7556F3C}" type="presOf" srcId="{325A0117-CA65-1345-B635-8AB597040B02}" destId="{A85843F1-0DEF-3F40-9583-C1C9208DDC1A}" srcOrd="0" destOrd="0" presId="urn:microsoft.com/office/officeart/2005/8/layout/chevron2"/>
    <dgm:cxn modelId="{4C6C68F7-1B43-0A45-855B-DCA06E275DBA}" srcId="{AAB1AB97-2052-8A4E-9789-7406E38F5028}" destId="{18F99C57-AA74-694F-9F49-436AC39C5962}" srcOrd="1" destOrd="0" parTransId="{294A3DAB-843B-8945-96B2-EBF92C402DB0}" sibTransId="{49C1BAF1-EAEB-4844-809E-1B2444B8C7FD}"/>
    <dgm:cxn modelId="{24B224F9-B56D-824D-8120-41751FEA21CF}" type="presOf" srcId="{55C59BEA-D453-024E-BD31-95F63D356F49}" destId="{35DF0401-FAA6-6E49-BEC0-4E900F4E0F4E}" srcOrd="0" destOrd="0" presId="urn:microsoft.com/office/officeart/2005/8/layout/chevron2"/>
    <dgm:cxn modelId="{D7D010FA-21A7-D24B-808B-2D8524692C90}" type="presOf" srcId="{D2E38E52-7D45-644A-B226-7874C4356A17}" destId="{AEF829B0-B6BC-0E41-82CE-7703CFFB9CAE}" srcOrd="0" destOrd="0" presId="urn:microsoft.com/office/officeart/2005/8/layout/chevron2"/>
    <dgm:cxn modelId="{1775CFDE-EC64-2E40-90DC-9049072F59BE}" type="presParOf" srcId="{AFAA5EBB-1AFC-AD4B-B3F8-74D4F0EF1DFB}" destId="{747A957E-EBED-204C-AD1E-DBE5A58491C9}" srcOrd="0" destOrd="0" presId="urn:microsoft.com/office/officeart/2005/8/layout/chevron2"/>
    <dgm:cxn modelId="{2FE5C8EE-88C3-8246-A12D-68D746E6E031}" type="presParOf" srcId="{747A957E-EBED-204C-AD1E-DBE5A58491C9}" destId="{B9B982D4-151A-4F49-82BE-1483200A9291}" srcOrd="0" destOrd="0" presId="urn:microsoft.com/office/officeart/2005/8/layout/chevron2"/>
    <dgm:cxn modelId="{2EE90A13-311E-6448-9FEA-066834781D26}" type="presParOf" srcId="{747A957E-EBED-204C-AD1E-DBE5A58491C9}" destId="{B48A980D-EB37-684B-9D34-B4263E516030}" srcOrd="1" destOrd="0" presId="urn:microsoft.com/office/officeart/2005/8/layout/chevron2"/>
    <dgm:cxn modelId="{7CE086E0-8757-2B44-B9D3-EAB892FCAFD6}" type="presParOf" srcId="{AFAA5EBB-1AFC-AD4B-B3F8-74D4F0EF1DFB}" destId="{C3748A8E-B4C8-0242-81C0-8D4A81CDFA3E}" srcOrd="1" destOrd="0" presId="urn:microsoft.com/office/officeart/2005/8/layout/chevron2"/>
    <dgm:cxn modelId="{38B2AFC3-4EE7-1E4E-9544-D337F9D86548}" type="presParOf" srcId="{AFAA5EBB-1AFC-AD4B-B3F8-74D4F0EF1DFB}" destId="{98E8B891-1FBC-2D42-B7C0-628A2E09A689}" srcOrd="2" destOrd="0" presId="urn:microsoft.com/office/officeart/2005/8/layout/chevron2"/>
    <dgm:cxn modelId="{AB10128E-434A-2D4F-B05D-BA39E0CE6153}" type="presParOf" srcId="{98E8B891-1FBC-2D42-B7C0-628A2E09A689}" destId="{5ADC4109-0C3F-0E4C-8093-95FAC5936FDD}" srcOrd="0" destOrd="0" presId="urn:microsoft.com/office/officeart/2005/8/layout/chevron2"/>
    <dgm:cxn modelId="{EE25E061-704D-1D41-A99C-C823E8600656}" type="presParOf" srcId="{98E8B891-1FBC-2D42-B7C0-628A2E09A689}" destId="{66CAF482-BF08-B54B-9DF1-06C27A4CA9CE}" srcOrd="1" destOrd="0" presId="urn:microsoft.com/office/officeart/2005/8/layout/chevron2"/>
    <dgm:cxn modelId="{0B3F7279-0D38-0048-83C5-37C1F14AFE56}" type="presParOf" srcId="{AFAA5EBB-1AFC-AD4B-B3F8-74D4F0EF1DFB}" destId="{2BB482AA-670D-2D45-AA90-C4F91D68C714}" srcOrd="3" destOrd="0" presId="urn:microsoft.com/office/officeart/2005/8/layout/chevron2"/>
    <dgm:cxn modelId="{E40425AF-F59C-E64B-B6F8-FF0FA459FD61}" type="presParOf" srcId="{AFAA5EBB-1AFC-AD4B-B3F8-74D4F0EF1DFB}" destId="{9BCD7DAE-6FD5-3B4E-948C-EEB32530C0DC}" srcOrd="4" destOrd="0" presId="urn:microsoft.com/office/officeart/2005/8/layout/chevron2"/>
    <dgm:cxn modelId="{9D3AA644-58F1-A249-9981-623401B766B6}" type="presParOf" srcId="{9BCD7DAE-6FD5-3B4E-948C-EEB32530C0DC}" destId="{C785C317-D627-3341-9B2D-E6A4EAAC9467}" srcOrd="0" destOrd="0" presId="urn:microsoft.com/office/officeart/2005/8/layout/chevron2"/>
    <dgm:cxn modelId="{C1D263BD-4E42-634F-8DD0-7327DA32B47C}" type="presParOf" srcId="{9BCD7DAE-6FD5-3B4E-948C-EEB32530C0DC}" destId="{DA91280E-8476-EB4C-83CC-DB57E0A2BE84}" srcOrd="1" destOrd="0" presId="urn:microsoft.com/office/officeart/2005/8/layout/chevron2"/>
    <dgm:cxn modelId="{64CF6DD2-54C4-A04D-B467-EB798790D1A6}" type="presParOf" srcId="{AFAA5EBB-1AFC-AD4B-B3F8-74D4F0EF1DFB}" destId="{78E6A9CE-7AE9-B440-975E-70B871169423}" srcOrd="5" destOrd="0" presId="urn:microsoft.com/office/officeart/2005/8/layout/chevron2"/>
    <dgm:cxn modelId="{0AE7EFA0-39EE-654C-851C-3033AE9CDD79}" type="presParOf" srcId="{AFAA5EBB-1AFC-AD4B-B3F8-74D4F0EF1DFB}" destId="{1F2BE6D3-B007-DB49-B693-0D8220468953}" srcOrd="6" destOrd="0" presId="urn:microsoft.com/office/officeart/2005/8/layout/chevron2"/>
    <dgm:cxn modelId="{B6491563-D994-DA48-9D80-0C15048D314B}" type="presParOf" srcId="{1F2BE6D3-B007-DB49-B693-0D8220468953}" destId="{2C86553D-6C2E-7041-B4C3-C5EEE796C5D2}" srcOrd="0" destOrd="0" presId="urn:microsoft.com/office/officeart/2005/8/layout/chevron2"/>
    <dgm:cxn modelId="{26EF26FA-4B9B-E645-B9D1-14B6D5853AA2}" type="presParOf" srcId="{1F2BE6D3-B007-DB49-B693-0D8220468953}" destId="{A85843F1-0DEF-3F40-9583-C1C9208DDC1A}" srcOrd="1" destOrd="0" presId="urn:microsoft.com/office/officeart/2005/8/layout/chevron2"/>
    <dgm:cxn modelId="{FCB8812F-A7A5-CF42-9391-6C64E8F598C9}" type="presParOf" srcId="{AFAA5EBB-1AFC-AD4B-B3F8-74D4F0EF1DFB}" destId="{7D77FAF8-B1E5-E24C-A7D0-690F813C371B}" srcOrd="7" destOrd="0" presId="urn:microsoft.com/office/officeart/2005/8/layout/chevron2"/>
    <dgm:cxn modelId="{7C62B23E-D49B-1A44-8FCF-C7599670C75C}" type="presParOf" srcId="{AFAA5EBB-1AFC-AD4B-B3F8-74D4F0EF1DFB}" destId="{B2800744-CF7D-E04C-A51E-35922112D5F9}" srcOrd="8" destOrd="0" presId="urn:microsoft.com/office/officeart/2005/8/layout/chevron2"/>
    <dgm:cxn modelId="{87A39C8A-2327-754E-9EFC-5F9F2D77F690}" type="presParOf" srcId="{B2800744-CF7D-E04C-A51E-35922112D5F9}" destId="{4109B706-206B-2748-8239-D414E8EFEB20}" srcOrd="0" destOrd="0" presId="urn:microsoft.com/office/officeart/2005/8/layout/chevron2"/>
    <dgm:cxn modelId="{A21FF020-C74D-E44D-9279-D596CDB85321}" type="presParOf" srcId="{B2800744-CF7D-E04C-A51E-35922112D5F9}" destId="{DE977874-66FB-E64A-A5C1-9B8C4737DE51}" srcOrd="1" destOrd="0" presId="urn:microsoft.com/office/officeart/2005/8/layout/chevron2"/>
    <dgm:cxn modelId="{F33AEA43-8918-B64B-AC88-F4E51D62E5EC}" type="presParOf" srcId="{AFAA5EBB-1AFC-AD4B-B3F8-74D4F0EF1DFB}" destId="{256DBC82-6909-B34E-9DEB-209228F77484}" srcOrd="9" destOrd="0" presId="urn:microsoft.com/office/officeart/2005/8/layout/chevron2"/>
    <dgm:cxn modelId="{1A93FBDA-6340-1246-B4FD-4507D624A81E}" type="presParOf" srcId="{AFAA5EBB-1AFC-AD4B-B3F8-74D4F0EF1DFB}" destId="{808665D4-6C45-D648-B28A-6FF3B4737E12}" srcOrd="10" destOrd="0" presId="urn:microsoft.com/office/officeart/2005/8/layout/chevron2"/>
    <dgm:cxn modelId="{EF0B29E1-A4F5-3043-BE2F-C5D08DDF45F6}" type="presParOf" srcId="{808665D4-6C45-D648-B28A-6FF3B4737E12}" destId="{AEF829B0-B6BC-0E41-82CE-7703CFFB9CAE}" srcOrd="0" destOrd="0" presId="urn:microsoft.com/office/officeart/2005/8/layout/chevron2"/>
    <dgm:cxn modelId="{B0AB3D0F-6F5B-EB4A-8275-F7684D687E03}" type="presParOf" srcId="{808665D4-6C45-D648-B28A-6FF3B4737E12}" destId="{35DF0401-FAA6-6E49-BEC0-4E900F4E0F4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BD7A4-7724-F645-A7A4-6D9DCEDA87E1}">
      <dsp:nvSpPr>
        <dsp:cNvPr id="0" name=""/>
        <dsp:cNvSpPr/>
      </dsp:nvSpPr>
      <dsp:spPr>
        <a:xfrm>
          <a:off x="0" y="443616"/>
          <a:ext cx="6986494" cy="436655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3C3CB-E844-8A45-B349-B78FB9551133}">
      <dsp:nvSpPr>
        <dsp:cNvPr id="0" name=""/>
        <dsp:cNvSpPr/>
      </dsp:nvSpPr>
      <dsp:spPr>
        <a:xfrm>
          <a:off x="1331038" y="3134869"/>
          <a:ext cx="181648" cy="1816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8F373-A3FD-2447-B56E-9B1CEA43D030}">
      <dsp:nvSpPr>
        <dsp:cNvPr id="0" name=""/>
        <dsp:cNvSpPr/>
      </dsp:nvSpPr>
      <dsp:spPr>
        <a:xfrm>
          <a:off x="558920" y="3600535"/>
          <a:ext cx="1627853" cy="1261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52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C830C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кадров</a:t>
          </a:r>
        </a:p>
      </dsp:txBody>
      <dsp:txXfrm>
        <a:off x="558920" y="3600535"/>
        <a:ext cx="1627853" cy="1261935"/>
      </dsp:txXfrm>
    </dsp:sp>
    <dsp:sp modelId="{8DC9A41A-5751-AC4D-BA8D-0BC9C3F15C35}">
      <dsp:nvSpPr>
        <dsp:cNvPr id="0" name=""/>
        <dsp:cNvSpPr/>
      </dsp:nvSpPr>
      <dsp:spPr>
        <a:xfrm>
          <a:off x="3001421" y="2107737"/>
          <a:ext cx="328365" cy="328365"/>
        </a:xfrm>
        <a:prstGeom prst="ellipse">
          <a:avLst/>
        </a:prstGeom>
        <a:solidFill>
          <a:schemeClr val="accent2">
            <a:hueOff val="-2869335"/>
            <a:satOff val="2538"/>
            <a:lumOff val="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92A95-039A-9148-96C8-0568F2C12B63}">
      <dsp:nvSpPr>
        <dsp:cNvPr id="0" name=""/>
        <dsp:cNvSpPr/>
      </dsp:nvSpPr>
      <dsp:spPr>
        <a:xfrm>
          <a:off x="2177695" y="2669652"/>
          <a:ext cx="1975825" cy="746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994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83DD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инструменты карьерного развития </a:t>
          </a:r>
        </a:p>
      </dsp:txBody>
      <dsp:txXfrm>
        <a:off x="2177695" y="2669652"/>
        <a:ext cx="1975825" cy="746234"/>
      </dsp:txXfrm>
    </dsp:sp>
    <dsp:sp modelId="{8044717E-360F-0049-B859-5519FAC08A11}">
      <dsp:nvSpPr>
        <dsp:cNvPr id="0" name=""/>
        <dsp:cNvSpPr/>
      </dsp:nvSpPr>
      <dsp:spPr>
        <a:xfrm>
          <a:off x="4549585" y="1520630"/>
          <a:ext cx="454122" cy="454122"/>
        </a:xfrm>
        <a:prstGeom prst="ellipse">
          <a:avLst/>
        </a:prstGeom>
        <a:solidFill>
          <a:schemeClr val="accent2">
            <a:hueOff val="-5738671"/>
            <a:satOff val="5077"/>
            <a:lumOff val="90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AAA68-A6F0-E04D-8909-D4BA5D074569}">
      <dsp:nvSpPr>
        <dsp:cNvPr id="0" name=""/>
        <dsp:cNvSpPr/>
      </dsp:nvSpPr>
      <dsp:spPr>
        <a:xfrm rot="10800000" flipV="1">
          <a:off x="4973556" y="1288952"/>
          <a:ext cx="1676758" cy="860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63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4EA6D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успешный выпускник </a:t>
          </a:r>
        </a:p>
      </dsp:txBody>
      <dsp:txXfrm rot="-10800000">
        <a:off x="4973556" y="1288952"/>
        <a:ext cx="1676758" cy="860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7CD76-09FC-214E-8AED-D3490DBFFA68}">
      <dsp:nvSpPr>
        <dsp:cNvPr id="0" name=""/>
        <dsp:cNvSpPr/>
      </dsp:nvSpPr>
      <dsp:spPr>
        <a:xfrm>
          <a:off x="332648" y="0"/>
          <a:ext cx="11622293" cy="4484388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11EA86-DD54-3B4B-A47C-B65006B9D6DB}">
      <dsp:nvSpPr>
        <dsp:cNvPr id="0" name=""/>
        <dsp:cNvSpPr/>
      </dsp:nvSpPr>
      <dsp:spPr>
        <a:xfrm>
          <a:off x="0" y="1673448"/>
          <a:ext cx="1919828" cy="222120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2019 год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группой проектов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«Карьера в России»,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участие в треке «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Хакатон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»,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обучающихся, 1 наставник </a:t>
          </a:r>
        </a:p>
      </dsp:txBody>
      <dsp:txXfrm>
        <a:off x="93718" y="1767166"/>
        <a:ext cx="1732392" cy="2033771"/>
      </dsp:txXfrm>
    </dsp:sp>
    <dsp:sp modelId="{B159F81A-4E79-6D45-88BE-D02EE3084C3F}">
      <dsp:nvSpPr>
        <dsp:cNvPr id="0" name=""/>
        <dsp:cNvSpPr/>
      </dsp:nvSpPr>
      <dsp:spPr>
        <a:xfrm>
          <a:off x="2032299" y="397810"/>
          <a:ext cx="2153808" cy="2176058"/>
        </a:xfrm>
        <a:prstGeom prst="roundRect">
          <a:avLst/>
        </a:prstGeom>
        <a:gradFill rotWithShape="0">
          <a:gsLst>
            <a:gs pos="0">
              <a:schemeClr val="accent4">
                <a:hueOff val="451619"/>
                <a:satOff val="-2952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51619"/>
                <a:satOff val="-2952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51619"/>
                <a:satOff val="-2952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2020 год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Стажировка сотрудников администрации в Мастерской кадрового партнерства КВР;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обучающийся, 4 сотрудника, 1 работодатель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Организация трека «Полигон профессиональных проб и карьерных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стартапов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»,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75 обучающихся </a:t>
          </a:r>
        </a:p>
      </dsp:txBody>
      <dsp:txXfrm>
        <a:off x="2137439" y="502950"/>
        <a:ext cx="1943528" cy="1965778"/>
      </dsp:txXfrm>
    </dsp:sp>
    <dsp:sp modelId="{B48BAA5E-126D-E840-A9DB-93101C240267}">
      <dsp:nvSpPr>
        <dsp:cNvPr id="0" name=""/>
        <dsp:cNvSpPr/>
      </dsp:nvSpPr>
      <dsp:spPr>
        <a:xfrm>
          <a:off x="4208552" y="1772346"/>
          <a:ext cx="2343279" cy="2204040"/>
        </a:xfrm>
        <a:prstGeom prst="roundRect">
          <a:avLst/>
        </a:prstGeom>
        <a:gradFill rotWithShape="0">
          <a:gsLst>
            <a:gs pos="0">
              <a:schemeClr val="accent4">
                <a:hueOff val="903239"/>
                <a:satOff val="-5904"/>
                <a:lumOff val="352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03239"/>
                <a:satOff val="-5904"/>
                <a:lumOff val="352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03239"/>
                <a:satOff val="-5904"/>
                <a:lumOff val="352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Стажировка сотрудников администрации в Мастерской кадрового партнерства КВР,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 обучающихся, 5 сотрудников, 3 работодателя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Организация трека «Полигон профессиональных проб»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150 обучающихся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Создание Центра карьеры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 dirty="0"/>
            <a:t> </a:t>
          </a:r>
        </a:p>
      </dsp:txBody>
      <dsp:txXfrm>
        <a:off x="4316144" y="1879938"/>
        <a:ext cx="2128095" cy="1988856"/>
      </dsp:txXfrm>
    </dsp:sp>
    <dsp:sp modelId="{066A15C4-A6B3-094B-82B7-EA382CF9A32F}">
      <dsp:nvSpPr>
        <dsp:cNvPr id="0" name=""/>
        <dsp:cNvSpPr/>
      </dsp:nvSpPr>
      <dsp:spPr>
        <a:xfrm>
          <a:off x="6527297" y="248345"/>
          <a:ext cx="2392224" cy="2226624"/>
        </a:xfrm>
        <a:prstGeom prst="roundRect">
          <a:avLst/>
        </a:prstGeom>
        <a:gradFill rotWithShape="0">
          <a:gsLst>
            <a:gs pos="0">
              <a:schemeClr val="accent4">
                <a:hueOff val="1354858"/>
                <a:satOff val="-8855"/>
                <a:lumOff val="5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354858"/>
                <a:satOff val="-8855"/>
                <a:lumOff val="5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354858"/>
                <a:satOff val="-8855"/>
                <a:lumOff val="5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Стажировка преподавательского состава в Мастерских КВР по направлениям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 сотрудников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Организация трека «Полигон профессиональных проб»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700 обучающихся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Участие в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Хакатоне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КВР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наставник, 10 обучающихся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i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kern="1200" dirty="0"/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6635992" y="357040"/>
        <a:ext cx="2174834" cy="2009234"/>
      </dsp:txXfrm>
    </dsp:sp>
    <dsp:sp modelId="{45C579E0-7EA8-4F4B-9103-59F203B5428F}">
      <dsp:nvSpPr>
        <dsp:cNvPr id="0" name=""/>
        <dsp:cNvSpPr/>
      </dsp:nvSpPr>
      <dsp:spPr>
        <a:xfrm>
          <a:off x="9023583" y="1489866"/>
          <a:ext cx="2461014" cy="2452655"/>
        </a:xfrm>
        <a:prstGeom prst="roundRect">
          <a:avLst/>
        </a:prstGeom>
        <a:gradFill rotWithShape="0">
          <a:gsLst>
            <a:gs pos="0">
              <a:schemeClr val="accent4">
                <a:hueOff val="1806477"/>
                <a:satOff val="-11807"/>
                <a:lumOff val="705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806477"/>
                <a:satOff val="-11807"/>
                <a:lumOff val="705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806477"/>
                <a:satOff val="-11807"/>
                <a:lumOff val="705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2023  год            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- Стажировка преподавательского состава в Мастерских КВР по направлениям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45 сотрудников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Организация трека «Полигон профессиональных проб»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800 обучающихся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Участие в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Хакатоне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КВР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 наставника, 20 обучающихся                      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Региональная инновационная площадка "Карьерный день"</a:t>
          </a:r>
        </a:p>
      </dsp:txBody>
      <dsp:txXfrm>
        <a:off x="9143312" y="1609595"/>
        <a:ext cx="2221556" cy="22131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BF1F0-A70B-FF4E-8E04-88F78EA34CE6}">
      <dsp:nvSpPr>
        <dsp:cNvPr id="0" name=""/>
        <dsp:cNvSpPr/>
      </dsp:nvSpPr>
      <dsp:spPr>
        <a:xfrm>
          <a:off x="2306" y="220804"/>
          <a:ext cx="2298981" cy="91959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0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</a:p>
      </dsp:txBody>
      <dsp:txXfrm>
        <a:off x="462102" y="220804"/>
        <a:ext cx="1379389" cy="919592"/>
      </dsp:txXfrm>
    </dsp:sp>
    <dsp:sp modelId="{A4A62542-E681-1640-8BCF-0E791E0423F8}">
      <dsp:nvSpPr>
        <dsp:cNvPr id="0" name=""/>
        <dsp:cNvSpPr/>
      </dsp:nvSpPr>
      <dsp:spPr>
        <a:xfrm>
          <a:off x="2016429" y="314647"/>
          <a:ext cx="4710584" cy="763261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Центр карьеры </a:t>
          </a:r>
        </a:p>
      </dsp:txBody>
      <dsp:txXfrm>
        <a:off x="2398060" y="314647"/>
        <a:ext cx="3947323" cy="763261"/>
      </dsp:txXfrm>
    </dsp:sp>
    <dsp:sp modelId="{96CDE2A8-15BD-DD47-9748-1B39D345C800}">
      <dsp:nvSpPr>
        <dsp:cNvPr id="0" name=""/>
        <dsp:cNvSpPr/>
      </dsp:nvSpPr>
      <dsp:spPr>
        <a:xfrm>
          <a:off x="1982222" y="3392572"/>
          <a:ext cx="4897163" cy="887207"/>
        </a:xfrm>
        <a:prstGeom prst="chevron">
          <a:avLst/>
        </a:prstGeom>
        <a:solidFill>
          <a:schemeClr val="accent5">
            <a:tint val="40000"/>
            <a:alpha val="90000"/>
            <a:hueOff val="1978789"/>
            <a:satOff val="-2155"/>
            <a:lumOff val="-66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1978789"/>
              <a:satOff val="-2155"/>
              <a:lumOff val="-6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инновационная площадка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«Карьерный день»</a:t>
          </a:r>
        </a:p>
      </dsp:txBody>
      <dsp:txXfrm>
        <a:off x="2425826" y="3392572"/>
        <a:ext cx="4009956" cy="887207"/>
      </dsp:txXfrm>
    </dsp:sp>
    <dsp:sp modelId="{324D20DD-F888-9F43-9B7A-7ACAC862C186}">
      <dsp:nvSpPr>
        <dsp:cNvPr id="0" name=""/>
        <dsp:cNvSpPr/>
      </dsp:nvSpPr>
      <dsp:spPr>
        <a:xfrm>
          <a:off x="2306" y="1269139"/>
          <a:ext cx="2298981" cy="919592"/>
        </a:xfrm>
        <a:prstGeom prst="chevron">
          <a:avLst/>
        </a:prstGeom>
        <a:gradFill rotWithShape="0">
          <a:gsLst>
            <a:gs pos="0">
              <a:schemeClr val="accent5">
                <a:hueOff val="1771018"/>
                <a:satOff val="-761"/>
                <a:lumOff val="-352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771018"/>
                <a:satOff val="-761"/>
                <a:lumOff val="-352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771018"/>
                <a:satOff val="-761"/>
                <a:lumOff val="-352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0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</a:p>
      </dsp:txBody>
      <dsp:txXfrm>
        <a:off x="462102" y="1269139"/>
        <a:ext cx="1379389" cy="919592"/>
      </dsp:txXfrm>
    </dsp:sp>
    <dsp:sp modelId="{E67C8699-1580-654E-8EAD-1C42D10F9615}">
      <dsp:nvSpPr>
        <dsp:cNvPr id="0" name=""/>
        <dsp:cNvSpPr/>
      </dsp:nvSpPr>
      <dsp:spPr>
        <a:xfrm>
          <a:off x="2002420" y="1347304"/>
          <a:ext cx="4654102" cy="763261"/>
        </a:xfrm>
        <a:prstGeom prst="chevron">
          <a:avLst/>
        </a:prstGeom>
        <a:solidFill>
          <a:schemeClr val="accent5">
            <a:tint val="40000"/>
            <a:alpha val="90000"/>
            <a:hueOff val="3957578"/>
            <a:satOff val="-4309"/>
            <a:lumOff val="-132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3957578"/>
              <a:satOff val="-4309"/>
              <a:lumOff val="-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Дополнительный учебный предмет «Конструктор карьерного развития»</a:t>
          </a:r>
        </a:p>
      </dsp:txBody>
      <dsp:txXfrm>
        <a:off x="2384051" y="1347304"/>
        <a:ext cx="3890841" cy="763261"/>
      </dsp:txXfrm>
    </dsp:sp>
    <dsp:sp modelId="{934C6E3A-CA67-E84E-A33A-7D82A1691AD3}">
      <dsp:nvSpPr>
        <dsp:cNvPr id="0" name=""/>
        <dsp:cNvSpPr/>
      </dsp:nvSpPr>
      <dsp:spPr>
        <a:xfrm>
          <a:off x="2306" y="2317474"/>
          <a:ext cx="2298981" cy="919592"/>
        </a:xfrm>
        <a:prstGeom prst="chevron">
          <a:avLst/>
        </a:prstGeom>
        <a:gradFill rotWithShape="0">
          <a:gsLst>
            <a:gs pos="0">
              <a:schemeClr val="accent5">
                <a:hueOff val="3542036"/>
                <a:satOff val="-1523"/>
                <a:lumOff val="-7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3542036"/>
                <a:satOff val="-1523"/>
                <a:lumOff val="-7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3542036"/>
                <a:satOff val="-1523"/>
                <a:lumOff val="-7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0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</a:p>
      </dsp:txBody>
      <dsp:txXfrm>
        <a:off x="462102" y="2317474"/>
        <a:ext cx="1379389" cy="919592"/>
      </dsp:txXfrm>
    </dsp:sp>
    <dsp:sp modelId="{68BF1551-6F37-1147-B88D-21CD5D1BD815}">
      <dsp:nvSpPr>
        <dsp:cNvPr id="0" name=""/>
        <dsp:cNvSpPr/>
      </dsp:nvSpPr>
      <dsp:spPr>
        <a:xfrm>
          <a:off x="2002420" y="2395640"/>
          <a:ext cx="4656774" cy="763261"/>
        </a:xfrm>
        <a:prstGeom prst="chevron">
          <a:avLst/>
        </a:prstGeom>
        <a:solidFill>
          <a:schemeClr val="accent5">
            <a:tint val="40000"/>
            <a:alpha val="90000"/>
            <a:hueOff val="5936366"/>
            <a:satOff val="-6464"/>
            <a:lumOff val="-198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5936366"/>
              <a:satOff val="-6464"/>
              <a:lumOff val="-19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Telegram-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канал «Центр карьеры ПАТ»</a:t>
          </a:r>
        </a:p>
      </dsp:txBody>
      <dsp:txXfrm>
        <a:off x="2384051" y="2395640"/>
        <a:ext cx="3893513" cy="763261"/>
      </dsp:txXfrm>
    </dsp:sp>
    <dsp:sp modelId="{88592698-A2BB-7F4E-A0E6-1D77005716DE}">
      <dsp:nvSpPr>
        <dsp:cNvPr id="0" name=""/>
        <dsp:cNvSpPr/>
      </dsp:nvSpPr>
      <dsp:spPr>
        <a:xfrm>
          <a:off x="2306" y="3365810"/>
          <a:ext cx="2298981" cy="919592"/>
        </a:xfrm>
        <a:prstGeom prst="chevron">
          <a:avLst/>
        </a:prstGeom>
        <a:gradFill rotWithShape="0">
          <a:gsLst>
            <a:gs pos="0">
              <a:schemeClr val="accent5">
                <a:hueOff val="5313054"/>
                <a:satOff val="-2284"/>
                <a:lumOff val="-10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313054"/>
                <a:satOff val="-2284"/>
                <a:lumOff val="-10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313054"/>
                <a:satOff val="-2284"/>
                <a:lumOff val="-10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0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kern="1200">
              <a:latin typeface="Times New Roman" panose="02020603050405020304" pitchFamily="18" charset="0"/>
              <a:cs typeface="Times New Roman" panose="02020603050405020304" pitchFamily="18" charset="0"/>
            </a:rPr>
            <a:t>2023</a:t>
          </a:r>
          <a:endParaRPr lang="ru-RU" sz="5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102" y="3365810"/>
        <a:ext cx="1379389" cy="9195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68526-7E83-3A4A-9298-6DAA8F7FECA9}">
      <dsp:nvSpPr>
        <dsp:cNvPr id="0" name=""/>
        <dsp:cNvSpPr/>
      </dsp:nvSpPr>
      <dsp:spPr>
        <a:xfrm>
          <a:off x="9242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базы вакансий, наращивание пула кадровых партнёров</a:t>
          </a:r>
        </a:p>
      </dsp:txBody>
      <dsp:txXfrm>
        <a:off x="57787" y="1395494"/>
        <a:ext cx="2665308" cy="1560349"/>
      </dsp:txXfrm>
    </dsp:sp>
    <dsp:sp modelId="{DB398F8F-D3D0-4F41-8B4A-CCC79DBED6B1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3047880" y="1970146"/>
        <a:ext cx="409940" cy="411044"/>
      </dsp:txXfrm>
    </dsp:sp>
    <dsp:sp modelId="{0043856F-BE31-304C-81E7-23E8702F6806}">
      <dsp:nvSpPr>
        <dsp:cNvPr id="0" name=""/>
        <dsp:cNvSpPr/>
      </dsp:nvSpPr>
      <dsp:spPr>
        <a:xfrm>
          <a:off x="3876600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 укрепление связей с работодателями</a:t>
          </a:r>
        </a:p>
      </dsp:txBody>
      <dsp:txXfrm>
        <a:off x="3925145" y="1395494"/>
        <a:ext cx="2665308" cy="1560349"/>
      </dsp:txXfrm>
    </dsp:sp>
    <dsp:sp modelId="{5961B89A-A034-1D44-82EF-5D9AA4CBEFE1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6915239" y="1970146"/>
        <a:ext cx="409940" cy="411044"/>
      </dsp:txXfrm>
    </dsp:sp>
    <dsp:sp modelId="{25DDD171-18B9-B144-81D5-E23A0AC429EC}">
      <dsp:nvSpPr>
        <dsp:cNvPr id="0" name=""/>
        <dsp:cNvSpPr/>
      </dsp:nvSpPr>
      <dsp:spPr>
        <a:xfrm>
          <a:off x="7743958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карьерного потенциала студентов и выпускников </a:t>
          </a:r>
        </a:p>
      </dsp:txBody>
      <dsp:txXfrm>
        <a:off x="7792503" y="1395494"/>
        <a:ext cx="2665308" cy="15603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68526-7E83-3A4A-9298-6DAA8F7FECA9}">
      <dsp:nvSpPr>
        <dsp:cNvPr id="0" name=""/>
        <dsp:cNvSpPr/>
      </dsp:nvSpPr>
      <dsp:spPr>
        <a:xfrm>
          <a:off x="9242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Дополнительный учебный предмет </a:t>
          </a:r>
        </a:p>
      </dsp:txBody>
      <dsp:txXfrm>
        <a:off x="57787" y="1395494"/>
        <a:ext cx="2665308" cy="1560349"/>
      </dsp:txXfrm>
    </dsp:sp>
    <dsp:sp modelId="{DB398F8F-D3D0-4F41-8B4A-CCC79DBED6B1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3047880" y="1970146"/>
        <a:ext cx="409940" cy="411044"/>
      </dsp:txXfrm>
    </dsp:sp>
    <dsp:sp modelId="{0043856F-BE31-304C-81E7-23E8702F6806}">
      <dsp:nvSpPr>
        <dsp:cNvPr id="0" name=""/>
        <dsp:cNvSpPr/>
      </dsp:nvSpPr>
      <dsp:spPr>
        <a:xfrm>
          <a:off x="3876600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 разделов </a:t>
          </a:r>
        </a:p>
      </dsp:txBody>
      <dsp:txXfrm>
        <a:off x="3925145" y="1395494"/>
        <a:ext cx="2665308" cy="1560349"/>
      </dsp:txXfrm>
    </dsp:sp>
    <dsp:sp modelId="{5961B89A-A034-1D44-82EF-5D9AA4CBEFE1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6915239" y="1970146"/>
        <a:ext cx="409940" cy="411044"/>
      </dsp:txXfrm>
    </dsp:sp>
    <dsp:sp modelId="{25DDD171-18B9-B144-81D5-E23A0AC429EC}">
      <dsp:nvSpPr>
        <dsp:cNvPr id="0" name=""/>
        <dsp:cNvSpPr/>
      </dsp:nvSpPr>
      <dsp:spPr>
        <a:xfrm>
          <a:off x="7743958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базовых навыков карьерного планирования с 1 курса</a:t>
          </a:r>
        </a:p>
      </dsp:txBody>
      <dsp:txXfrm>
        <a:off x="7792503" y="1395494"/>
        <a:ext cx="2665308" cy="15603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68526-7E83-3A4A-9298-6DAA8F7FECA9}">
      <dsp:nvSpPr>
        <dsp:cNvPr id="0" name=""/>
        <dsp:cNvSpPr/>
      </dsp:nvSpPr>
      <dsp:spPr>
        <a:xfrm>
          <a:off x="9242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Актуальный инструмент </a:t>
          </a:r>
        </a:p>
      </dsp:txBody>
      <dsp:txXfrm>
        <a:off x="57787" y="1395494"/>
        <a:ext cx="2665308" cy="1560349"/>
      </dsp:txXfrm>
    </dsp:sp>
    <dsp:sp modelId="{DB398F8F-D3D0-4F41-8B4A-CCC79DBED6B1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3047880" y="1970146"/>
        <a:ext cx="409940" cy="411044"/>
      </dsp:txXfrm>
    </dsp:sp>
    <dsp:sp modelId="{0043856F-BE31-304C-81E7-23E8702F6806}">
      <dsp:nvSpPr>
        <dsp:cNvPr id="0" name=""/>
        <dsp:cNvSpPr/>
      </dsp:nvSpPr>
      <dsp:spPr>
        <a:xfrm>
          <a:off x="3876600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Способ взаимодействия работодателя с большой аудиторией студентов</a:t>
          </a:r>
        </a:p>
      </dsp:txBody>
      <dsp:txXfrm>
        <a:off x="3925145" y="1395494"/>
        <a:ext cx="2665308" cy="1560349"/>
      </dsp:txXfrm>
    </dsp:sp>
    <dsp:sp modelId="{5961B89A-A034-1D44-82EF-5D9AA4CBEFE1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6915239" y="1970146"/>
        <a:ext cx="409940" cy="411044"/>
      </dsp:txXfrm>
    </dsp:sp>
    <dsp:sp modelId="{25DDD171-18B9-B144-81D5-E23A0AC429EC}">
      <dsp:nvSpPr>
        <dsp:cNvPr id="0" name=""/>
        <dsp:cNvSpPr/>
      </dsp:nvSpPr>
      <dsp:spPr>
        <a:xfrm>
          <a:off x="7743958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банка вакансий </a:t>
          </a:r>
        </a:p>
      </dsp:txBody>
      <dsp:txXfrm>
        <a:off x="7792503" y="1395494"/>
        <a:ext cx="2665308" cy="15603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68526-7E83-3A4A-9298-6DAA8F7FECA9}">
      <dsp:nvSpPr>
        <dsp:cNvPr id="0" name=""/>
        <dsp:cNvSpPr/>
      </dsp:nvSpPr>
      <dsp:spPr>
        <a:xfrm>
          <a:off x="9242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Присвоение статуса </a:t>
          </a:r>
        </a:p>
      </dsp:txBody>
      <dsp:txXfrm>
        <a:off x="57787" y="1395494"/>
        <a:ext cx="2665308" cy="1560349"/>
      </dsp:txXfrm>
    </dsp:sp>
    <dsp:sp modelId="{DB398F8F-D3D0-4F41-8B4A-CCC79DBED6B1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3047880" y="1970146"/>
        <a:ext cx="409940" cy="411044"/>
      </dsp:txXfrm>
    </dsp:sp>
    <dsp:sp modelId="{0043856F-BE31-304C-81E7-23E8702F6806}">
      <dsp:nvSpPr>
        <dsp:cNvPr id="0" name=""/>
        <dsp:cNvSpPr/>
      </dsp:nvSpPr>
      <dsp:spPr>
        <a:xfrm>
          <a:off x="3876600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Тренинговая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площадка для создания среды, содействующая профессиональному определению студентов и их трудоустройству</a:t>
          </a:r>
        </a:p>
      </dsp:txBody>
      <dsp:txXfrm>
        <a:off x="3925145" y="1395494"/>
        <a:ext cx="2665308" cy="1560349"/>
      </dsp:txXfrm>
    </dsp:sp>
    <dsp:sp modelId="{5961B89A-A034-1D44-82EF-5D9AA4CBEFE1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6915239" y="1970146"/>
        <a:ext cx="409940" cy="411044"/>
      </dsp:txXfrm>
    </dsp:sp>
    <dsp:sp modelId="{25DDD171-18B9-B144-81D5-E23A0AC429EC}">
      <dsp:nvSpPr>
        <dsp:cNvPr id="0" name=""/>
        <dsp:cNvSpPr/>
      </dsp:nvSpPr>
      <dsp:spPr>
        <a:xfrm>
          <a:off x="7743958" y="134694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конкурентоспособности выпускника на рынке труда </a:t>
          </a:r>
        </a:p>
      </dsp:txBody>
      <dsp:txXfrm>
        <a:off x="7792503" y="1395494"/>
        <a:ext cx="2665308" cy="15603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982D4-151A-4F49-82BE-1483200A9291}">
      <dsp:nvSpPr>
        <dsp:cNvPr id="0" name=""/>
        <dsp:cNvSpPr/>
      </dsp:nvSpPr>
      <dsp:spPr>
        <a:xfrm rot="5400000">
          <a:off x="-137252" y="139031"/>
          <a:ext cx="915015" cy="64051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для студента</a:t>
          </a:r>
        </a:p>
      </dsp:txBody>
      <dsp:txXfrm rot="-5400000">
        <a:off x="1" y="322033"/>
        <a:ext cx="640510" cy="274505"/>
      </dsp:txXfrm>
    </dsp:sp>
    <dsp:sp modelId="{B48A980D-EB37-684B-9D34-B4263E516030}">
      <dsp:nvSpPr>
        <dsp:cNvPr id="0" name=""/>
        <dsp:cNvSpPr/>
      </dsp:nvSpPr>
      <dsp:spPr>
        <a:xfrm rot="5400000">
          <a:off x="3312506" y="-2670216"/>
          <a:ext cx="594760" cy="59387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9525" lvl="1" indent="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осведомлённости обучающихся об области профессиональной деятльности, в том числе из опыта действующих профессионалов сферы.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0510" y="30814"/>
        <a:ext cx="5909718" cy="536692"/>
      </dsp:txXfrm>
    </dsp:sp>
    <dsp:sp modelId="{5ADC4109-0C3F-0E4C-8093-95FAC5936FDD}">
      <dsp:nvSpPr>
        <dsp:cNvPr id="0" name=""/>
        <dsp:cNvSpPr/>
      </dsp:nvSpPr>
      <dsp:spPr>
        <a:xfrm rot="5400000">
          <a:off x="-137252" y="956092"/>
          <a:ext cx="915015" cy="640510"/>
        </a:xfrm>
        <a:prstGeom prst="chevron">
          <a:avLst/>
        </a:prstGeom>
        <a:gradFill rotWithShape="0">
          <a:gsLst>
            <a:gs pos="0">
              <a:schemeClr val="accent2">
                <a:hueOff val="-1147734"/>
                <a:satOff val="1015"/>
                <a:lumOff val="1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47734"/>
                <a:satOff val="1015"/>
                <a:lumOff val="1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47734"/>
                <a:satOff val="1015"/>
                <a:lumOff val="1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147734"/>
              <a:satOff val="1015"/>
              <a:lumOff val="1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для студента</a:t>
          </a:r>
        </a:p>
      </dsp:txBody>
      <dsp:txXfrm rot="-5400000">
        <a:off x="1" y="1139094"/>
        <a:ext cx="640510" cy="274505"/>
      </dsp:txXfrm>
    </dsp:sp>
    <dsp:sp modelId="{66CAF482-BF08-B54B-9DF1-06C27A4CA9CE}">
      <dsp:nvSpPr>
        <dsp:cNvPr id="0" name=""/>
        <dsp:cNvSpPr/>
      </dsp:nvSpPr>
      <dsp:spPr>
        <a:xfrm rot="5400000">
          <a:off x="3312506" y="-1853155"/>
          <a:ext cx="594760" cy="59387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147734"/>
              <a:satOff val="1015"/>
              <a:lumOff val="1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Прокаченный, коммуникабельный, замотивированный выпускник интересный рынку труда.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0510" y="847875"/>
        <a:ext cx="5909718" cy="536692"/>
      </dsp:txXfrm>
    </dsp:sp>
    <dsp:sp modelId="{C785C317-D627-3341-9B2D-E6A4EAAC9467}">
      <dsp:nvSpPr>
        <dsp:cNvPr id="0" name=""/>
        <dsp:cNvSpPr/>
      </dsp:nvSpPr>
      <dsp:spPr>
        <a:xfrm rot="5400000">
          <a:off x="-137252" y="1773152"/>
          <a:ext cx="915015" cy="640510"/>
        </a:xfrm>
        <a:prstGeom prst="chevron">
          <a:avLst/>
        </a:prstGeom>
        <a:gradFill rotWithShape="0">
          <a:gsLst>
            <a:gs pos="0">
              <a:schemeClr val="accent2">
                <a:hueOff val="-2295469"/>
                <a:satOff val="2031"/>
                <a:lumOff val="3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295469"/>
                <a:satOff val="2031"/>
                <a:lumOff val="3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295469"/>
                <a:satOff val="2031"/>
                <a:lumOff val="3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295469"/>
              <a:satOff val="2031"/>
              <a:lumOff val="3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для ОО</a:t>
          </a:r>
        </a:p>
      </dsp:txBody>
      <dsp:txXfrm rot="-5400000">
        <a:off x="1" y="1956154"/>
        <a:ext cx="640510" cy="274505"/>
      </dsp:txXfrm>
    </dsp:sp>
    <dsp:sp modelId="{DA91280E-8476-EB4C-83CC-DB57E0A2BE84}">
      <dsp:nvSpPr>
        <dsp:cNvPr id="0" name=""/>
        <dsp:cNvSpPr/>
      </dsp:nvSpPr>
      <dsp:spPr>
        <a:xfrm rot="5400000">
          <a:off x="3312506" y="-1036095"/>
          <a:ext cx="594760" cy="59387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2295469"/>
              <a:satOff val="2031"/>
              <a:lumOff val="3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пула бизнес-партнёров образовательной организации для широкого выбора баз практической подготовки и потенциальных рабочих мест.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0510" y="1664935"/>
        <a:ext cx="5909718" cy="536692"/>
      </dsp:txXfrm>
    </dsp:sp>
    <dsp:sp modelId="{2C86553D-6C2E-7041-B4C3-C5EEE796C5D2}">
      <dsp:nvSpPr>
        <dsp:cNvPr id="0" name=""/>
        <dsp:cNvSpPr/>
      </dsp:nvSpPr>
      <dsp:spPr>
        <a:xfrm rot="5400000">
          <a:off x="-137252" y="2590213"/>
          <a:ext cx="915015" cy="640510"/>
        </a:xfrm>
        <a:prstGeom prst="chevron">
          <a:avLst/>
        </a:prstGeom>
        <a:gradFill rotWithShape="0">
          <a:gsLst>
            <a:gs pos="0">
              <a:schemeClr val="accent2">
                <a:hueOff val="-3443203"/>
                <a:satOff val="3046"/>
                <a:lumOff val="5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443203"/>
                <a:satOff val="3046"/>
                <a:lumOff val="5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443203"/>
                <a:satOff val="3046"/>
                <a:lumOff val="5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443203"/>
              <a:satOff val="3046"/>
              <a:lumOff val="5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для ОО</a:t>
          </a:r>
        </a:p>
      </dsp:txBody>
      <dsp:txXfrm rot="-5400000">
        <a:off x="1" y="2773215"/>
        <a:ext cx="640510" cy="274505"/>
      </dsp:txXfrm>
    </dsp:sp>
    <dsp:sp modelId="{A85843F1-0DEF-3F40-9583-C1C9208DDC1A}">
      <dsp:nvSpPr>
        <dsp:cNvPr id="0" name=""/>
        <dsp:cNvSpPr/>
      </dsp:nvSpPr>
      <dsp:spPr>
        <a:xfrm rot="5400000">
          <a:off x="3312506" y="-219035"/>
          <a:ext cx="594760" cy="59387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3443203"/>
              <a:satOff val="3046"/>
              <a:lumOff val="5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9525" lvl="1" indent="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/>
          </a:pPr>
          <a:r>
            <a:rPr lang="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Насыщенный обучающий процесс, направленный на формирование карьерной траектории студента.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0510" y="2481995"/>
        <a:ext cx="5909718" cy="536692"/>
      </dsp:txXfrm>
    </dsp:sp>
    <dsp:sp modelId="{4109B706-206B-2748-8239-D414E8EFEB20}">
      <dsp:nvSpPr>
        <dsp:cNvPr id="0" name=""/>
        <dsp:cNvSpPr/>
      </dsp:nvSpPr>
      <dsp:spPr>
        <a:xfrm rot="5400000">
          <a:off x="-137252" y="3407273"/>
          <a:ext cx="915015" cy="640510"/>
        </a:xfrm>
        <a:prstGeom prst="chevron">
          <a:avLst/>
        </a:prstGeom>
        <a:gradFill rotWithShape="0">
          <a:gsLst>
            <a:gs pos="0">
              <a:schemeClr val="accent2">
                <a:hueOff val="-4590937"/>
                <a:satOff val="4062"/>
                <a:lumOff val="721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590937"/>
                <a:satOff val="4062"/>
                <a:lumOff val="721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590937"/>
                <a:satOff val="4062"/>
                <a:lumOff val="721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590937"/>
              <a:satOff val="4062"/>
              <a:lumOff val="721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9525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  <a:tabLst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  <a:p>
          <a:pPr marL="9525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  <a:tabLst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для бизнеса</a:t>
          </a:r>
        </a:p>
      </dsp:txBody>
      <dsp:txXfrm rot="-5400000">
        <a:off x="1" y="3590275"/>
        <a:ext cx="640510" cy="274505"/>
      </dsp:txXfrm>
    </dsp:sp>
    <dsp:sp modelId="{DE977874-66FB-E64A-A5C1-9B8C4737DE51}">
      <dsp:nvSpPr>
        <dsp:cNvPr id="0" name=""/>
        <dsp:cNvSpPr/>
      </dsp:nvSpPr>
      <dsp:spPr>
        <a:xfrm rot="5400000">
          <a:off x="3312506" y="598025"/>
          <a:ext cx="594760" cy="59387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4590937"/>
              <a:satOff val="4062"/>
              <a:lumOff val="721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прямого взаимодействия с потенциальными кадрами, проведение совместных мероприятий (личные встречи,проф.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пробы</a:t>
          </a:r>
          <a:r>
            <a:rPr lang="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совместный t</a:t>
          </a:r>
          <a:r>
            <a:rPr lang="en-US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elegram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канал).</a:t>
          </a:r>
        </a:p>
      </dsp:txBody>
      <dsp:txXfrm rot="-5400000">
        <a:off x="640510" y="3299055"/>
        <a:ext cx="5909718" cy="536692"/>
      </dsp:txXfrm>
    </dsp:sp>
    <dsp:sp modelId="{AEF829B0-B6BC-0E41-82CE-7703CFFB9CAE}">
      <dsp:nvSpPr>
        <dsp:cNvPr id="0" name=""/>
        <dsp:cNvSpPr/>
      </dsp:nvSpPr>
      <dsp:spPr>
        <a:xfrm rot="5400000">
          <a:off x="-137252" y="4224334"/>
          <a:ext cx="915015" cy="640510"/>
        </a:xfrm>
        <a:prstGeom prst="chevron">
          <a:avLst/>
        </a:prstGeom>
        <a:gradFill rotWithShape="0">
          <a:gsLst>
            <a:gs pos="0">
              <a:schemeClr val="accent2">
                <a:hueOff val="-5738671"/>
                <a:satOff val="5077"/>
                <a:lumOff val="902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738671"/>
                <a:satOff val="5077"/>
                <a:lumOff val="902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738671"/>
                <a:satOff val="5077"/>
                <a:lumOff val="902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738671"/>
              <a:satOff val="5077"/>
              <a:lumOff val="902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9525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  <a:tabLst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 </a:t>
          </a:r>
        </a:p>
        <a:p>
          <a:pPr marL="9525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  <a:tabLst/>
          </a:pPr>
          <a:r>
            <a:rPr lang="ru-RU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для бизнеса</a:t>
          </a:r>
        </a:p>
      </dsp:txBody>
      <dsp:txXfrm rot="-5400000">
        <a:off x="1" y="4407336"/>
        <a:ext cx="640510" cy="274505"/>
      </dsp:txXfrm>
    </dsp:sp>
    <dsp:sp modelId="{35DF0401-FAA6-6E49-BEC0-4E900F4E0F4E}">
      <dsp:nvSpPr>
        <dsp:cNvPr id="0" name=""/>
        <dsp:cNvSpPr/>
      </dsp:nvSpPr>
      <dsp:spPr>
        <a:xfrm rot="5400000">
          <a:off x="3312506" y="1415085"/>
          <a:ext cx="594760" cy="59387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5738671"/>
              <a:satOff val="5077"/>
              <a:lumOff val="902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кадров с тем набором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en-US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ard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soft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kills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которые актуальны для работодателя на сегодняшний день.</a:t>
          </a:r>
        </a:p>
      </dsp:txBody>
      <dsp:txXfrm rot="-5400000">
        <a:off x="640510" y="4116115"/>
        <a:ext cx="5909718" cy="536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40647-3A73-0D48-B373-8A229E5FAC1A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39129-A20B-D143-8639-6D780D6D5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02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39129-A20B-D143-8639-6D780D6D512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2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39129-A20B-D143-8639-6D780D6D512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042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39129-A20B-D143-8639-6D780D6D512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143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39129-A20B-D143-8639-6D780D6D512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37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5F67E-993F-431F-A08C-E45B68AE6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339" y="1009266"/>
            <a:ext cx="6378341" cy="2387600"/>
          </a:xfrm>
        </p:spPr>
        <p:txBody>
          <a:bodyPr anchor="b"/>
          <a:lstStyle>
            <a:lvl1pPr algn="ctr">
              <a:defRPr sz="6000" b="1">
                <a:solidFill>
                  <a:schemeClr val="accent5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94E5BA-3631-4350-B879-9E4D47590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339" y="3727167"/>
            <a:ext cx="5694947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08278-D988-40BA-9D6E-30809762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fld id="{E6618210-AA3C-4E5C-8A8F-AA37F5428033}" type="datetimeFigureOut">
              <a:rPr lang="ru-RU" smtClean="0"/>
              <a:pPr/>
              <a:t>10.02.2024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E7A21-8122-4DEB-9367-1A8F2A85A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B45FA-8D82-49B8-AF8C-62AC87B7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fld id="{F2B82F82-4D2C-48BD-8F54-4A7BAA97B5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4ED08-9090-4A7B-A2A9-6DBCA386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EB1221-842C-403E-B1A1-91719B5A8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001B2-1A7C-4CAD-8733-3AEADA4B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F1A205-2616-4D1B-B0D4-48D4E243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AABEDE-B4BD-4D75-AE29-38DCED51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5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1DD495-9850-4117-BDA0-9C259257E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87B888-75AB-4F56-88DF-ED76C303B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0A6CAC-4F78-46F2-9AC6-1669A3B0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D5F4FE-012B-4560-9DAC-0A43C520E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8C788-4EC8-4400-93A1-1160414F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65C3D-4FE4-4016-9516-175CB1F8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577" y="18616"/>
            <a:ext cx="9245868" cy="1069039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A558D4-9753-40E4-B34D-D088F2769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8B73C-8744-4547-AC4E-9445A4254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294C85-328D-4160-AFB8-A0579446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BC8B44-D09A-4DB2-AD13-4D1BCE2A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3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BEFD3-42A7-40D4-AE15-06B41A69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D87512-81CE-43DD-83C1-0194C03DC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D38D8C-1E6C-4603-AE65-B38DD4F0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A582A2-5E7D-485A-896E-2C84108AB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ED6AD7-041E-463D-A9B6-DB4319A1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23234-07AF-4BD9-97F7-20AEF958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C737C2-1435-4654-BF19-C417FA068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79B334-160F-4633-98A4-4BD9CCBBC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C676CA-5D96-4C8D-AF68-CA371403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4A252F-1666-4B65-9D54-C2223B07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768EB8-F2B8-41A7-A0EF-ED80B6CB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7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3AE1C-FF38-4BFE-B712-397DDBF6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3B6923-74C8-4877-9899-406265B94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1ADBBF-CB3D-4567-9DF3-6CF4863A0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9527ED-4BFF-4259-83FB-62B134455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5884B-89B4-4FAF-BD14-55E24D360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0CD5F7-DAB5-4B57-9579-83889F729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2A1D4F-1950-45D5-8F32-A72C3C45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38E15C-FDE6-42B0-B55A-DC3B0159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5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5EA09-37D5-4D29-80A2-4F8DDAA3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4942A8-27BB-4326-8431-C941C67AC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EBDD14-2718-4270-B20E-8D11D522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7EFBDD-443E-448A-ACF9-BBC243BE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0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C41FED-1608-4666-8886-8A38B1B1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495F25-D619-4BCD-8483-4AAD8A39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209007-F56F-4E5E-8170-15859EA4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2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41737-08AD-4EDB-9A9F-82017432D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E55DB0-9C64-4E83-8C0E-669DCF469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7EA21E-7F3C-4768-A0F4-5F92150CC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257C7-91F6-4D0B-A014-3BE165FB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57C62C-18AF-41D7-B700-5244780B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5D2BE1-3656-432B-AB6C-4143BE916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21362-D3D5-4D33-893B-B8BF9C3D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92DC63-A57D-4768-AFCC-DC6F5A463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23BAF7-0E12-46CF-AE31-A6DB8A4BF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DEB881-C36E-4CE1-9451-D1D43F12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A3163F-5E35-4B0E-848B-8A59A851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990EEA-544D-4BD6-A216-42BF5DB5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1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5F1F4-0E35-4F4C-824C-B92D65D34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F0AF37-D72C-41CC-991F-A2CA399C7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12139C-4313-415D-96A1-88AD68ED2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18210-AA3C-4E5C-8A8F-AA37F5428033}" type="datetimeFigureOut">
              <a:rPr lang="ru-RU" smtClean="0"/>
              <a:t>10.02.2024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1AA7C9-98E5-4D19-8D59-E95304CCA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79B958-4CDF-4A11-8B51-3F814BF3D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82F82-4D2C-48BD-8F54-4A7BAA97B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0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9.gif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6.png"/><Relationship Id="rId5" Type="http://schemas.openxmlformats.org/officeDocument/2006/relationships/image" Target="../media/image3.jpg"/><Relationship Id="rId10" Type="http://schemas.microsoft.com/office/2007/relationships/diagramDrawing" Target="../diagrams/drawing9.xml"/><Relationship Id="rId4" Type="http://schemas.openxmlformats.org/officeDocument/2006/relationships/image" Target="../media/image20.gif"/><Relationship Id="rId9" Type="http://schemas.openxmlformats.org/officeDocument/2006/relationships/diagramColors" Target="../diagrams/colors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8.gif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6.png"/><Relationship Id="rId10" Type="http://schemas.microsoft.com/office/2007/relationships/diagramDrawing" Target="../diagrams/drawing3.xml"/><Relationship Id="rId4" Type="http://schemas.openxmlformats.org/officeDocument/2006/relationships/image" Target="../media/image3.jpg"/><Relationship Id="rId9" Type="http://schemas.openxmlformats.org/officeDocument/2006/relationships/diagramColors" Target="../diagrams/colors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3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263CD-3314-EDF5-EF21-0A1963112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52" y="273268"/>
            <a:ext cx="769772" cy="7697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025B66-B933-C3E2-58DC-0009AF70F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19" y="2769523"/>
            <a:ext cx="4271005" cy="28382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CDFCAC-5E0C-C62A-7F21-DBE727FC232A}"/>
              </a:ext>
            </a:extLst>
          </p:cNvPr>
          <p:cNvSpPr/>
          <p:nvPr/>
        </p:nvSpPr>
        <p:spPr>
          <a:xfrm>
            <a:off x="332705" y="354951"/>
            <a:ext cx="699377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 </a:t>
            </a:r>
          </a:p>
          <a:p>
            <a:pPr algn="ctr"/>
            <a:r>
              <a:rPr lang="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карьерного развития </a:t>
            </a:r>
          </a:p>
          <a:p>
            <a:pPr algn="ctr"/>
            <a:r>
              <a:rPr lang="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495E47-F0BA-DBB3-7142-4576F322E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273268"/>
            <a:ext cx="1460774" cy="9194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99C4AF-1642-8F0D-4E41-54A6322C7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4352" y="-137939"/>
            <a:ext cx="2830550" cy="1592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76B65-463A-154E-9E69-11CB7443E07D}"/>
              </a:ext>
            </a:extLst>
          </p:cNvPr>
          <p:cNvSpPr txBox="1"/>
          <p:nvPr/>
        </p:nvSpPr>
        <p:spPr>
          <a:xfrm>
            <a:off x="0" y="5437011"/>
            <a:ext cx="538685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Лисовская Юлия Сергеевна,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отделением,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инновационной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площадки  «Карьерный день»</a:t>
            </a: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F53B5-412A-6932-F8DE-1B1A9FC3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621" y="85982"/>
            <a:ext cx="9245868" cy="1069039"/>
          </a:xfrm>
        </p:spPr>
        <p:txBody>
          <a:bodyPr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Логика внедрения модели карьерного развития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DC28B40-F1F2-E199-D039-BE4933706C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146799"/>
              </p:ext>
            </p:extLst>
          </p:nvPr>
        </p:nvGraphicFramePr>
        <p:xfrm>
          <a:off x="1694179" y="1426740"/>
          <a:ext cx="9694292" cy="47997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714764">
                  <a:extLst>
                    <a:ext uri="{9D8B030D-6E8A-4147-A177-3AD203B41FA5}">
                      <a16:colId xmlns:a16="http://schemas.microsoft.com/office/drawing/2014/main" val="4290890212"/>
                    </a:ext>
                  </a:extLst>
                </a:gridCol>
                <a:gridCol w="4979528">
                  <a:extLst>
                    <a:ext uri="{9D8B030D-6E8A-4147-A177-3AD203B41FA5}">
                      <a16:colId xmlns:a16="http://schemas.microsoft.com/office/drawing/2014/main" val="3507191250"/>
                    </a:ext>
                  </a:extLst>
                </a:gridCol>
              </a:tblGrid>
              <a:tr h="5916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карьерного развития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Действия </a:t>
                      </a:r>
                      <a:endParaRPr sz="1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988520722"/>
                  </a:ext>
                </a:extLst>
              </a:tr>
              <a:tr h="8363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Раскрытие профессии взглядом работодателя и развитие коммуникационной поисковой компетенции 1-2 курсников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ДУП «Конструктор карьерного развития», приглашение на учебные занятия/классные часы успешных работодателей, инструменты КВР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949386"/>
                  </a:ext>
                </a:extLst>
              </a:tr>
              <a:tr h="8363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себя в профессиональном состязании с работодателем и освоение стандартов, культуры профессионального развития 2-3 курсниками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Чемпионатах по специальностям, реализация инструментов КВР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483412"/>
                  </a:ext>
                </a:extLst>
              </a:tr>
              <a:tr h="65051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личностным, карьерным развитием 2-3 курсников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Реализуется с 1 курса, посредством внедрения ДУП «Конструктор карьерного развития», создан Центр Карьеры в ОО, ведется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telegram-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«Центр карьеры ПАТ»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54719"/>
                  </a:ext>
                </a:extLst>
              </a:tr>
              <a:tr h="8363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Накопление деловых связей, переговоров с руководителями и практик трудоустройства с 1 по выпускной курс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инструментов КВР, экскурсии и профессиональные пробы на базе работодателей, выполнение дипломных проектов по заказу работодателей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47951"/>
                  </a:ext>
                </a:extLst>
              </a:tr>
              <a:tr h="104852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Освоение альтернативных траекторий карьерного развития и накопление предпринимательских практик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плана Центра Карьеры в направлении предпринимательской деятельности и самозанятости, внедрение в учебные планы дисциплины «Предпринимательство», встречи с успешными выпускниками техникума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68979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9E5A61-F193-4E19-6BE5-FAFFB6D34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02" y="186884"/>
            <a:ext cx="735998" cy="7359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714C65-548B-B7D0-075D-E32793182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3" y="2642643"/>
            <a:ext cx="1265871" cy="1572713"/>
          </a:xfrm>
          <a:prstGeom prst="rect">
            <a:avLst/>
          </a:prstGeom>
        </p:spPr>
      </p:pic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8CE266B1-11C9-19EA-0D2E-D089A1EBF261}"/>
              </a:ext>
            </a:extLst>
          </p:cNvPr>
          <p:cNvSpPr/>
          <p:nvPr/>
        </p:nvSpPr>
        <p:spPr>
          <a:xfrm>
            <a:off x="11761076" y="6355931"/>
            <a:ext cx="430924" cy="4046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84060F-F760-CC1E-0729-AF7D16682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196" y="-214119"/>
            <a:ext cx="2830550" cy="159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7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1;p20">
            <a:extLst>
              <a:ext uri="{FF2B5EF4-FFF2-40B4-BE49-F238E27FC236}">
                <a16:creationId xmlns:a16="http://schemas.microsoft.com/office/drawing/2014/main" id="{AA97FC11-6658-2156-1687-E04B8E3CBFAD}"/>
              </a:ext>
            </a:extLst>
          </p:cNvPr>
          <p:cNvSpPr txBox="1">
            <a:spLocks/>
          </p:cNvSpPr>
          <p:nvPr/>
        </p:nvSpPr>
        <p:spPr>
          <a:xfrm>
            <a:off x="2020251" y="97393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внедрения модели карьерного развития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B43C91-058B-E37A-4574-3A9DCBAFB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" y="2278312"/>
            <a:ext cx="2469102" cy="15540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80EDAF-B7EE-EDBB-CE59-F92F56316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871" y="4463603"/>
            <a:ext cx="2713961" cy="1919876"/>
          </a:xfrm>
          <a:prstGeom prst="rect">
            <a:avLst/>
          </a:prstGeom>
        </p:spPr>
      </p:pic>
      <p:sp>
        <p:nvSpPr>
          <p:cNvPr id="15" name="Треугольник 14">
            <a:extLst>
              <a:ext uri="{FF2B5EF4-FFF2-40B4-BE49-F238E27FC236}">
                <a16:creationId xmlns:a16="http://schemas.microsoft.com/office/drawing/2014/main" id="{46DA28C0-4366-1F5B-CA5E-B9BB75570CD1}"/>
              </a:ext>
            </a:extLst>
          </p:cNvPr>
          <p:cNvSpPr/>
          <p:nvPr/>
        </p:nvSpPr>
        <p:spPr>
          <a:xfrm>
            <a:off x="11311467" y="6383089"/>
            <a:ext cx="721832" cy="3221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10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591DEF-1ACF-E300-91F3-438125657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418" y="302094"/>
            <a:ext cx="735998" cy="735998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5B0702A5-8E30-1E17-5EDF-C703337B30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7206938"/>
              </p:ext>
            </p:extLst>
          </p:nvPr>
        </p:nvGraphicFramePr>
        <p:xfrm>
          <a:off x="2604607" y="1379601"/>
          <a:ext cx="6579263" cy="5003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E6E57F-9F25-78AE-59EA-B5F70D60E6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5594" y="-126000"/>
            <a:ext cx="2830550" cy="159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A2BE4-EECB-6540-B5FF-0F30520B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Цитаты про успех. Мотивационные цитаты | Мотивационные цитаты, Мудрые  цитаты, Вдохновляющие цитаты">
            <a:extLst>
              <a:ext uri="{FF2B5EF4-FFF2-40B4-BE49-F238E27FC236}">
                <a16:creationId xmlns:a16="http://schemas.microsoft.com/office/drawing/2014/main" id="{1074CCBF-BE5E-7142-B54E-607B171EA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6" b="28345"/>
          <a:stretch/>
        </p:blipFill>
        <p:spPr bwMode="auto">
          <a:xfrm>
            <a:off x="3061252" y="1896435"/>
            <a:ext cx="5560023" cy="407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3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3263CD-3314-EDF5-EF21-0A1963112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52" y="273268"/>
            <a:ext cx="769772" cy="769772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79B0EE4-EDC0-384C-887C-8435758488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5744005"/>
              </p:ext>
            </p:extLst>
          </p:nvPr>
        </p:nvGraphicFramePr>
        <p:xfrm>
          <a:off x="427018" y="233828"/>
          <a:ext cx="448116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99C4AF-1642-8F0D-4E41-54A6322C7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4352" y="-137939"/>
            <a:ext cx="2830550" cy="1592185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0A5A075A-BE86-3F4E-987C-B7237EDF87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9154200"/>
              </p:ext>
            </p:extLst>
          </p:nvPr>
        </p:nvGraphicFramePr>
        <p:xfrm>
          <a:off x="981635" y="1454246"/>
          <a:ext cx="6986494" cy="5277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26" name="Picture 2" descr="Маленькой компании требуется специалист широкого профиля. Как правильно  описать вакансию">
            <a:extLst>
              <a:ext uri="{FF2B5EF4-FFF2-40B4-BE49-F238E27FC236}">
                <a16:creationId xmlns:a16="http://schemas.microsoft.com/office/drawing/2014/main" id="{14038443-202C-B84F-AF5F-48F4030E7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231"/>
          <a:stretch/>
        </p:blipFill>
        <p:spPr bwMode="auto">
          <a:xfrm>
            <a:off x="8044762" y="2087236"/>
            <a:ext cx="3959179" cy="268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A84E08-1984-5B42-8D17-5D5CA645D4B4}"/>
              </a:ext>
            </a:extLst>
          </p:cNvPr>
          <p:cNvSpPr txBox="1"/>
          <p:nvPr/>
        </p:nvSpPr>
        <p:spPr>
          <a:xfrm>
            <a:off x="2084294" y="130360"/>
            <a:ext cx="75617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Стратегия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деятельности средних профессиональных образовательных  организаций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B699C2DE-F5F9-624C-AE20-E9F75A178977}"/>
              </a:ext>
            </a:extLst>
          </p:cNvPr>
          <p:cNvSpPr/>
          <p:nvPr/>
        </p:nvSpPr>
        <p:spPr>
          <a:xfrm>
            <a:off x="11587052" y="6088503"/>
            <a:ext cx="472966" cy="4624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343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A6E93-1A82-4EEB-ACA5-BF1631BA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840" y="161561"/>
            <a:ext cx="6959361" cy="769772"/>
          </a:xfrm>
        </p:spPr>
        <p:txBody>
          <a:bodyPr>
            <a:normAutofit fontScale="90000"/>
          </a:bodyPr>
          <a:lstStyle/>
          <a:p>
            <a:pPr algn="ctr"/>
            <a:r>
              <a:rPr lang="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инструментов  карьерного развития студентовв техникума </a:t>
            </a:r>
            <a:br>
              <a:rPr lang="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проектом «Карьера в России»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2DB1DA-19C1-EAEE-6D38-1521EF59F4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7"/>
          <a:stretch/>
        </p:blipFill>
        <p:spPr>
          <a:xfrm>
            <a:off x="1596321" y="87785"/>
            <a:ext cx="1300519" cy="11082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E4802D-65EA-C554-2320-D59648E9A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52" y="273268"/>
            <a:ext cx="769772" cy="769772"/>
          </a:xfrm>
          <a:prstGeom prst="rect">
            <a:avLst/>
          </a:prstGeom>
        </p:spPr>
      </p:pic>
      <p:sp>
        <p:nvSpPr>
          <p:cNvPr id="14" name="Треугольник 13">
            <a:extLst>
              <a:ext uri="{FF2B5EF4-FFF2-40B4-BE49-F238E27FC236}">
                <a16:creationId xmlns:a16="http://schemas.microsoft.com/office/drawing/2014/main" id="{93315B9A-E9FD-7650-2E38-B4B2821F2FC7}"/>
              </a:ext>
            </a:extLst>
          </p:cNvPr>
          <p:cNvSpPr/>
          <p:nvPr/>
        </p:nvSpPr>
        <p:spPr>
          <a:xfrm>
            <a:off x="11587052" y="6088503"/>
            <a:ext cx="472966" cy="4624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B3A126-767A-68EA-576A-DF6550CBC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4352" y="-154201"/>
            <a:ext cx="2830550" cy="1592185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9D5D3F5F-7FFF-444D-ADD5-56EC3B1DB0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2925910"/>
              </p:ext>
            </p:extLst>
          </p:nvPr>
        </p:nvGraphicFramePr>
        <p:xfrm>
          <a:off x="0" y="1442279"/>
          <a:ext cx="12060018" cy="4484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08856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4D12F-D710-9744-8A85-2FF840CC2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000" y="146517"/>
            <a:ext cx="7445378" cy="1069039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Реперные точки достижений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4729C18-6B21-BC44-BABC-B2D23B5EE3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4932"/>
              </p:ext>
            </p:extLst>
          </p:nvPr>
        </p:nvGraphicFramePr>
        <p:xfrm>
          <a:off x="2471556" y="1512711"/>
          <a:ext cx="11345333" cy="4506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E22825D4-B257-FC41-99BE-7A85120ADD6F}"/>
              </a:ext>
            </a:extLst>
          </p:cNvPr>
          <p:cNvSpPr/>
          <p:nvPr/>
        </p:nvSpPr>
        <p:spPr>
          <a:xfrm>
            <a:off x="11587052" y="6088503"/>
            <a:ext cx="472966" cy="4624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5982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6FC34-DC69-764A-8DAB-383B24FA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577" y="18616"/>
            <a:ext cx="6536623" cy="1069039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карьеры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8A55094-8059-FF41-B9F7-584F6F1A9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0921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C42F9D-40FE-AE43-A60B-85419D6B8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586134" y="5108744"/>
            <a:ext cx="1314216" cy="1314216"/>
          </a:xfrm>
          <a:prstGeom prst="rect">
            <a:avLst/>
          </a:prstGeom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FC704C-1DCD-454A-8FA5-F93C69261D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77" y="1439805"/>
            <a:ext cx="2633133" cy="1483331"/>
          </a:xfrm>
          <a:prstGeom prst="rect">
            <a:avLst/>
          </a:prstGeom>
        </p:spPr>
      </p:pic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9B26EFD2-EBAC-CD46-A02B-E55A89734701}"/>
              </a:ext>
            </a:extLst>
          </p:cNvPr>
          <p:cNvSpPr/>
          <p:nvPr/>
        </p:nvSpPr>
        <p:spPr>
          <a:xfrm>
            <a:off x="11587052" y="6088503"/>
            <a:ext cx="472966" cy="4624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6923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6FC34-DC69-764A-8DAB-383B24FA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688" y="90902"/>
            <a:ext cx="6536623" cy="1069039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карьерного развития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8A55094-8059-FF41-B9F7-584F6F1A9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0182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01670B2F-1A5F-CF47-8376-738679060DB0}"/>
              </a:ext>
            </a:extLst>
          </p:cNvPr>
          <p:cNvSpPr/>
          <p:nvPr/>
        </p:nvSpPr>
        <p:spPr>
          <a:xfrm>
            <a:off x="11587052" y="6088503"/>
            <a:ext cx="472966" cy="4624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pic>
        <p:nvPicPr>
          <p:cNvPr id="4098" name="Picture 2" descr="НеоБИТ - Карьера">
            <a:extLst>
              <a:ext uri="{FF2B5EF4-FFF2-40B4-BE49-F238E27FC236}">
                <a16:creationId xmlns:a16="http://schemas.microsoft.com/office/drawing/2014/main" id="{C5E7577E-93E1-3648-8C01-2C849FE95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944" y="1286934"/>
            <a:ext cx="1761074" cy="176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55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6FC34-DC69-764A-8DAB-383B24FA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688" y="90902"/>
            <a:ext cx="6536623" cy="1069039"/>
          </a:xfrm>
        </p:spPr>
        <p:txBody>
          <a:bodyPr>
            <a:noAutofit/>
          </a:bodyPr>
          <a:lstStyle/>
          <a:p>
            <a:pPr lvl="0"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Telegram-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карьеры ПАТ»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8A55094-8059-FF41-B9F7-584F6F1A9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921613"/>
              </p:ext>
            </p:extLst>
          </p:nvPr>
        </p:nvGraphicFramePr>
        <p:xfrm>
          <a:off x="838199" y="234517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981D6B03-73AF-324B-B498-FA9A92070F3F}"/>
              </a:ext>
            </a:extLst>
          </p:cNvPr>
          <p:cNvSpPr/>
          <p:nvPr/>
        </p:nvSpPr>
        <p:spPr>
          <a:xfrm>
            <a:off x="11587052" y="6088503"/>
            <a:ext cx="472966" cy="4624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pic>
        <p:nvPicPr>
          <p:cNvPr id="1028" name="Picture 4" descr="Mes compétences | Passeport de compétences">
            <a:extLst>
              <a:ext uri="{FF2B5EF4-FFF2-40B4-BE49-F238E27FC236}">
                <a16:creationId xmlns:a16="http://schemas.microsoft.com/office/drawing/2014/main" id="{02270652-AE5A-F644-B60C-35BD45F9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759" y="130386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9B5F15-5A30-1844-9615-337413F23A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18" y="139267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75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6FC34-DC69-764A-8DAB-383B24FA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688" y="90902"/>
            <a:ext cx="6536623" cy="1069039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инновационная площадка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«Карьерный день»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8A55094-8059-FF41-B9F7-584F6F1A9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5568009"/>
              </p:ext>
            </p:extLst>
          </p:nvPr>
        </p:nvGraphicFramePr>
        <p:xfrm>
          <a:off x="838199" y="139964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61C7468B-79ED-1C4B-B8BE-D49134FE7F00}"/>
              </a:ext>
            </a:extLst>
          </p:cNvPr>
          <p:cNvSpPr/>
          <p:nvPr/>
        </p:nvSpPr>
        <p:spPr>
          <a:xfrm>
            <a:off x="11587052" y="6088503"/>
            <a:ext cx="472966" cy="4624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  <p:pic>
        <p:nvPicPr>
          <p:cNvPr id="5122" name="Picture 2" descr="Les 10 compétences les plus recherchées par les recruteurs - MaFormation">
            <a:extLst>
              <a:ext uri="{FF2B5EF4-FFF2-40B4-BE49-F238E27FC236}">
                <a16:creationId xmlns:a16="http://schemas.microsoft.com/office/drawing/2014/main" id="{68A8FA24-DFA7-8E4D-870F-1A57FF2C5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586054"/>
            <a:ext cx="2611957" cy="19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rketing : les 10 compétences les plus recherchées en 2023">
            <a:extLst>
              <a:ext uri="{FF2B5EF4-FFF2-40B4-BE49-F238E27FC236}">
                <a16:creationId xmlns:a16="http://schemas.microsoft.com/office/drawing/2014/main" id="{E451C284-81EC-054A-B498-4A75F98E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4" y="4634849"/>
            <a:ext cx="2933690" cy="19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ensemble de compétences ou compétence et capacité à réussir dans le  travail, expérience de carrière ou">
            <a:extLst>
              <a:ext uri="{FF2B5EF4-FFF2-40B4-BE49-F238E27FC236}">
                <a16:creationId xmlns:a16="http://schemas.microsoft.com/office/drawing/2014/main" id="{F1258CA2-5DC0-5F42-9AB6-75273B07B2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E9197D-3D11-654E-93DF-B4394F9C2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0975" y="4634849"/>
            <a:ext cx="2933691" cy="19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7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69967-CD09-4CD2-8469-70B4282F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843" y="62009"/>
            <a:ext cx="8061434" cy="1069039"/>
          </a:xfrm>
        </p:spPr>
        <p:txBody>
          <a:bodyPr>
            <a:noAutofit/>
          </a:bodyPr>
          <a:lstStyle/>
          <a:p>
            <a:pPr algn="ctr"/>
            <a:r>
              <a:rPr lang="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Модель-карта карьерного развития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268405-1239-38AB-D67F-93406CBDB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021" y="185136"/>
            <a:ext cx="735998" cy="735998"/>
          </a:xfrm>
          <a:prstGeom prst="rect">
            <a:avLst/>
          </a:prstGeom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03CBCBFA-0C0C-EF34-200A-29CA19E2B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110080"/>
              </p:ext>
            </p:extLst>
          </p:nvPr>
        </p:nvGraphicFramePr>
        <p:xfrm>
          <a:off x="2460843" y="1254175"/>
          <a:ext cx="8575019" cy="542984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58268">
                  <a:extLst>
                    <a:ext uri="{9D8B030D-6E8A-4147-A177-3AD203B41FA5}">
                      <a16:colId xmlns:a16="http://schemas.microsoft.com/office/drawing/2014/main" val="1377178960"/>
                    </a:ext>
                  </a:extLst>
                </a:gridCol>
                <a:gridCol w="2129241">
                  <a:extLst>
                    <a:ext uri="{9D8B030D-6E8A-4147-A177-3AD203B41FA5}">
                      <a16:colId xmlns:a16="http://schemas.microsoft.com/office/drawing/2014/main" val="541389552"/>
                    </a:ext>
                  </a:extLst>
                </a:gridCol>
                <a:gridCol w="2143755">
                  <a:extLst>
                    <a:ext uri="{9D8B030D-6E8A-4147-A177-3AD203B41FA5}">
                      <a16:colId xmlns:a16="http://schemas.microsoft.com/office/drawing/2014/main" val="2351979008"/>
                    </a:ext>
                  </a:extLst>
                </a:gridCol>
                <a:gridCol w="2143755">
                  <a:extLst>
                    <a:ext uri="{9D8B030D-6E8A-4147-A177-3AD203B41FA5}">
                      <a16:colId xmlns:a16="http://schemas.microsoft.com/office/drawing/2014/main" val="2767859136"/>
                    </a:ext>
                  </a:extLst>
                </a:gridCol>
              </a:tblGrid>
              <a:tr h="24827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50" b="1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обучения</a:t>
                      </a:r>
                      <a:endParaRPr sz="105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673015"/>
                  </a:ext>
                </a:extLst>
              </a:tr>
              <a:tr h="890873">
                <a:tc>
                  <a:txBody>
                    <a:bodyPr/>
                    <a:lstStyle/>
                    <a:p>
                      <a:pPr marL="4445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" sz="105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Инвариантные функции колледжа в профессиональном и карьерном развитии студента</a:t>
                      </a:r>
                      <a:endParaRPr sz="105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Раскрытие профессии взглядом работодателя и развитие коммуникационной поисковой компетенции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Освоение профессиональных стандартов и культуры профессионального развития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 подготовка на производственной базе, раннее трудоустройство, рассмотрение альтернативной траектории карьерного развития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444155"/>
                  </a:ext>
                </a:extLst>
              </a:tr>
              <a:tr h="730224">
                <a:tc>
                  <a:txBody>
                    <a:bodyPr/>
                    <a:lstStyle/>
                    <a:p>
                      <a:pPr marL="4445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" sz="105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sz="105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профессиональной области и карьерной траектории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Формирование деловых связей, участие в профессиональных Чемпионатах, успешные </a:t>
                      </a:r>
                      <a:r>
                        <a:rPr lang="ru-RU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проф.пробы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рабочем месте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Наращивание </a:t>
                      </a:r>
                      <a:r>
                        <a:rPr lang="en-US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 </a:t>
                      </a:r>
                      <a:r>
                        <a:rPr lang="en-US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hard 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компетенций, планирование предпринимательской деятельности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979226"/>
                  </a:ext>
                </a:extLst>
              </a:tr>
              <a:tr h="1051522">
                <a:tc>
                  <a:txBody>
                    <a:bodyPr/>
                    <a:lstStyle/>
                    <a:p>
                      <a:pPr marL="7938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" sz="105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Универсальные педагогические инструменты</a:t>
                      </a:r>
                      <a:endParaRPr sz="105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Методическое сопровождение к   ресурсам развития эффективного кадрового партнерства с 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бизнесом 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Методическое сопровождение к  инструментам устойчивого карьерного развития молодых профессионалов в 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интересах экономики регионов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 работа с обучающимися по мониторингу рабочих мест для трудоустройства, построение карьерного трека выпускника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364646"/>
                  </a:ext>
                </a:extLst>
              </a:tr>
              <a:tr h="569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5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Уникальные инструменты КВР</a:t>
                      </a:r>
                      <a:endParaRPr sz="105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Исследовательский </a:t>
                      </a:r>
                      <a:r>
                        <a:rPr lang="ru-RU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хакатон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Карьерный день 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Полигон профессиональных проб, </a:t>
                      </a:r>
                      <a:r>
                        <a:rPr lang="en-US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адровый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подиум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Карьерный день 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Карьерный день, Полигон профессиональных проб, Предпринимательские игры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145648"/>
                  </a:ext>
                </a:extLst>
              </a:tr>
              <a:tr h="98681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5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инструментов КВР</a:t>
                      </a:r>
                      <a:endParaRPr sz="105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Наращивание деловых связей, раскрытие профессии взглядом работодателя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карьерных компетенций, нетворкинг, профессиональные пробы, собеседования с представителями бизнеса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динамики карьерных компетенций, состязания с работодателями, построение предпринимательской траектории (либо самозанятости)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3221"/>
                  </a:ext>
                </a:extLst>
              </a:tr>
              <a:tr h="94545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5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Календарный план применения, синхронизированный с программой воспитания и программой практической подготовки</a:t>
                      </a:r>
                      <a:endParaRPr sz="105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март-апрель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ноябрь-март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сентябрь-январь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6701927"/>
                  </a:ext>
                </a:extLst>
              </a:tr>
            </a:tbl>
          </a:graphicData>
        </a:graphic>
      </p:graphicFrame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F0620377-8694-C757-8BC5-5B9E1D53958C}"/>
              </a:ext>
            </a:extLst>
          </p:cNvPr>
          <p:cNvSpPr/>
          <p:nvPr/>
        </p:nvSpPr>
        <p:spPr>
          <a:xfrm>
            <a:off x="11675241" y="6268242"/>
            <a:ext cx="388883" cy="3678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B1A993-A941-5ED3-EB4E-2295E3326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477" y="2810150"/>
            <a:ext cx="1841321" cy="11589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37D97D-4CC9-9E2F-8B88-F56DB0F8E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0277" y="-199565"/>
            <a:ext cx="2830550" cy="159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9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837</Words>
  <Application>Microsoft Macintosh PowerPoint</Application>
  <PresentationFormat>Широкоэкранный</PresentationFormat>
  <Paragraphs>154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Внедрение инструментов  карьерного развития студентовв техникума  совместно с проектом «Карьера в России»</vt:lpstr>
      <vt:lpstr>Реперные точки достижений </vt:lpstr>
      <vt:lpstr>Центр карьеры </vt:lpstr>
      <vt:lpstr>Конструктор карьерного развития </vt:lpstr>
      <vt:lpstr>Telegram-канал  «Центр карьеры ПАТ»</vt:lpstr>
      <vt:lpstr>Региональная инновационная площадка  «Карьерный день»</vt:lpstr>
      <vt:lpstr>Модель-карта карьерного развития</vt:lpstr>
      <vt:lpstr>Логика внедрения модели карьерного развития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Поиск партнера  по бизнесу</dc:title>
  <dc:creator>User Obstinate</dc:creator>
  <cp:lastModifiedBy>Microsoft Office User</cp:lastModifiedBy>
  <cp:revision>30</cp:revision>
  <dcterms:created xsi:type="dcterms:W3CDTF">2021-07-26T06:07:50Z</dcterms:created>
  <dcterms:modified xsi:type="dcterms:W3CDTF">2024-02-10T02:39:16Z</dcterms:modified>
</cp:coreProperties>
</file>