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000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76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21dc2e31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21dc2e31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94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21dc2e3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21dc2e31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41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21dc2e31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21dc2e31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06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21dc2e31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21dc2e31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57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21dc2e31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21dc2e31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010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21dc2e31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21dc2e31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32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21dc2e31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21dc2e31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36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12d1f70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12d1f701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8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12d1f701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12d1f701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09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12d1f70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12d1f70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45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12d1f701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12d1f701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93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21dc2e3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21dc2e3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47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21dc2e3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21dc2e3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08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21dc2e31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21dc2e31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97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21dc2e31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21dc2e31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09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16176" y="1537850"/>
            <a:ext cx="7516200" cy="12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80" dirty="0"/>
              <a:t>Опыт применения технологии интерактивного обучения посредством инструментов онлайн-доски в учебном профиле в VK-мессенджере в Сферум</a:t>
            </a:r>
            <a:endParaRPr sz="228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256156" y="2834125"/>
            <a:ext cx="3576220" cy="1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450" dirty="0"/>
              <a:t>Малородова Евгения Викторовна, учитель немецкого языка МБОУ «Кулундинская СОШ № 1</a:t>
            </a:r>
            <a:r>
              <a:rPr lang="ru" sz="1450" dirty="0" smtClean="0"/>
              <a:t>» Алтайского </a:t>
            </a:r>
            <a:r>
              <a:rPr lang="ru" sz="1450" dirty="0"/>
              <a:t>края  Кулундинского района</a:t>
            </a:r>
            <a:endParaRPr sz="145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99" y="3135450"/>
            <a:ext cx="3584475" cy="17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91475" y="584050"/>
            <a:ext cx="7758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Региональные методические эфиры РИП и БЛП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«Реализация инновационных проектов в образовательных организациях Алтайского края»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Интеллект-карта по теме “Жизнь в селе”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100" y="1152475"/>
            <a:ext cx="7928699" cy="37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“6 шляп” в цифре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625" y="1017725"/>
            <a:ext cx="6397750" cy="37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“Мозговой штурм” в цифре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350" y="1027025"/>
            <a:ext cx="602255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 онлайн-голосование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30" y="1152475"/>
            <a:ext cx="7388571" cy="35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Инструменты “Фигуры”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875" y="0"/>
            <a:ext cx="5116224" cy="483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“Ролевая игра” в цифре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25" y="1078925"/>
            <a:ext cx="81153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700" b="1"/>
              <a:t>                       СПАСИБО ЗА ВНИМАНИЕ!</a:t>
            </a:r>
            <a:endParaRPr sz="27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 проекта РИП, направление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760" b="1" u="sng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«Ресурсы цифровой образовательной среды для информационного и учебно-методического обеспечения реализации обновленных ФГОС  общего образования»</a:t>
            </a:r>
            <a:r>
              <a:rPr lang="ru" sz="1760" b="1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60" b="1">
                <a:solidFill>
                  <a:srgbClr val="FF0000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 направлению</a:t>
            </a:r>
            <a:r>
              <a:rPr lang="ru" sz="1760" b="1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«Инновационная 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сферы образования Алтайского края»</a:t>
            </a:r>
            <a:r>
              <a:rPr lang="ru" sz="1760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50" i="1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основании приказов Министерства образования и науки Алтайского края от 25.09.2023 г. No 995 «Об утверждении перечня организаций, прошедших конкурсный отбор на присвоение статуса региональной инновационной площадки и включения опыта в банк лучших практик Алтайского края в 2023 году, утверждении плана мероприятий по развитию инновационной деятельности на 2023-2024 учебный год»</a:t>
            </a:r>
            <a:endParaRPr sz="1250" i="1">
              <a:solidFill>
                <a:schemeClr val="dk1"/>
              </a:solidFill>
              <a:highlight>
                <a:srgbClr val="EBED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endParaRPr sz="7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Предмет проекта: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EBEDF0"/>
                </a:highlight>
              </a:rPr>
              <a:t>Цифровые ресурсы в общеобразовательной организации</a:t>
            </a: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highlight>
                  <a:srgbClr val="EBEDF0"/>
                </a:highlight>
              </a:rPr>
              <a:t>Цель проекта:</a:t>
            </a:r>
            <a:endParaRPr sz="28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EBEDF0"/>
                </a:highlight>
              </a:rPr>
              <a:t>Внедрить в образовательную практику школы цифровые  инструменты и верифицированный контент ФГИС «Моя школа»</a:t>
            </a: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33" y="0"/>
            <a:ext cx="85335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Технология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интерактивного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обучения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(ТИО) - система способов организации взаимодействия педагога и воспитанников в форме учебных игр, гарантирующая педагогически эффективное познавательное общение, в результате которого создаются условия для переживания детьми ситуации успеха в выполняемой деятельности и взаимообогащения их мотивационной, интеллектуальной, эмоциональной и других сфер.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00" y="263225"/>
            <a:ext cx="6926851" cy="44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064325" y="443350"/>
            <a:ext cx="1329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карандаш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770900" y="751863"/>
            <a:ext cx="78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стикер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172800" y="546725"/>
            <a:ext cx="78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фигуры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3560500" y="797925"/>
            <a:ext cx="928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фрейм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059375" y="491075"/>
            <a:ext cx="623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текст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398800" y="797925"/>
            <a:ext cx="113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изображения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703713" y="452675"/>
            <a:ext cx="106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</a:rPr>
              <a:t>комментарии</a:t>
            </a:r>
            <a:endParaRPr sz="300">
              <a:solidFill>
                <a:schemeClr val="dk2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431000" y="751875"/>
            <a:ext cx="78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таблицы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791475" y="491075"/>
            <a:ext cx="1066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шаблоны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8" y="400050"/>
            <a:ext cx="76676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Интеллект-карта по теме “Хобби”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50" y="1094500"/>
            <a:ext cx="7827825" cy="38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Интеллект-карта по теме “День рождения”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01" y="1017725"/>
            <a:ext cx="8031924" cy="38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Экран (16:9)</PresentationFormat>
  <Paragraphs>32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Simple Light</vt:lpstr>
      <vt:lpstr>Опыт применения технологии интерактивного обучения посредством инструментов онлайн-доски в учебном профиле в VK-мессенджере в Сферум</vt:lpstr>
      <vt:lpstr>Тема проекта РИП, направление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Интеллект-карта по теме “Хобби”</vt:lpstr>
      <vt:lpstr>Интеллект-карта по теме “День рождения”</vt:lpstr>
      <vt:lpstr>Интеллект-карта по теме “Жизнь в селе”</vt:lpstr>
      <vt:lpstr>Метод “6 шляп” в цифре</vt:lpstr>
      <vt:lpstr>“Мозговой штурм” в цифре</vt:lpstr>
      <vt:lpstr>Инструмент онлайн-голосование</vt:lpstr>
      <vt:lpstr>Инструменты “Фигуры”</vt:lpstr>
      <vt:lpstr>Метод “Ролевая игра” в цифре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применения технологии интерактивного обучения посредством инструментов онлайн-доски в учебном профиле в VK-мессенджере в Сферум</dc:title>
  <cp:lastModifiedBy>Евтушевская С.В.</cp:lastModifiedBy>
  <cp:revision>2</cp:revision>
  <dcterms:modified xsi:type="dcterms:W3CDTF">2024-04-01T07:54:13Z</dcterms:modified>
</cp:coreProperties>
</file>