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60" r:id="rId2"/>
    <p:sldId id="329" r:id="rId3"/>
    <p:sldId id="330" r:id="rId4"/>
    <p:sldId id="332" r:id="rId5"/>
    <p:sldId id="333" r:id="rId6"/>
    <p:sldId id="334" r:id="rId7"/>
    <p:sldId id="262" r:id="rId8"/>
    <p:sldId id="326" r:id="rId9"/>
    <p:sldId id="327" r:id="rId10"/>
    <p:sldId id="273" r:id="rId11"/>
    <p:sldId id="274" r:id="rId12"/>
    <p:sldId id="335" r:id="rId13"/>
    <p:sldId id="264" r:id="rId14"/>
  </p:sldIdLst>
  <p:sldSz cx="1296035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6F6"/>
    <a:srgbClr val="00FFFF"/>
    <a:srgbClr val="33CCFF"/>
    <a:srgbClr val="4F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70" autoAdjust="0"/>
    <p:restoredTop sz="94382" autoAdjust="0"/>
  </p:normalViewPr>
  <p:slideViewPr>
    <p:cSldViewPr snapToGrid="0">
      <p:cViewPr varScale="1">
        <p:scale>
          <a:sx n="81" d="100"/>
          <a:sy n="81" d="100"/>
        </p:scale>
        <p:origin x="79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3F6B2F-25DF-41FB-9E63-71EE393C6244}" type="doc">
      <dgm:prSet loTypeId="urn:microsoft.com/office/officeart/2005/8/layout/v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E63E48C-D753-441A-8D29-4F3DD4774065}">
      <dgm:prSet phldrT="[Текст]"/>
      <dgm:spPr/>
      <dgm:t>
        <a:bodyPr/>
        <a:lstStyle/>
        <a:p>
          <a:r>
            <a:rPr lang="ru-RU" dirty="0"/>
            <a:t>Бытовой</a:t>
          </a:r>
        </a:p>
      </dgm:t>
    </dgm:pt>
    <dgm:pt modelId="{13AD9B02-9618-4F46-8464-89A82C911524}" type="parTrans" cxnId="{E7534979-6618-45F7-986D-98B25FFBDAE3}">
      <dgm:prSet/>
      <dgm:spPr/>
      <dgm:t>
        <a:bodyPr/>
        <a:lstStyle/>
        <a:p>
          <a:endParaRPr lang="ru-RU"/>
        </a:p>
      </dgm:t>
    </dgm:pt>
    <dgm:pt modelId="{A68FD452-1638-4E63-8748-7DADDFD6039F}" type="sibTrans" cxnId="{E7534979-6618-45F7-986D-98B25FFBDAE3}">
      <dgm:prSet/>
      <dgm:spPr/>
      <dgm:t>
        <a:bodyPr/>
        <a:lstStyle/>
        <a:p>
          <a:endParaRPr lang="ru-RU"/>
        </a:p>
      </dgm:t>
    </dgm:pt>
    <dgm:pt modelId="{A49D1B0A-AB8F-44A2-A977-D95378EDC6BF}">
      <dgm:prSet phldrT="[Текст]"/>
      <dgm:spPr/>
      <dgm:t>
        <a:bodyPr/>
        <a:lstStyle/>
        <a:p>
          <a:r>
            <a:rPr lang="ru-RU" dirty="0"/>
            <a:t>Помощь человеку в обыденной жизни</a:t>
          </a:r>
        </a:p>
      </dgm:t>
    </dgm:pt>
    <dgm:pt modelId="{429C4FCF-D16B-4389-8EE3-B4D429B212D0}" type="parTrans" cxnId="{526F20F2-E553-44B3-800B-92BC09D34AA6}">
      <dgm:prSet/>
      <dgm:spPr/>
      <dgm:t>
        <a:bodyPr/>
        <a:lstStyle/>
        <a:p>
          <a:endParaRPr lang="ru-RU"/>
        </a:p>
      </dgm:t>
    </dgm:pt>
    <dgm:pt modelId="{374F6E53-0265-4DD9-8E7F-7782046BEC1E}" type="sibTrans" cxnId="{526F20F2-E553-44B3-800B-92BC09D34AA6}">
      <dgm:prSet/>
      <dgm:spPr/>
      <dgm:t>
        <a:bodyPr/>
        <a:lstStyle/>
        <a:p>
          <a:endParaRPr lang="ru-RU"/>
        </a:p>
      </dgm:t>
    </dgm:pt>
    <dgm:pt modelId="{871C9EFC-4EA3-4FC6-903B-1B894B2FD4F6}">
      <dgm:prSet phldrT="[Текст]"/>
      <dgm:spPr/>
      <dgm:t>
        <a:bodyPr/>
        <a:lstStyle/>
        <a:p>
          <a:r>
            <a:rPr lang="ru-RU" dirty="0"/>
            <a:t>Досуг</a:t>
          </a:r>
        </a:p>
      </dgm:t>
    </dgm:pt>
    <dgm:pt modelId="{6EDC9313-4503-42E6-A0DE-F3AE59CD4B90}" type="parTrans" cxnId="{137C23D1-2FDD-4F88-A579-DCC3BC09F8EC}">
      <dgm:prSet/>
      <dgm:spPr/>
      <dgm:t>
        <a:bodyPr/>
        <a:lstStyle/>
        <a:p>
          <a:endParaRPr lang="ru-RU"/>
        </a:p>
      </dgm:t>
    </dgm:pt>
    <dgm:pt modelId="{4EC01775-05FF-4C65-9ED0-6DFA50DC6CA2}" type="sibTrans" cxnId="{137C23D1-2FDD-4F88-A579-DCC3BC09F8EC}">
      <dgm:prSet/>
      <dgm:spPr/>
      <dgm:t>
        <a:bodyPr/>
        <a:lstStyle/>
        <a:p>
          <a:endParaRPr lang="ru-RU"/>
        </a:p>
      </dgm:t>
    </dgm:pt>
    <dgm:pt modelId="{65F477BE-D15B-4C7C-82A9-0846331899A5}">
      <dgm:prSet phldrT="[Текст]"/>
      <dgm:spPr/>
      <dgm:t>
        <a:bodyPr/>
        <a:lstStyle/>
        <a:p>
          <a:r>
            <a:rPr lang="ru-RU" dirty="0"/>
            <a:t>Сборка моделей в развлекательных целях</a:t>
          </a:r>
        </a:p>
      </dgm:t>
    </dgm:pt>
    <dgm:pt modelId="{C09DB09C-BF8C-47A1-8DF1-F89626838889}" type="parTrans" cxnId="{98D52BD1-C6B5-488D-BE21-A91B21E4916B}">
      <dgm:prSet/>
      <dgm:spPr/>
      <dgm:t>
        <a:bodyPr/>
        <a:lstStyle/>
        <a:p>
          <a:endParaRPr lang="ru-RU"/>
        </a:p>
      </dgm:t>
    </dgm:pt>
    <dgm:pt modelId="{BF82F1B9-D784-4264-AF5B-6B2039952BB4}" type="sibTrans" cxnId="{98D52BD1-C6B5-488D-BE21-A91B21E4916B}">
      <dgm:prSet/>
      <dgm:spPr/>
      <dgm:t>
        <a:bodyPr/>
        <a:lstStyle/>
        <a:p>
          <a:endParaRPr lang="ru-RU"/>
        </a:p>
      </dgm:t>
    </dgm:pt>
    <dgm:pt modelId="{E1B3ADA9-9811-49D0-82E4-3D6C29D5602D}">
      <dgm:prSet/>
      <dgm:spPr/>
      <dgm:t>
        <a:bodyPr/>
        <a:lstStyle/>
        <a:p>
          <a:r>
            <a:rPr lang="ru-RU" dirty="0"/>
            <a:t>ДО / ВД</a:t>
          </a:r>
        </a:p>
      </dgm:t>
    </dgm:pt>
    <dgm:pt modelId="{4D4B193B-9716-414A-A3C4-E9509958BDD9}" type="parTrans" cxnId="{576F061B-94CB-4E83-8BA7-B2B5BDFCC5A2}">
      <dgm:prSet/>
      <dgm:spPr/>
      <dgm:t>
        <a:bodyPr/>
        <a:lstStyle/>
        <a:p>
          <a:endParaRPr lang="ru-RU"/>
        </a:p>
      </dgm:t>
    </dgm:pt>
    <dgm:pt modelId="{5B742738-11E8-45F5-BBFE-D1D6248439A6}" type="sibTrans" cxnId="{576F061B-94CB-4E83-8BA7-B2B5BDFCC5A2}">
      <dgm:prSet/>
      <dgm:spPr/>
      <dgm:t>
        <a:bodyPr/>
        <a:lstStyle/>
        <a:p>
          <a:endParaRPr lang="ru-RU"/>
        </a:p>
      </dgm:t>
    </dgm:pt>
    <dgm:pt modelId="{A4F18AC4-899A-4847-A8BB-CA3ECB941078}">
      <dgm:prSet/>
      <dgm:spPr/>
      <dgm:t>
        <a:bodyPr/>
        <a:lstStyle/>
        <a:p>
          <a:r>
            <a:rPr lang="ru-RU" dirty="0"/>
            <a:t>Урок</a:t>
          </a:r>
        </a:p>
      </dgm:t>
    </dgm:pt>
    <dgm:pt modelId="{2017C124-4FDE-4199-9CED-28EACA9E4E3D}" type="parTrans" cxnId="{4183B1F9-7084-4ACC-A81A-24CB74FF1017}">
      <dgm:prSet/>
      <dgm:spPr/>
      <dgm:t>
        <a:bodyPr/>
        <a:lstStyle/>
        <a:p>
          <a:endParaRPr lang="ru-RU"/>
        </a:p>
      </dgm:t>
    </dgm:pt>
    <dgm:pt modelId="{F6BC8D63-7848-4847-A974-CEE3748812CF}" type="sibTrans" cxnId="{4183B1F9-7084-4ACC-A81A-24CB74FF1017}">
      <dgm:prSet/>
      <dgm:spPr/>
      <dgm:t>
        <a:bodyPr/>
        <a:lstStyle/>
        <a:p>
          <a:endParaRPr lang="ru-RU"/>
        </a:p>
      </dgm:t>
    </dgm:pt>
    <dgm:pt modelId="{5B1DB90F-E399-4D82-851F-1D21925529A5}">
      <dgm:prSet/>
      <dgm:spPr/>
      <dgm:t>
        <a:bodyPr/>
        <a:lstStyle/>
        <a:p>
          <a:r>
            <a:rPr lang="ru-RU" dirty="0"/>
            <a:t>Дополнительное образование</a:t>
          </a:r>
        </a:p>
      </dgm:t>
    </dgm:pt>
    <dgm:pt modelId="{4039E94B-FBF2-409E-9FC9-7D015377893B}" type="parTrans" cxnId="{A85A1FAA-6E9C-4F43-A1B5-FD3A692E74E4}">
      <dgm:prSet/>
      <dgm:spPr/>
      <dgm:t>
        <a:bodyPr/>
        <a:lstStyle/>
        <a:p>
          <a:endParaRPr lang="ru-RU"/>
        </a:p>
      </dgm:t>
    </dgm:pt>
    <dgm:pt modelId="{D3C28530-9F23-4420-8F98-A0144D486007}" type="sibTrans" cxnId="{A85A1FAA-6E9C-4F43-A1B5-FD3A692E74E4}">
      <dgm:prSet/>
      <dgm:spPr/>
      <dgm:t>
        <a:bodyPr/>
        <a:lstStyle/>
        <a:p>
          <a:endParaRPr lang="ru-RU"/>
        </a:p>
      </dgm:t>
    </dgm:pt>
    <dgm:pt modelId="{908F3C18-C09D-442E-97B7-00DCEF833EFB}">
      <dgm:prSet/>
      <dgm:spPr/>
      <dgm:t>
        <a:bodyPr/>
        <a:lstStyle/>
        <a:p>
          <a:r>
            <a:rPr lang="ru-RU" dirty="0"/>
            <a:t>Внеурочная деятельность</a:t>
          </a:r>
        </a:p>
      </dgm:t>
    </dgm:pt>
    <dgm:pt modelId="{C30473FD-7032-4E90-96DE-FFDF21B58C27}" type="parTrans" cxnId="{CBF3016B-AE55-4569-802B-88FF08C69E4F}">
      <dgm:prSet/>
      <dgm:spPr/>
      <dgm:t>
        <a:bodyPr/>
        <a:lstStyle/>
        <a:p>
          <a:endParaRPr lang="ru-RU"/>
        </a:p>
      </dgm:t>
    </dgm:pt>
    <dgm:pt modelId="{A64E8359-1EE1-49CE-8E8E-73F50F692FDD}" type="sibTrans" cxnId="{CBF3016B-AE55-4569-802B-88FF08C69E4F}">
      <dgm:prSet/>
      <dgm:spPr/>
      <dgm:t>
        <a:bodyPr/>
        <a:lstStyle/>
        <a:p>
          <a:endParaRPr lang="ru-RU"/>
        </a:p>
      </dgm:t>
    </dgm:pt>
    <dgm:pt modelId="{250529F1-CA0D-43CF-847E-D8E0FD2F1A12}">
      <dgm:prSet/>
      <dgm:spPr/>
      <dgm:t>
        <a:bodyPr/>
        <a:lstStyle/>
        <a:p>
          <a:r>
            <a:rPr lang="ru-RU" dirty="0"/>
            <a:t>Внедрение образовательной робототехники в учебные курсы</a:t>
          </a:r>
        </a:p>
      </dgm:t>
    </dgm:pt>
    <dgm:pt modelId="{4CF652CC-D9B6-4C74-92BE-E90A5DC69512}" type="parTrans" cxnId="{30895976-E69C-406C-A429-055A83F56D1B}">
      <dgm:prSet/>
      <dgm:spPr/>
      <dgm:t>
        <a:bodyPr/>
        <a:lstStyle/>
        <a:p>
          <a:endParaRPr lang="ru-RU"/>
        </a:p>
      </dgm:t>
    </dgm:pt>
    <dgm:pt modelId="{E805E35A-567C-4CFF-8693-2588EFDF35E0}" type="sibTrans" cxnId="{30895976-E69C-406C-A429-055A83F56D1B}">
      <dgm:prSet/>
      <dgm:spPr/>
      <dgm:t>
        <a:bodyPr/>
        <a:lstStyle/>
        <a:p>
          <a:endParaRPr lang="ru-RU"/>
        </a:p>
      </dgm:t>
    </dgm:pt>
    <dgm:pt modelId="{C4808989-1C3C-46F2-8665-557DF350BE33}" type="pres">
      <dgm:prSet presAssocID="{793F6B2F-25DF-41FB-9E63-71EE393C6244}" presName="Name0" presStyleCnt="0">
        <dgm:presLayoutVars>
          <dgm:dir/>
          <dgm:animLvl val="lvl"/>
          <dgm:resizeHandles/>
        </dgm:presLayoutVars>
      </dgm:prSet>
      <dgm:spPr/>
    </dgm:pt>
    <dgm:pt modelId="{DD968EBA-0C96-4EBD-8CC5-EB013F7E1727}" type="pres">
      <dgm:prSet presAssocID="{FE63E48C-D753-441A-8D29-4F3DD4774065}" presName="linNode" presStyleCnt="0"/>
      <dgm:spPr/>
    </dgm:pt>
    <dgm:pt modelId="{34EFC7FF-77A4-4CC5-BB00-24A1043689BE}" type="pres">
      <dgm:prSet presAssocID="{FE63E48C-D753-441A-8D29-4F3DD4774065}" presName="parentShp" presStyleLbl="node1" presStyleIdx="0" presStyleCnt="4">
        <dgm:presLayoutVars>
          <dgm:bulletEnabled val="1"/>
        </dgm:presLayoutVars>
      </dgm:prSet>
      <dgm:spPr/>
    </dgm:pt>
    <dgm:pt modelId="{7D6344F1-0E0F-4E7F-98EB-0DF746B3E5F2}" type="pres">
      <dgm:prSet presAssocID="{FE63E48C-D753-441A-8D29-4F3DD4774065}" presName="childShp" presStyleLbl="bgAccFollowNode1" presStyleIdx="0" presStyleCnt="4">
        <dgm:presLayoutVars>
          <dgm:bulletEnabled val="1"/>
        </dgm:presLayoutVars>
      </dgm:prSet>
      <dgm:spPr/>
    </dgm:pt>
    <dgm:pt modelId="{60D59935-6620-4085-A4E5-B44D5DA88745}" type="pres">
      <dgm:prSet presAssocID="{A68FD452-1638-4E63-8748-7DADDFD6039F}" presName="spacing" presStyleCnt="0"/>
      <dgm:spPr/>
    </dgm:pt>
    <dgm:pt modelId="{0731A77B-1130-4DE6-ADCC-370B002B0CEE}" type="pres">
      <dgm:prSet presAssocID="{871C9EFC-4EA3-4FC6-903B-1B894B2FD4F6}" presName="linNode" presStyleCnt="0"/>
      <dgm:spPr/>
    </dgm:pt>
    <dgm:pt modelId="{26DAA4B6-F8D5-4CE8-A66A-8A26ED760708}" type="pres">
      <dgm:prSet presAssocID="{871C9EFC-4EA3-4FC6-903B-1B894B2FD4F6}" presName="parentShp" presStyleLbl="node1" presStyleIdx="1" presStyleCnt="4">
        <dgm:presLayoutVars>
          <dgm:bulletEnabled val="1"/>
        </dgm:presLayoutVars>
      </dgm:prSet>
      <dgm:spPr/>
    </dgm:pt>
    <dgm:pt modelId="{DA45F660-194C-438C-9A60-909EB46C2811}" type="pres">
      <dgm:prSet presAssocID="{871C9EFC-4EA3-4FC6-903B-1B894B2FD4F6}" presName="childShp" presStyleLbl="bgAccFollowNode1" presStyleIdx="1" presStyleCnt="4">
        <dgm:presLayoutVars>
          <dgm:bulletEnabled val="1"/>
        </dgm:presLayoutVars>
      </dgm:prSet>
      <dgm:spPr/>
    </dgm:pt>
    <dgm:pt modelId="{21604B07-B380-4058-BA7E-7167054CF41E}" type="pres">
      <dgm:prSet presAssocID="{4EC01775-05FF-4C65-9ED0-6DFA50DC6CA2}" presName="spacing" presStyleCnt="0"/>
      <dgm:spPr/>
    </dgm:pt>
    <dgm:pt modelId="{52BA2255-EB4E-4E25-A76E-39958E0A15CF}" type="pres">
      <dgm:prSet presAssocID="{E1B3ADA9-9811-49D0-82E4-3D6C29D5602D}" presName="linNode" presStyleCnt="0"/>
      <dgm:spPr/>
    </dgm:pt>
    <dgm:pt modelId="{F170F8C9-49E5-4885-B6DD-DF646EFA507E}" type="pres">
      <dgm:prSet presAssocID="{E1B3ADA9-9811-49D0-82E4-3D6C29D5602D}" presName="parentShp" presStyleLbl="node1" presStyleIdx="2" presStyleCnt="4">
        <dgm:presLayoutVars>
          <dgm:bulletEnabled val="1"/>
        </dgm:presLayoutVars>
      </dgm:prSet>
      <dgm:spPr/>
    </dgm:pt>
    <dgm:pt modelId="{0BBED420-2508-4909-A0CA-ECB35322F35D}" type="pres">
      <dgm:prSet presAssocID="{E1B3ADA9-9811-49D0-82E4-3D6C29D5602D}" presName="childShp" presStyleLbl="bgAccFollowNode1" presStyleIdx="2" presStyleCnt="4">
        <dgm:presLayoutVars>
          <dgm:bulletEnabled val="1"/>
        </dgm:presLayoutVars>
      </dgm:prSet>
      <dgm:spPr/>
    </dgm:pt>
    <dgm:pt modelId="{D497C442-D27C-498A-9C67-2AD89D277AB2}" type="pres">
      <dgm:prSet presAssocID="{5B742738-11E8-45F5-BBFE-D1D6248439A6}" presName="spacing" presStyleCnt="0"/>
      <dgm:spPr/>
    </dgm:pt>
    <dgm:pt modelId="{ED12FBDE-34D3-43CF-848E-B492DE2F5A01}" type="pres">
      <dgm:prSet presAssocID="{A4F18AC4-899A-4847-A8BB-CA3ECB941078}" presName="linNode" presStyleCnt="0"/>
      <dgm:spPr/>
    </dgm:pt>
    <dgm:pt modelId="{FAC7B17E-2F69-4177-8DDD-4C3BC7D0010A}" type="pres">
      <dgm:prSet presAssocID="{A4F18AC4-899A-4847-A8BB-CA3ECB941078}" presName="parentShp" presStyleLbl="node1" presStyleIdx="3" presStyleCnt="4">
        <dgm:presLayoutVars>
          <dgm:bulletEnabled val="1"/>
        </dgm:presLayoutVars>
      </dgm:prSet>
      <dgm:spPr/>
    </dgm:pt>
    <dgm:pt modelId="{C16A460C-5F60-4835-BF88-FDEEBCDDED7D}" type="pres">
      <dgm:prSet presAssocID="{A4F18AC4-899A-4847-A8BB-CA3ECB941078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FD801E1A-7589-4393-AB68-137FD40EA188}" type="presOf" srcId="{250529F1-CA0D-43CF-847E-D8E0FD2F1A12}" destId="{C16A460C-5F60-4835-BF88-FDEEBCDDED7D}" srcOrd="0" destOrd="0" presId="urn:microsoft.com/office/officeart/2005/8/layout/vList6"/>
    <dgm:cxn modelId="{576F061B-94CB-4E83-8BA7-B2B5BDFCC5A2}" srcId="{793F6B2F-25DF-41FB-9E63-71EE393C6244}" destId="{E1B3ADA9-9811-49D0-82E4-3D6C29D5602D}" srcOrd="2" destOrd="0" parTransId="{4D4B193B-9716-414A-A3C4-E9509958BDD9}" sibTransId="{5B742738-11E8-45F5-BBFE-D1D6248439A6}"/>
    <dgm:cxn modelId="{D9CC761F-B8D5-4B97-832E-FDB533E87E72}" type="presOf" srcId="{908F3C18-C09D-442E-97B7-00DCEF833EFB}" destId="{0BBED420-2508-4909-A0CA-ECB35322F35D}" srcOrd="0" destOrd="1" presId="urn:microsoft.com/office/officeart/2005/8/layout/vList6"/>
    <dgm:cxn modelId="{522F5F33-9836-412A-87B2-D8A746AE02AB}" type="presOf" srcId="{793F6B2F-25DF-41FB-9E63-71EE393C6244}" destId="{C4808989-1C3C-46F2-8665-557DF350BE33}" srcOrd="0" destOrd="0" presId="urn:microsoft.com/office/officeart/2005/8/layout/vList6"/>
    <dgm:cxn modelId="{1CF8E549-7957-4B62-B11F-C313CE1D771A}" type="presOf" srcId="{5B1DB90F-E399-4D82-851F-1D21925529A5}" destId="{0BBED420-2508-4909-A0CA-ECB35322F35D}" srcOrd="0" destOrd="0" presId="urn:microsoft.com/office/officeart/2005/8/layout/vList6"/>
    <dgm:cxn modelId="{CBF3016B-AE55-4569-802B-88FF08C69E4F}" srcId="{E1B3ADA9-9811-49D0-82E4-3D6C29D5602D}" destId="{908F3C18-C09D-442E-97B7-00DCEF833EFB}" srcOrd="1" destOrd="0" parTransId="{C30473FD-7032-4E90-96DE-FFDF21B58C27}" sibTransId="{A64E8359-1EE1-49CE-8E8E-73F50F692FDD}"/>
    <dgm:cxn modelId="{30895976-E69C-406C-A429-055A83F56D1B}" srcId="{A4F18AC4-899A-4847-A8BB-CA3ECB941078}" destId="{250529F1-CA0D-43CF-847E-D8E0FD2F1A12}" srcOrd="0" destOrd="0" parTransId="{4CF652CC-D9B6-4C74-92BE-E90A5DC69512}" sibTransId="{E805E35A-567C-4CFF-8693-2588EFDF35E0}"/>
    <dgm:cxn modelId="{E7534979-6618-45F7-986D-98B25FFBDAE3}" srcId="{793F6B2F-25DF-41FB-9E63-71EE393C6244}" destId="{FE63E48C-D753-441A-8D29-4F3DD4774065}" srcOrd="0" destOrd="0" parTransId="{13AD9B02-9618-4F46-8464-89A82C911524}" sibTransId="{A68FD452-1638-4E63-8748-7DADDFD6039F}"/>
    <dgm:cxn modelId="{33F4087D-BF96-490B-B005-3105BEDCC933}" type="presOf" srcId="{FE63E48C-D753-441A-8D29-4F3DD4774065}" destId="{34EFC7FF-77A4-4CC5-BB00-24A1043689BE}" srcOrd="0" destOrd="0" presId="urn:microsoft.com/office/officeart/2005/8/layout/vList6"/>
    <dgm:cxn modelId="{518E6595-327A-4637-B3B2-C55730BAD284}" type="presOf" srcId="{871C9EFC-4EA3-4FC6-903B-1B894B2FD4F6}" destId="{26DAA4B6-F8D5-4CE8-A66A-8A26ED760708}" srcOrd="0" destOrd="0" presId="urn:microsoft.com/office/officeart/2005/8/layout/vList6"/>
    <dgm:cxn modelId="{A85A1FAA-6E9C-4F43-A1B5-FD3A692E74E4}" srcId="{E1B3ADA9-9811-49D0-82E4-3D6C29D5602D}" destId="{5B1DB90F-E399-4D82-851F-1D21925529A5}" srcOrd="0" destOrd="0" parTransId="{4039E94B-FBF2-409E-9FC9-7D015377893B}" sibTransId="{D3C28530-9F23-4420-8F98-A0144D486007}"/>
    <dgm:cxn modelId="{B79314C2-E20B-4072-BF30-27EF9AAFE78A}" type="presOf" srcId="{A4F18AC4-899A-4847-A8BB-CA3ECB941078}" destId="{FAC7B17E-2F69-4177-8DDD-4C3BC7D0010A}" srcOrd="0" destOrd="0" presId="urn:microsoft.com/office/officeart/2005/8/layout/vList6"/>
    <dgm:cxn modelId="{F765B5C3-6F3C-4655-92E1-2DDD0C544E51}" type="presOf" srcId="{65F477BE-D15B-4C7C-82A9-0846331899A5}" destId="{DA45F660-194C-438C-9A60-909EB46C2811}" srcOrd="0" destOrd="0" presId="urn:microsoft.com/office/officeart/2005/8/layout/vList6"/>
    <dgm:cxn modelId="{137C23D1-2FDD-4F88-A579-DCC3BC09F8EC}" srcId="{793F6B2F-25DF-41FB-9E63-71EE393C6244}" destId="{871C9EFC-4EA3-4FC6-903B-1B894B2FD4F6}" srcOrd="1" destOrd="0" parTransId="{6EDC9313-4503-42E6-A0DE-F3AE59CD4B90}" sibTransId="{4EC01775-05FF-4C65-9ED0-6DFA50DC6CA2}"/>
    <dgm:cxn modelId="{98D52BD1-C6B5-488D-BE21-A91B21E4916B}" srcId="{871C9EFC-4EA3-4FC6-903B-1B894B2FD4F6}" destId="{65F477BE-D15B-4C7C-82A9-0846331899A5}" srcOrd="0" destOrd="0" parTransId="{C09DB09C-BF8C-47A1-8DF1-F89626838889}" sibTransId="{BF82F1B9-D784-4264-AF5B-6B2039952BB4}"/>
    <dgm:cxn modelId="{C7AB0DDA-CDF1-4A6C-B377-9CE2FFB8CC06}" type="presOf" srcId="{A49D1B0A-AB8F-44A2-A977-D95378EDC6BF}" destId="{7D6344F1-0E0F-4E7F-98EB-0DF746B3E5F2}" srcOrd="0" destOrd="0" presId="urn:microsoft.com/office/officeart/2005/8/layout/vList6"/>
    <dgm:cxn modelId="{7E18D9EE-1CDB-401F-B6F6-3FB2C2CF9326}" type="presOf" srcId="{E1B3ADA9-9811-49D0-82E4-3D6C29D5602D}" destId="{F170F8C9-49E5-4885-B6DD-DF646EFA507E}" srcOrd="0" destOrd="0" presId="urn:microsoft.com/office/officeart/2005/8/layout/vList6"/>
    <dgm:cxn modelId="{526F20F2-E553-44B3-800B-92BC09D34AA6}" srcId="{FE63E48C-D753-441A-8D29-4F3DD4774065}" destId="{A49D1B0A-AB8F-44A2-A977-D95378EDC6BF}" srcOrd="0" destOrd="0" parTransId="{429C4FCF-D16B-4389-8EE3-B4D429B212D0}" sibTransId="{374F6E53-0265-4DD9-8E7F-7782046BEC1E}"/>
    <dgm:cxn modelId="{4183B1F9-7084-4ACC-A81A-24CB74FF1017}" srcId="{793F6B2F-25DF-41FB-9E63-71EE393C6244}" destId="{A4F18AC4-899A-4847-A8BB-CA3ECB941078}" srcOrd="3" destOrd="0" parTransId="{2017C124-4FDE-4199-9CED-28EACA9E4E3D}" sibTransId="{F6BC8D63-7848-4847-A974-CEE3748812CF}"/>
    <dgm:cxn modelId="{0D7D9692-9E15-4FD6-9CB3-ED699477C377}" type="presParOf" srcId="{C4808989-1C3C-46F2-8665-557DF350BE33}" destId="{DD968EBA-0C96-4EBD-8CC5-EB013F7E1727}" srcOrd="0" destOrd="0" presId="urn:microsoft.com/office/officeart/2005/8/layout/vList6"/>
    <dgm:cxn modelId="{38F0B76E-31A0-4AA3-AE52-9ED265E891AE}" type="presParOf" srcId="{DD968EBA-0C96-4EBD-8CC5-EB013F7E1727}" destId="{34EFC7FF-77A4-4CC5-BB00-24A1043689BE}" srcOrd="0" destOrd="0" presId="urn:microsoft.com/office/officeart/2005/8/layout/vList6"/>
    <dgm:cxn modelId="{18A85EB7-01E7-4C62-8A19-1C6F09195560}" type="presParOf" srcId="{DD968EBA-0C96-4EBD-8CC5-EB013F7E1727}" destId="{7D6344F1-0E0F-4E7F-98EB-0DF746B3E5F2}" srcOrd="1" destOrd="0" presId="urn:microsoft.com/office/officeart/2005/8/layout/vList6"/>
    <dgm:cxn modelId="{6403BB17-6696-4FAA-BD8B-FF37C4C713A9}" type="presParOf" srcId="{C4808989-1C3C-46F2-8665-557DF350BE33}" destId="{60D59935-6620-4085-A4E5-B44D5DA88745}" srcOrd="1" destOrd="0" presId="urn:microsoft.com/office/officeart/2005/8/layout/vList6"/>
    <dgm:cxn modelId="{B74390E1-E7E4-4C12-9827-B034535D44DF}" type="presParOf" srcId="{C4808989-1C3C-46F2-8665-557DF350BE33}" destId="{0731A77B-1130-4DE6-ADCC-370B002B0CEE}" srcOrd="2" destOrd="0" presId="urn:microsoft.com/office/officeart/2005/8/layout/vList6"/>
    <dgm:cxn modelId="{11505C36-BE03-4993-8DE8-6FF7F5754179}" type="presParOf" srcId="{0731A77B-1130-4DE6-ADCC-370B002B0CEE}" destId="{26DAA4B6-F8D5-4CE8-A66A-8A26ED760708}" srcOrd="0" destOrd="0" presId="urn:microsoft.com/office/officeart/2005/8/layout/vList6"/>
    <dgm:cxn modelId="{49581F5A-2674-46C9-82E8-93013AF424EA}" type="presParOf" srcId="{0731A77B-1130-4DE6-ADCC-370B002B0CEE}" destId="{DA45F660-194C-438C-9A60-909EB46C2811}" srcOrd="1" destOrd="0" presId="urn:microsoft.com/office/officeart/2005/8/layout/vList6"/>
    <dgm:cxn modelId="{2EC55502-B9B8-4612-9EE2-5CC72EFE6FFD}" type="presParOf" srcId="{C4808989-1C3C-46F2-8665-557DF350BE33}" destId="{21604B07-B380-4058-BA7E-7167054CF41E}" srcOrd="3" destOrd="0" presId="urn:microsoft.com/office/officeart/2005/8/layout/vList6"/>
    <dgm:cxn modelId="{79628557-0912-43B8-8ED7-F7F0F0EBEDC0}" type="presParOf" srcId="{C4808989-1C3C-46F2-8665-557DF350BE33}" destId="{52BA2255-EB4E-4E25-A76E-39958E0A15CF}" srcOrd="4" destOrd="0" presId="urn:microsoft.com/office/officeart/2005/8/layout/vList6"/>
    <dgm:cxn modelId="{EA518E27-C4A9-457F-A97C-3BEA92FFB071}" type="presParOf" srcId="{52BA2255-EB4E-4E25-A76E-39958E0A15CF}" destId="{F170F8C9-49E5-4885-B6DD-DF646EFA507E}" srcOrd="0" destOrd="0" presId="urn:microsoft.com/office/officeart/2005/8/layout/vList6"/>
    <dgm:cxn modelId="{98DF1281-D502-4FD8-ABBB-F86E92455089}" type="presParOf" srcId="{52BA2255-EB4E-4E25-A76E-39958E0A15CF}" destId="{0BBED420-2508-4909-A0CA-ECB35322F35D}" srcOrd="1" destOrd="0" presId="urn:microsoft.com/office/officeart/2005/8/layout/vList6"/>
    <dgm:cxn modelId="{A6F98A3A-0998-4BB5-B17F-2EBCB5B8F3C2}" type="presParOf" srcId="{C4808989-1C3C-46F2-8665-557DF350BE33}" destId="{D497C442-D27C-498A-9C67-2AD89D277AB2}" srcOrd="5" destOrd="0" presId="urn:microsoft.com/office/officeart/2005/8/layout/vList6"/>
    <dgm:cxn modelId="{EF5EBDB5-54F9-467F-9EC0-5CF8723B2FB1}" type="presParOf" srcId="{C4808989-1C3C-46F2-8665-557DF350BE33}" destId="{ED12FBDE-34D3-43CF-848E-B492DE2F5A01}" srcOrd="6" destOrd="0" presId="urn:microsoft.com/office/officeart/2005/8/layout/vList6"/>
    <dgm:cxn modelId="{D10CF404-4021-458F-98F2-D22CD6A6E014}" type="presParOf" srcId="{ED12FBDE-34D3-43CF-848E-B492DE2F5A01}" destId="{FAC7B17E-2F69-4177-8DDD-4C3BC7D0010A}" srcOrd="0" destOrd="0" presId="urn:microsoft.com/office/officeart/2005/8/layout/vList6"/>
    <dgm:cxn modelId="{8C252F69-D543-4879-BFCE-F35FA34A2567}" type="presParOf" srcId="{ED12FBDE-34D3-43CF-848E-B492DE2F5A01}" destId="{C16A460C-5F60-4835-BF88-FDEEBCDDED7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3062CC-D4E8-4F21-872B-B075C2A62CEB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550DAF4-C20A-469C-AC02-5458D80C7073}">
      <dgm:prSet custT="1"/>
      <dgm:spPr/>
      <dgm:t>
        <a:bodyPr/>
        <a:lstStyle/>
        <a:p>
          <a:pPr algn="ctr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курсов повышения квалификации</a:t>
          </a:r>
        </a:p>
      </dgm:t>
    </dgm:pt>
    <dgm:pt modelId="{4BAB7474-33C0-47E0-8B45-0AC1FB91C694}" type="parTrans" cxnId="{6EC29B5F-60FE-4014-82FC-D26958E7D926}">
      <dgm:prSet/>
      <dgm:spPr/>
      <dgm:t>
        <a:bodyPr/>
        <a:lstStyle/>
        <a:p>
          <a:endParaRPr lang="ru-RU" sz="1400"/>
        </a:p>
      </dgm:t>
    </dgm:pt>
    <dgm:pt modelId="{360F0FCB-4E72-49AD-8F17-A199194E1421}" type="sibTrans" cxnId="{6EC29B5F-60FE-4014-82FC-D26958E7D926}">
      <dgm:prSet custT="1"/>
      <dgm:spPr/>
      <dgm:t>
        <a:bodyPr/>
        <a:lstStyle/>
        <a:p>
          <a:endParaRPr lang="ru-RU" sz="2400"/>
        </a:p>
      </dgm:t>
    </dgm:pt>
    <dgm:pt modelId="{AA07C05C-91FE-4702-ABA3-854FC5EBFFC3}">
      <dgm:prSet custT="1"/>
      <dgm:spPr/>
      <dgm:t>
        <a:bodyPr/>
        <a:lstStyle/>
        <a:p>
          <a:pPr algn="ctr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мастер классов/практикумов</a:t>
          </a:r>
        </a:p>
      </dgm:t>
    </dgm:pt>
    <dgm:pt modelId="{05EFF099-4818-48EC-9526-950339F0B6C7}" type="parTrans" cxnId="{02D375FC-4F6A-4091-9F5D-A6104D51CFD2}">
      <dgm:prSet/>
      <dgm:spPr/>
      <dgm:t>
        <a:bodyPr/>
        <a:lstStyle/>
        <a:p>
          <a:endParaRPr lang="ru-RU" sz="1400"/>
        </a:p>
      </dgm:t>
    </dgm:pt>
    <dgm:pt modelId="{0A3852CC-6D0A-4549-BD62-3FB0028605B4}" type="sibTrans" cxnId="{02D375FC-4F6A-4091-9F5D-A6104D51CFD2}">
      <dgm:prSet custT="1"/>
      <dgm:spPr/>
      <dgm:t>
        <a:bodyPr/>
        <a:lstStyle/>
        <a:p>
          <a:endParaRPr lang="ru-RU" sz="2400"/>
        </a:p>
      </dgm:t>
    </dgm:pt>
    <dgm:pt modelId="{FFD7BE8A-9DD5-42AB-8FBA-8D3E97DF941E}">
      <dgm:prSet custT="1"/>
      <dgm:spPr/>
      <dgm:t>
        <a:bodyPr/>
        <a:lstStyle/>
        <a:p>
          <a:pPr algn="ctr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вебинаров (семинаров), круглых столов</a:t>
          </a:r>
        </a:p>
      </dgm:t>
    </dgm:pt>
    <dgm:pt modelId="{D6C5A182-7C2F-410D-ADAE-3F704C3ACFC1}" type="parTrans" cxnId="{AF25AE01-8DAB-4194-B992-7A5B9E21A7EF}">
      <dgm:prSet/>
      <dgm:spPr/>
      <dgm:t>
        <a:bodyPr/>
        <a:lstStyle/>
        <a:p>
          <a:endParaRPr lang="ru-RU" sz="1400"/>
        </a:p>
      </dgm:t>
    </dgm:pt>
    <dgm:pt modelId="{D532D7F4-E2FE-48A7-92A9-8B23A19F3E39}" type="sibTrans" cxnId="{AF25AE01-8DAB-4194-B992-7A5B9E21A7EF}">
      <dgm:prSet/>
      <dgm:spPr/>
      <dgm:t>
        <a:bodyPr/>
        <a:lstStyle/>
        <a:p>
          <a:endParaRPr lang="ru-RU" sz="1400"/>
        </a:p>
      </dgm:t>
    </dgm:pt>
    <dgm:pt modelId="{8736976A-DC5E-49BF-9415-F17F8AF521C3}" type="pres">
      <dgm:prSet presAssocID="{A73062CC-D4E8-4F21-872B-B075C2A62CEB}" presName="outerComposite" presStyleCnt="0">
        <dgm:presLayoutVars>
          <dgm:chMax val="5"/>
          <dgm:dir/>
          <dgm:resizeHandles val="exact"/>
        </dgm:presLayoutVars>
      </dgm:prSet>
      <dgm:spPr/>
    </dgm:pt>
    <dgm:pt modelId="{7C0B6263-0204-4B7C-BC78-86A809D2ADCE}" type="pres">
      <dgm:prSet presAssocID="{A73062CC-D4E8-4F21-872B-B075C2A62CEB}" presName="dummyMaxCanvas" presStyleCnt="0">
        <dgm:presLayoutVars/>
      </dgm:prSet>
      <dgm:spPr/>
    </dgm:pt>
    <dgm:pt modelId="{C7F1AC25-19F1-4D6C-837C-9DB054F478A5}" type="pres">
      <dgm:prSet presAssocID="{A73062CC-D4E8-4F21-872B-B075C2A62CEB}" presName="ThreeNodes_1" presStyleLbl="node1" presStyleIdx="0" presStyleCnt="3" custLinFactNeighborX="610" custLinFactNeighborY="-58717">
        <dgm:presLayoutVars>
          <dgm:bulletEnabled val="1"/>
        </dgm:presLayoutVars>
      </dgm:prSet>
      <dgm:spPr/>
    </dgm:pt>
    <dgm:pt modelId="{DA36B588-EE80-4192-87FA-C2BFDC58CD31}" type="pres">
      <dgm:prSet presAssocID="{A73062CC-D4E8-4F21-872B-B075C2A62CEB}" presName="ThreeNodes_2" presStyleLbl="node1" presStyleIdx="1" presStyleCnt="3">
        <dgm:presLayoutVars>
          <dgm:bulletEnabled val="1"/>
        </dgm:presLayoutVars>
      </dgm:prSet>
      <dgm:spPr/>
    </dgm:pt>
    <dgm:pt modelId="{F6A48978-E38E-48E0-ACA7-FA39CA9F5734}" type="pres">
      <dgm:prSet presAssocID="{A73062CC-D4E8-4F21-872B-B075C2A62CEB}" presName="ThreeNodes_3" presStyleLbl="node1" presStyleIdx="2" presStyleCnt="3">
        <dgm:presLayoutVars>
          <dgm:bulletEnabled val="1"/>
        </dgm:presLayoutVars>
      </dgm:prSet>
      <dgm:spPr/>
    </dgm:pt>
    <dgm:pt modelId="{54D77ED9-5A18-4689-A268-1393FE3B9709}" type="pres">
      <dgm:prSet presAssocID="{A73062CC-D4E8-4F21-872B-B075C2A62CEB}" presName="ThreeConn_1-2" presStyleLbl="fgAccFollowNode1" presStyleIdx="0" presStyleCnt="2">
        <dgm:presLayoutVars>
          <dgm:bulletEnabled val="1"/>
        </dgm:presLayoutVars>
      </dgm:prSet>
      <dgm:spPr/>
    </dgm:pt>
    <dgm:pt modelId="{20FE6B91-784A-4259-978B-76B03DE67D66}" type="pres">
      <dgm:prSet presAssocID="{A73062CC-D4E8-4F21-872B-B075C2A62CEB}" presName="ThreeConn_2-3" presStyleLbl="fgAccFollowNode1" presStyleIdx="1" presStyleCnt="2">
        <dgm:presLayoutVars>
          <dgm:bulletEnabled val="1"/>
        </dgm:presLayoutVars>
      </dgm:prSet>
      <dgm:spPr/>
    </dgm:pt>
    <dgm:pt modelId="{501D3A8F-CC73-446E-A8D8-871886B5865C}" type="pres">
      <dgm:prSet presAssocID="{A73062CC-D4E8-4F21-872B-B075C2A62CEB}" presName="ThreeNodes_1_text" presStyleLbl="node1" presStyleIdx="2" presStyleCnt="3">
        <dgm:presLayoutVars>
          <dgm:bulletEnabled val="1"/>
        </dgm:presLayoutVars>
      </dgm:prSet>
      <dgm:spPr/>
    </dgm:pt>
    <dgm:pt modelId="{B3DF2666-B68D-4C89-9551-4A6894E76F28}" type="pres">
      <dgm:prSet presAssocID="{A73062CC-D4E8-4F21-872B-B075C2A62CEB}" presName="ThreeNodes_2_text" presStyleLbl="node1" presStyleIdx="2" presStyleCnt="3">
        <dgm:presLayoutVars>
          <dgm:bulletEnabled val="1"/>
        </dgm:presLayoutVars>
      </dgm:prSet>
      <dgm:spPr/>
    </dgm:pt>
    <dgm:pt modelId="{822C8E40-72FE-4FF3-AB5F-853C0EE568B5}" type="pres">
      <dgm:prSet presAssocID="{A73062CC-D4E8-4F21-872B-B075C2A62CEB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F25AE01-8DAB-4194-B992-7A5B9E21A7EF}" srcId="{A73062CC-D4E8-4F21-872B-B075C2A62CEB}" destId="{FFD7BE8A-9DD5-42AB-8FBA-8D3E97DF941E}" srcOrd="2" destOrd="0" parTransId="{D6C5A182-7C2F-410D-ADAE-3F704C3ACFC1}" sibTransId="{D532D7F4-E2FE-48A7-92A9-8B23A19F3E39}"/>
    <dgm:cxn modelId="{71C92217-E905-4DFD-B96A-D986B486D132}" type="presOf" srcId="{A73062CC-D4E8-4F21-872B-B075C2A62CEB}" destId="{8736976A-DC5E-49BF-9415-F17F8AF521C3}" srcOrd="0" destOrd="0" presId="urn:microsoft.com/office/officeart/2005/8/layout/vProcess5"/>
    <dgm:cxn modelId="{8C072917-4F0A-4850-B0EA-DA56E2767FAE}" type="presOf" srcId="{1550DAF4-C20A-469C-AC02-5458D80C7073}" destId="{C7F1AC25-19F1-4D6C-837C-9DB054F478A5}" srcOrd="0" destOrd="0" presId="urn:microsoft.com/office/officeart/2005/8/layout/vProcess5"/>
    <dgm:cxn modelId="{6EC29B5F-60FE-4014-82FC-D26958E7D926}" srcId="{A73062CC-D4E8-4F21-872B-B075C2A62CEB}" destId="{1550DAF4-C20A-469C-AC02-5458D80C7073}" srcOrd="0" destOrd="0" parTransId="{4BAB7474-33C0-47E0-8B45-0AC1FB91C694}" sibTransId="{360F0FCB-4E72-49AD-8F17-A199194E1421}"/>
    <dgm:cxn modelId="{B6139066-C53E-41BD-923D-B9CF98CDDD68}" type="presOf" srcId="{0A3852CC-6D0A-4549-BD62-3FB0028605B4}" destId="{20FE6B91-784A-4259-978B-76B03DE67D66}" srcOrd="0" destOrd="0" presId="urn:microsoft.com/office/officeart/2005/8/layout/vProcess5"/>
    <dgm:cxn modelId="{D026EE4C-D380-4F5D-B29A-69FC60A59DA1}" type="presOf" srcId="{FFD7BE8A-9DD5-42AB-8FBA-8D3E97DF941E}" destId="{822C8E40-72FE-4FF3-AB5F-853C0EE568B5}" srcOrd="1" destOrd="0" presId="urn:microsoft.com/office/officeart/2005/8/layout/vProcess5"/>
    <dgm:cxn modelId="{D37B6CA2-D681-4096-BE17-3076425D67A3}" type="presOf" srcId="{1550DAF4-C20A-469C-AC02-5458D80C7073}" destId="{501D3A8F-CC73-446E-A8D8-871886B5865C}" srcOrd="1" destOrd="0" presId="urn:microsoft.com/office/officeart/2005/8/layout/vProcess5"/>
    <dgm:cxn modelId="{8FB5D2AE-5D36-41B1-BF7D-12C5140FB766}" type="presOf" srcId="{AA07C05C-91FE-4702-ABA3-854FC5EBFFC3}" destId="{DA36B588-EE80-4192-87FA-C2BFDC58CD31}" srcOrd="0" destOrd="0" presId="urn:microsoft.com/office/officeart/2005/8/layout/vProcess5"/>
    <dgm:cxn modelId="{FDD00FC0-E6E0-4973-AB22-B86329983A05}" type="presOf" srcId="{FFD7BE8A-9DD5-42AB-8FBA-8D3E97DF941E}" destId="{F6A48978-E38E-48E0-ACA7-FA39CA9F5734}" srcOrd="0" destOrd="0" presId="urn:microsoft.com/office/officeart/2005/8/layout/vProcess5"/>
    <dgm:cxn modelId="{FA0203C7-B4F1-4A74-BDA0-938B3CED8CF7}" type="presOf" srcId="{AA07C05C-91FE-4702-ABA3-854FC5EBFFC3}" destId="{B3DF2666-B68D-4C89-9551-4A6894E76F28}" srcOrd="1" destOrd="0" presId="urn:microsoft.com/office/officeart/2005/8/layout/vProcess5"/>
    <dgm:cxn modelId="{0F9C5DED-0662-465C-BFCC-4366300E35CE}" type="presOf" srcId="{360F0FCB-4E72-49AD-8F17-A199194E1421}" destId="{54D77ED9-5A18-4689-A268-1393FE3B9709}" srcOrd="0" destOrd="0" presId="urn:microsoft.com/office/officeart/2005/8/layout/vProcess5"/>
    <dgm:cxn modelId="{02D375FC-4F6A-4091-9F5D-A6104D51CFD2}" srcId="{A73062CC-D4E8-4F21-872B-B075C2A62CEB}" destId="{AA07C05C-91FE-4702-ABA3-854FC5EBFFC3}" srcOrd="1" destOrd="0" parTransId="{05EFF099-4818-48EC-9526-950339F0B6C7}" sibTransId="{0A3852CC-6D0A-4549-BD62-3FB0028605B4}"/>
    <dgm:cxn modelId="{97D388FF-827F-450A-BE96-1C7EE5848646}" type="presParOf" srcId="{8736976A-DC5E-49BF-9415-F17F8AF521C3}" destId="{7C0B6263-0204-4B7C-BC78-86A809D2ADCE}" srcOrd="0" destOrd="0" presId="urn:microsoft.com/office/officeart/2005/8/layout/vProcess5"/>
    <dgm:cxn modelId="{EE531676-2798-4FCA-9E13-BD7061E573F1}" type="presParOf" srcId="{8736976A-DC5E-49BF-9415-F17F8AF521C3}" destId="{C7F1AC25-19F1-4D6C-837C-9DB054F478A5}" srcOrd="1" destOrd="0" presId="urn:microsoft.com/office/officeart/2005/8/layout/vProcess5"/>
    <dgm:cxn modelId="{E298BB7A-E760-4020-BB24-B8D9A79847B7}" type="presParOf" srcId="{8736976A-DC5E-49BF-9415-F17F8AF521C3}" destId="{DA36B588-EE80-4192-87FA-C2BFDC58CD31}" srcOrd="2" destOrd="0" presId="urn:microsoft.com/office/officeart/2005/8/layout/vProcess5"/>
    <dgm:cxn modelId="{4B0CF381-68F1-4E50-867A-70D0BE6BC57F}" type="presParOf" srcId="{8736976A-DC5E-49BF-9415-F17F8AF521C3}" destId="{F6A48978-E38E-48E0-ACA7-FA39CA9F5734}" srcOrd="3" destOrd="0" presId="urn:microsoft.com/office/officeart/2005/8/layout/vProcess5"/>
    <dgm:cxn modelId="{6E462A89-E2A2-495F-9A87-933F87F6EC45}" type="presParOf" srcId="{8736976A-DC5E-49BF-9415-F17F8AF521C3}" destId="{54D77ED9-5A18-4689-A268-1393FE3B9709}" srcOrd="4" destOrd="0" presId="urn:microsoft.com/office/officeart/2005/8/layout/vProcess5"/>
    <dgm:cxn modelId="{80A01632-F8B9-4CE8-A82B-F17728395868}" type="presParOf" srcId="{8736976A-DC5E-49BF-9415-F17F8AF521C3}" destId="{20FE6B91-784A-4259-978B-76B03DE67D66}" srcOrd="5" destOrd="0" presId="urn:microsoft.com/office/officeart/2005/8/layout/vProcess5"/>
    <dgm:cxn modelId="{A1058CCE-700D-43BA-8D88-13183B7C4BEF}" type="presParOf" srcId="{8736976A-DC5E-49BF-9415-F17F8AF521C3}" destId="{501D3A8F-CC73-446E-A8D8-871886B5865C}" srcOrd="6" destOrd="0" presId="urn:microsoft.com/office/officeart/2005/8/layout/vProcess5"/>
    <dgm:cxn modelId="{955B3AA4-3D1C-40C4-A634-3BDCB3961F50}" type="presParOf" srcId="{8736976A-DC5E-49BF-9415-F17F8AF521C3}" destId="{B3DF2666-B68D-4C89-9551-4A6894E76F28}" srcOrd="7" destOrd="0" presId="urn:microsoft.com/office/officeart/2005/8/layout/vProcess5"/>
    <dgm:cxn modelId="{4269F5E8-2DFF-4C49-8C59-2BA0767ABB23}" type="presParOf" srcId="{8736976A-DC5E-49BF-9415-F17F8AF521C3}" destId="{822C8E40-72FE-4FF3-AB5F-853C0EE568B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3062CC-D4E8-4F21-872B-B075C2A62CEB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550DAF4-C20A-469C-AC02-5458D80C7073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«КОМПЬЮТЕРНЫЕ И ЛАЗЕРНЫЕ ТЕХНОЛОГИИ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 ПРОЕКТИРОВАНИИ И ИЗГОТОВЛЕНИИ ИЗДЕЛИЙ»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AB7474-33C0-47E0-8B45-0AC1FB91C694}" type="parTrans" cxnId="{6EC29B5F-60FE-4014-82FC-D26958E7D926}">
      <dgm:prSet/>
      <dgm:spPr/>
      <dgm:t>
        <a:bodyPr/>
        <a:lstStyle/>
        <a:p>
          <a:endParaRPr lang="ru-RU"/>
        </a:p>
      </dgm:t>
    </dgm:pt>
    <dgm:pt modelId="{360F0FCB-4E72-49AD-8F17-A199194E1421}" type="sibTrans" cxnId="{6EC29B5F-60FE-4014-82FC-D26958E7D926}">
      <dgm:prSet/>
      <dgm:spPr/>
      <dgm:t>
        <a:bodyPr/>
        <a:lstStyle/>
        <a:p>
          <a:endParaRPr lang="ru-RU"/>
        </a:p>
      </dgm:t>
    </dgm:pt>
    <dgm:pt modelId="{4EF47495-9AE8-46C6-A62C-7526BCFB97A6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«РОБОТОТЕХНИКА В УРОЧНОЙ И ВНЕУРОЧНОЙ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ДЕЯТЕЛЬНОСТИ ОБУЧАЮЩИХСЯ»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3B7756-A2A5-4A97-90B1-49008CC57B5C}" type="parTrans" cxnId="{7611C1E5-32BB-4BFC-85E9-85AD657812C1}">
      <dgm:prSet/>
      <dgm:spPr/>
      <dgm:t>
        <a:bodyPr/>
        <a:lstStyle/>
        <a:p>
          <a:endParaRPr lang="ru-RU"/>
        </a:p>
      </dgm:t>
    </dgm:pt>
    <dgm:pt modelId="{7DECB508-8485-442E-9C09-BCB0BB71288A}" type="sibTrans" cxnId="{7611C1E5-32BB-4BFC-85E9-85AD657812C1}">
      <dgm:prSet/>
      <dgm:spPr/>
      <dgm:t>
        <a:bodyPr/>
        <a:lstStyle/>
        <a:p>
          <a:endParaRPr lang="ru-RU"/>
        </a:p>
      </dgm:t>
    </dgm:pt>
    <dgm:pt modelId="{8736976A-DC5E-49BF-9415-F17F8AF521C3}" type="pres">
      <dgm:prSet presAssocID="{A73062CC-D4E8-4F21-872B-B075C2A62CEB}" presName="outerComposite" presStyleCnt="0">
        <dgm:presLayoutVars>
          <dgm:chMax val="5"/>
          <dgm:dir/>
          <dgm:resizeHandles val="exact"/>
        </dgm:presLayoutVars>
      </dgm:prSet>
      <dgm:spPr/>
    </dgm:pt>
    <dgm:pt modelId="{7C0B6263-0204-4B7C-BC78-86A809D2ADCE}" type="pres">
      <dgm:prSet presAssocID="{A73062CC-D4E8-4F21-872B-B075C2A62CEB}" presName="dummyMaxCanvas" presStyleCnt="0">
        <dgm:presLayoutVars/>
      </dgm:prSet>
      <dgm:spPr/>
    </dgm:pt>
    <dgm:pt modelId="{200963F1-0ECC-4750-877B-D2E35222503E}" type="pres">
      <dgm:prSet presAssocID="{A73062CC-D4E8-4F21-872B-B075C2A62CEB}" presName="TwoNodes_1" presStyleLbl="node1" presStyleIdx="0" presStyleCnt="2" custLinFactNeighborX="-92">
        <dgm:presLayoutVars>
          <dgm:bulletEnabled val="1"/>
        </dgm:presLayoutVars>
      </dgm:prSet>
      <dgm:spPr/>
    </dgm:pt>
    <dgm:pt modelId="{086E086B-3C54-464B-895D-CEC46F585509}" type="pres">
      <dgm:prSet presAssocID="{A73062CC-D4E8-4F21-872B-B075C2A62CEB}" presName="TwoNodes_2" presStyleLbl="node1" presStyleIdx="1" presStyleCnt="2" custLinFactNeighborX="-16648">
        <dgm:presLayoutVars>
          <dgm:bulletEnabled val="1"/>
        </dgm:presLayoutVars>
      </dgm:prSet>
      <dgm:spPr/>
    </dgm:pt>
    <dgm:pt modelId="{5CC3C89C-EB26-41F0-9BB8-35683E1FF235}" type="pres">
      <dgm:prSet presAssocID="{A73062CC-D4E8-4F21-872B-B075C2A62CEB}" presName="TwoConn_1-2" presStyleLbl="fgAccFollowNode1" presStyleIdx="0" presStyleCnt="1" custScaleX="158105" custScaleY="145176" custLinFactNeighborX="22060" custLinFactNeighborY="-19426">
        <dgm:presLayoutVars>
          <dgm:bulletEnabled val="1"/>
        </dgm:presLayoutVars>
      </dgm:prSet>
      <dgm:spPr>
        <a:prstGeom prst="donut">
          <a:avLst/>
        </a:prstGeom>
      </dgm:spPr>
    </dgm:pt>
    <dgm:pt modelId="{B80DBC7B-D869-4092-A751-AB62BF31256B}" type="pres">
      <dgm:prSet presAssocID="{A73062CC-D4E8-4F21-872B-B075C2A62CEB}" presName="TwoNodes_1_text" presStyleLbl="node1" presStyleIdx="1" presStyleCnt="2">
        <dgm:presLayoutVars>
          <dgm:bulletEnabled val="1"/>
        </dgm:presLayoutVars>
      </dgm:prSet>
      <dgm:spPr/>
    </dgm:pt>
    <dgm:pt modelId="{A80A2F97-F391-4AA1-8908-E7A4EF36735E}" type="pres">
      <dgm:prSet presAssocID="{A73062CC-D4E8-4F21-872B-B075C2A62CEB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40C5CA00-04A1-41A5-BF3C-DE37293AB8C4}" type="presOf" srcId="{1550DAF4-C20A-469C-AC02-5458D80C7073}" destId="{B80DBC7B-D869-4092-A751-AB62BF31256B}" srcOrd="1" destOrd="0" presId="urn:microsoft.com/office/officeart/2005/8/layout/vProcess5"/>
    <dgm:cxn modelId="{42C4060B-4D8D-4BA1-870C-608944598CA2}" type="presOf" srcId="{4EF47495-9AE8-46C6-A62C-7526BCFB97A6}" destId="{A80A2F97-F391-4AA1-8908-E7A4EF36735E}" srcOrd="1" destOrd="0" presId="urn:microsoft.com/office/officeart/2005/8/layout/vProcess5"/>
    <dgm:cxn modelId="{71C92217-E905-4DFD-B96A-D986B486D132}" type="presOf" srcId="{A73062CC-D4E8-4F21-872B-B075C2A62CEB}" destId="{8736976A-DC5E-49BF-9415-F17F8AF521C3}" srcOrd="0" destOrd="0" presId="urn:microsoft.com/office/officeart/2005/8/layout/vProcess5"/>
    <dgm:cxn modelId="{57A92630-F79A-4D59-86B3-A46DD4529BE7}" type="presOf" srcId="{4EF47495-9AE8-46C6-A62C-7526BCFB97A6}" destId="{086E086B-3C54-464B-895D-CEC46F585509}" srcOrd="0" destOrd="0" presId="urn:microsoft.com/office/officeart/2005/8/layout/vProcess5"/>
    <dgm:cxn modelId="{62BEB530-FC31-4017-9CD1-43E93F09204F}" type="presOf" srcId="{1550DAF4-C20A-469C-AC02-5458D80C7073}" destId="{200963F1-0ECC-4750-877B-D2E35222503E}" srcOrd="0" destOrd="0" presId="urn:microsoft.com/office/officeart/2005/8/layout/vProcess5"/>
    <dgm:cxn modelId="{3855CD32-3366-485D-B6BE-24D2153DBCF6}" type="presOf" srcId="{360F0FCB-4E72-49AD-8F17-A199194E1421}" destId="{5CC3C89C-EB26-41F0-9BB8-35683E1FF235}" srcOrd="0" destOrd="0" presId="urn:microsoft.com/office/officeart/2005/8/layout/vProcess5"/>
    <dgm:cxn modelId="{6EC29B5F-60FE-4014-82FC-D26958E7D926}" srcId="{A73062CC-D4E8-4F21-872B-B075C2A62CEB}" destId="{1550DAF4-C20A-469C-AC02-5458D80C7073}" srcOrd="0" destOrd="0" parTransId="{4BAB7474-33C0-47E0-8B45-0AC1FB91C694}" sibTransId="{360F0FCB-4E72-49AD-8F17-A199194E1421}"/>
    <dgm:cxn modelId="{7611C1E5-32BB-4BFC-85E9-85AD657812C1}" srcId="{A73062CC-D4E8-4F21-872B-B075C2A62CEB}" destId="{4EF47495-9AE8-46C6-A62C-7526BCFB97A6}" srcOrd="1" destOrd="0" parTransId="{5A3B7756-A2A5-4A97-90B1-49008CC57B5C}" sibTransId="{7DECB508-8485-442E-9C09-BCB0BB71288A}"/>
    <dgm:cxn modelId="{97D388FF-827F-450A-BE96-1C7EE5848646}" type="presParOf" srcId="{8736976A-DC5E-49BF-9415-F17F8AF521C3}" destId="{7C0B6263-0204-4B7C-BC78-86A809D2ADCE}" srcOrd="0" destOrd="0" presId="urn:microsoft.com/office/officeart/2005/8/layout/vProcess5"/>
    <dgm:cxn modelId="{579C40D8-BC0A-4A0F-88CF-024A5DB10E18}" type="presParOf" srcId="{8736976A-DC5E-49BF-9415-F17F8AF521C3}" destId="{200963F1-0ECC-4750-877B-D2E35222503E}" srcOrd="1" destOrd="0" presId="urn:microsoft.com/office/officeart/2005/8/layout/vProcess5"/>
    <dgm:cxn modelId="{94904A70-D7A0-482E-8073-1BC4B232CD83}" type="presParOf" srcId="{8736976A-DC5E-49BF-9415-F17F8AF521C3}" destId="{086E086B-3C54-464B-895D-CEC46F585509}" srcOrd="2" destOrd="0" presId="urn:microsoft.com/office/officeart/2005/8/layout/vProcess5"/>
    <dgm:cxn modelId="{4550DAC7-03DB-4F34-A457-991CFF48AE87}" type="presParOf" srcId="{8736976A-DC5E-49BF-9415-F17F8AF521C3}" destId="{5CC3C89C-EB26-41F0-9BB8-35683E1FF235}" srcOrd="3" destOrd="0" presId="urn:microsoft.com/office/officeart/2005/8/layout/vProcess5"/>
    <dgm:cxn modelId="{1BCB58F5-0847-4E3B-B5AA-B4C56380739C}" type="presParOf" srcId="{8736976A-DC5E-49BF-9415-F17F8AF521C3}" destId="{B80DBC7B-D869-4092-A751-AB62BF31256B}" srcOrd="4" destOrd="0" presId="urn:microsoft.com/office/officeart/2005/8/layout/vProcess5"/>
    <dgm:cxn modelId="{045B733B-08EC-4175-94CA-70C457300A56}" type="presParOf" srcId="{8736976A-DC5E-49BF-9415-F17F8AF521C3}" destId="{A80A2F97-F391-4AA1-8908-E7A4EF36735E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3062CC-D4E8-4F21-872B-B075C2A62CEB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550DAF4-C20A-469C-AC02-5458D80C7073}">
      <dgm:prSet custT="1"/>
      <dgm:spPr/>
      <dgm:t>
        <a:bodyPr/>
        <a:lstStyle/>
        <a:p>
          <a:pPr algn="ctr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Социальные сети и мессенджеры</a:t>
          </a:r>
        </a:p>
      </dgm:t>
    </dgm:pt>
    <dgm:pt modelId="{4BAB7474-33C0-47E0-8B45-0AC1FB91C694}" type="parTrans" cxnId="{6EC29B5F-60FE-4014-82FC-D26958E7D926}">
      <dgm:prSet/>
      <dgm:spPr/>
      <dgm:t>
        <a:bodyPr/>
        <a:lstStyle/>
        <a:p>
          <a:endParaRPr lang="ru-RU"/>
        </a:p>
      </dgm:t>
    </dgm:pt>
    <dgm:pt modelId="{360F0FCB-4E72-49AD-8F17-A199194E1421}" type="sibTrans" cxnId="{6EC29B5F-60FE-4014-82FC-D26958E7D926}">
      <dgm:prSet/>
      <dgm:spPr/>
      <dgm:t>
        <a:bodyPr/>
        <a:lstStyle/>
        <a:p>
          <a:endParaRPr lang="ru-RU"/>
        </a:p>
      </dgm:t>
    </dgm:pt>
    <dgm:pt modelId="{AA07C05C-91FE-4702-ABA3-854FC5EBFFC3}">
      <dgm:prSet/>
      <dgm:spPr/>
      <dgm:t>
        <a:bodyPr/>
        <a:lstStyle/>
        <a:p>
          <a:pPr algn="ctr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конкурсов нацеленных на разработку проектов по робототехнике</a:t>
          </a:r>
        </a:p>
      </dgm:t>
    </dgm:pt>
    <dgm:pt modelId="{05EFF099-4818-48EC-9526-950339F0B6C7}" type="parTrans" cxnId="{02D375FC-4F6A-4091-9F5D-A6104D51CFD2}">
      <dgm:prSet/>
      <dgm:spPr/>
      <dgm:t>
        <a:bodyPr/>
        <a:lstStyle/>
        <a:p>
          <a:endParaRPr lang="ru-RU"/>
        </a:p>
      </dgm:t>
    </dgm:pt>
    <dgm:pt modelId="{0A3852CC-6D0A-4549-BD62-3FB0028605B4}" type="sibTrans" cxnId="{02D375FC-4F6A-4091-9F5D-A6104D51CFD2}">
      <dgm:prSet/>
      <dgm:spPr/>
      <dgm:t>
        <a:bodyPr/>
        <a:lstStyle/>
        <a:p>
          <a:endParaRPr lang="ru-RU"/>
        </a:p>
      </dgm:t>
    </dgm:pt>
    <dgm:pt modelId="{FFD7BE8A-9DD5-42AB-8FBA-8D3E97DF941E}">
      <dgm:prSet/>
      <dgm:spPr/>
      <dgm:t>
        <a:bodyPr/>
        <a:lstStyle/>
        <a:p>
          <a:pPr algn="ctr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методических рекомендаций</a:t>
          </a:r>
        </a:p>
      </dgm:t>
    </dgm:pt>
    <dgm:pt modelId="{D6C5A182-7C2F-410D-ADAE-3F704C3ACFC1}" type="parTrans" cxnId="{AF25AE01-8DAB-4194-B992-7A5B9E21A7EF}">
      <dgm:prSet/>
      <dgm:spPr/>
      <dgm:t>
        <a:bodyPr/>
        <a:lstStyle/>
        <a:p>
          <a:endParaRPr lang="ru-RU"/>
        </a:p>
      </dgm:t>
    </dgm:pt>
    <dgm:pt modelId="{D532D7F4-E2FE-48A7-92A9-8B23A19F3E39}" type="sibTrans" cxnId="{AF25AE01-8DAB-4194-B992-7A5B9E21A7EF}">
      <dgm:prSet/>
      <dgm:spPr/>
      <dgm:t>
        <a:bodyPr/>
        <a:lstStyle/>
        <a:p>
          <a:endParaRPr lang="ru-RU"/>
        </a:p>
      </dgm:t>
    </dgm:pt>
    <dgm:pt modelId="{AB0DFF79-A930-4E29-B2CC-9FB0C86FB070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Съемка образовательного видеоконтента на тему «Внедрения робототехники»</a:t>
          </a:r>
        </a:p>
      </dgm:t>
    </dgm:pt>
    <dgm:pt modelId="{D46BBD44-0633-46E9-92EA-71699DE79D2D}" type="parTrans" cxnId="{BD7CF7B5-C800-42D6-8EF9-BCC470FE116E}">
      <dgm:prSet/>
      <dgm:spPr/>
      <dgm:t>
        <a:bodyPr/>
        <a:lstStyle/>
        <a:p>
          <a:endParaRPr lang="ru-RU"/>
        </a:p>
      </dgm:t>
    </dgm:pt>
    <dgm:pt modelId="{B25DF117-9B77-40E9-8C3E-AD0C53F555E2}" type="sibTrans" cxnId="{BD7CF7B5-C800-42D6-8EF9-BCC470FE116E}">
      <dgm:prSet/>
      <dgm:spPr/>
      <dgm:t>
        <a:bodyPr/>
        <a:lstStyle/>
        <a:p>
          <a:endParaRPr lang="ru-RU"/>
        </a:p>
      </dgm:t>
    </dgm:pt>
    <dgm:pt modelId="{8736976A-DC5E-49BF-9415-F17F8AF521C3}" type="pres">
      <dgm:prSet presAssocID="{A73062CC-D4E8-4F21-872B-B075C2A62CEB}" presName="outerComposite" presStyleCnt="0">
        <dgm:presLayoutVars>
          <dgm:chMax val="5"/>
          <dgm:dir/>
          <dgm:resizeHandles val="exact"/>
        </dgm:presLayoutVars>
      </dgm:prSet>
      <dgm:spPr/>
    </dgm:pt>
    <dgm:pt modelId="{7C0B6263-0204-4B7C-BC78-86A809D2ADCE}" type="pres">
      <dgm:prSet presAssocID="{A73062CC-D4E8-4F21-872B-B075C2A62CEB}" presName="dummyMaxCanvas" presStyleCnt="0">
        <dgm:presLayoutVars/>
      </dgm:prSet>
      <dgm:spPr/>
    </dgm:pt>
    <dgm:pt modelId="{49BBB39E-4908-4F06-82EB-B50F54AA4A89}" type="pres">
      <dgm:prSet presAssocID="{A73062CC-D4E8-4F21-872B-B075C2A62CEB}" presName="FourNodes_1" presStyleLbl="node1" presStyleIdx="0" presStyleCnt="4">
        <dgm:presLayoutVars>
          <dgm:bulletEnabled val="1"/>
        </dgm:presLayoutVars>
      </dgm:prSet>
      <dgm:spPr/>
    </dgm:pt>
    <dgm:pt modelId="{1EE30309-B7F5-463E-9668-1779834DB612}" type="pres">
      <dgm:prSet presAssocID="{A73062CC-D4E8-4F21-872B-B075C2A62CEB}" presName="FourNodes_2" presStyleLbl="node1" presStyleIdx="1" presStyleCnt="4">
        <dgm:presLayoutVars>
          <dgm:bulletEnabled val="1"/>
        </dgm:presLayoutVars>
      </dgm:prSet>
      <dgm:spPr/>
    </dgm:pt>
    <dgm:pt modelId="{6E138031-C6C7-449A-9069-08234D8B4FED}" type="pres">
      <dgm:prSet presAssocID="{A73062CC-D4E8-4F21-872B-B075C2A62CEB}" presName="FourNodes_3" presStyleLbl="node1" presStyleIdx="2" presStyleCnt="4">
        <dgm:presLayoutVars>
          <dgm:bulletEnabled val="1"/>
        </dgm:presLayoutVars>
      </dgm:prSet>
      <dgm:spPr/>
    </dgm:pt>
    <dgm:pt modelId="{814A31CB-7B70-45E2-9C85-E475750C5EA9}" type="pres">
      <dgm:prSet presAssocID="{A73062CC-D4E8-4F21-872B-B075C2A62CEB}" presName="FourNodes_4" presStyleLbl="node1" presStyleIdx="3" presStyleCnt="4">
        <dgm:presLayoutVars>
          <dgm:bulletEnabled val="1"/>
        </dgm:presLayoutVars>
      </dgm:prSet>
      <dgm:spPr/>
    </dgm:pt>
    <dgm:pt modelId="{34AB1F45-70EF-456D-BD53-8D70A832A046}" type="pres">
      <dgm:prSet presAssocID="{A73062CC-D4E8-4F21-872B-B075C2A62CEB}" presName="FourConn_1-2" presStyleLbl="fgAccFollowNode1" presStyleIdx="0" presStyleCnt="3">
        <dgm:presLayoutVars>
          <dgm:bulletEnabled val="1"/>
        </dgm:presLayoutVars>
      </dgm:prSet>
      <dgm:spPr/>
    </dgm:pt>
    <dgm:pt modelId="{AA19EF70-37D3-425E-BC3E-B6B9D49EA7B6}" type="pres">
      <dgm:prSet presAssocID="{A73062CC-D4E8-4F21-872B-B075C2A62CEB}" presName="FourConn_2-3" presStyleLbl="fgAccFollowNode1" presStyleIdx="1" presStyleCnt="3">
        <dgm:presLayoutVars>
          <dgm:bulletEnabled val="1"/>
        </dgm:presLayoutVars>
      </dgm:prSet>
      <dgm:spPr/>
    </dgm:pt>
    <dgm:pt modelId="{EA4AB33E-F442-4440-8147-9F51705A9F10}" type="pres">
      <dgm:prSet presAssocID="{A73062CC-D4E8-4F21-872B-B075C2A62CEB}" presName="FourConn_3-4" presStyleLbl="fgAccFollowNode1" presStyleIdx="2" presStyleCnt="3">
        <dgm:presLayoutVars>
          <dgm:bulletEnabled val="1"/>
        </dgm:presLayoutVars>
      </dgm:prSet>
      <dgm:spPr/>
    </dgm:pt>
    <dgm:pt modelId="{D26F4606-EFD3-431F-8C17-0751B25C1286}" type="pres">
      <dgm:prSet presAssocID="{A73062CC-D4E8-4F21-872B-B075C2A62CEB}" presName="FourNodes_1_text" presStyleLbl="node1" presStyleIdx="3" presStyleCnt="4">
        <dgm:presLayoutVars>
          <dgm:bulletEnabled val="1"/>
        </dgm:presLayoutVars>
      </dgm:prSet>
      <dgm:spPr/>
    </dgm:pt>
    <dgm:pt modelId="{161E2861-7AF9-498B-8690-D6AC9DC1A923}" type="pres">
      <dgm:prSet presAssocID="{A73062CC-D4E8-4F21-872B-B075C2A62CEB}" presName="FourNodes_2_text" presStyleLbl="node1" presStyleIdx="3" presStyleCnt="4">
        <dgm:presLayoutVars>
          <dgm:bulletEnabled val="1"/>
        </dgm:presLayoutVars>
      </dgm:prSet>
      <dgm:spPr/>
    </dgm:pt>
    <dgm:pt modelId="{C3BE805C-BB26-42F0-8C78-DA21C4E206F5}" type="pres">
      <dgm:prSet presAssocID="{A73062CC-D4E8-4F21-872B-B075C2A62CEB}" presName="FourNodes_3_text" presStyleLbl="node1" presStyleIdx="3" presStyleCnt="4">
        <dgm:presLayoutVars>
          <dgm:bulletEnabled val="1"/>
        </dgm:presLayoutVars>
      </dgm:prSet>
      <dgm:spPr/>
    </dgm:pt>
    <dgm:pt modelId="{C76C31A1-BE1E-46EE-A6BD-97BDC582D39B}" type="pres">
      <dgm:prSet presAssocID="{A73062CC-D4E8-4F21-872B-B075C2A62CEB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F25AE01-8DAB-4194-B992-7A5B9E21A7EF}" srcId="{A73062CC-D4E8-4F21-872B-B075C2A62CEB}" destId="{FFD7BE8A-9DD5-42AB-8FBA-8D3E97DF941E}" srcOrd="2" destOrd="0" parTransId="{D6C5A182-7C2F-410D-ADAE-3F704C3ACFC1}" sibTransId="{D532D7F4-E2FE-48A7-92A9-8B23A19F3E39}"/>
    <dgm:cxn modelId="{60343206-0181-41A2-9E63-0BF6BD48FBDD}" type="presOf" srcId="{AB0DFF79-A930-4E29-B2CC-9FB0C86FB070}" destId="{C76C31A1-BE1E-46EE-A6BD-97BDC582D39B}" srcOrd="1" destOrd="0" presId="urn:microsoft.com/office/officeart/2005/8/layout/vProcess5"/>
    <dgm:cxn modelId="{A854F20C-7467-41A6-92EC-F6033652C77F}" type="presOf" srcId="{1550DAF4-C20A-469C-AC02-5458D80C7073}" destId="{49BBB39E-4908-4F06-82EB-B50F54AA4A89}" srcOrd="0" destOrd="0" presId="urn:microsoft.com/office/officeart/2005/8/layout/vProcess5"/>
    <dgm:cxn modelId="{71C92217-E905-4DFD-B96A-D986B486D132}" type="presOf" srcId="{A73062CC-D4E8-4F21-872B-B075C2A62CEB}" destId="{8736976A-DC5E-49BF-9415-F17F8AF521C3}" srcOrd="0" destOrd="0" presId="urn:microsoft.com/office/officeart/2005/8/layout/vProcess5"/>
    <dgm:cxn modelId="{844DE82C-21EB-4793-805F-EFA651B4C077}" type="presOf" srcId="{FFD7BE8A-9DD5-42AB-8FBA-8D3E97DF941E}" destId="{6E138031-C6C7-449A-9069-08234D8B4FED}" srcOrd="0" destOrd="0" presId="urn:microsoft.com/office/officeart/2005/8/layout/vProcess5"/>
    <dgm:cxn modelId="{A6094C39-2358-489B-9249-34810778B183}" type="presOf" srcId="{FFD7BE8A-9DD5-42AB-8FBA-8D3E97DF941E}" destId="{C3BE805C-BB26-42F0-8C78-DA21C4E206F5}" srcOrd="1" destOrd="0" presId="urn:microsoft.com/office/officeart/2005/8/layout/vProcess5"/>
    <dgm:cxn modelId="{6EC29B5F-60FE-4014-82FC-D26958E7D926}" srcId="{A73062CC-D4E8-4F21-872B-B075C2A62CEB}" destId="{1550DAF4-C20A-469C-AC02-5458D80C7073}" srcOrd="0" destOrd="0" parTransId="{4BAB7474-33C0-47E0-8B45-0AC1FB91C694}" sibTransId="{360F0FCB-4E72-49AD-8F17-A199194E1421}"/>
    <dgm:cxn modelId="{360A2168-EB8B-448E-9D0C-A4D58C8787CA}" type="presOf" srcId="{0A3852CC-6D0A-4549-BD62-3FB0028605B4}" destId="{AA19EF70-37D3-425E-BC3E-B6B9D49EA7B6}" srcOrd="0" destOrd="0" presId="urn:microsoft.com/office/officeart/2005/8/layout/vProcess5"/>
    <dgm:cxn modelId="{A9802176-3214-4EA0-A929-487D50D5BE61}" type="presOf" srcId="{D532D7F4-E2FE-48A7-92A9-8B23A19F3E39}" destId="{EA4AB33E-F442-4440-8147-9F51705A9F10}" srcOrd="0" destOrd="0" presId="urn:microsoft.com/office/officeart/2005/8/layout/vProcess5"/>
    <dgm:cxn modelId="{7D474B7C-4154-4137-9E06-784DD4328C7F}" type="presOf" srcId="{AB0DFF79-A930-4E29-B2CC-9FB0C86FB070}" destId="{814A31CB-7B70-45E2-9C85-E475750C5EA9}" srcOrd="0" destOrd="0" presId="urn:microsoft.com/office/officeart/2005/8/layout/vProcess5"/>
    <dgm:cxn modelId="{0341677F-5639-4FAA-A0A9-0242E0F73428}" type="presOf" srcId="{AA07C05C-91FE-4702-ABA3-854FC5EBFFC3}" destId="{1EE30309-B7F5-463E-9668-1779834DB612}" srcOrd="0" destOrd="0" presId="urn:microsoft.com/office/officeart/2005/8/layout/vProcess5"/>
    <dgm:cxn modelId="{13DCDB89-BAD5-4E18-B77F-2FA2AF67A67E}" type="presOf" srcId="{AA07C05C-91FE-4702-ABA3-854FC5EBFFC3}" destId="{161E2861-7AF9-498B-8690-D6AC9DC1A923}" srcOrd="1" destOrd="0" presId="urn:microsoft.com/office/officeart/2005/8/layout/vProcess5"/>
    <dgm:cxn modelId="{7AE0BE8C-3132-4A15-99F5-B8F62CFA4776}" type="presOf" srcId="{1550DAF4-C20A-469C-AC02-5458D80C7073}" destId="{D26F4606-EFD3-431F-8C17-0751B25C1286}" srcOrd="1" destOrd="0" presId="urn:microsoft.com/office/officeart/2005/8/layout/vProcess5"/>
    <dgm:cxn modelId="{0A1AA193-9C72-4F6E-8328-73B5DF0CA5C7}" type="presOf" srcId="{360F0FCB-4E72-49AD-8F17-A199194E1421}" destId="{34AB1F45-70EF-456D-BD53-8D70A832A046}" srcOrd="0" destOrd="0" presId="urn:microsoft.com/office/officeart/2005/8/layout/vProcess5"/>
    <dgm:cxn modelId="{BD7CF7B5-C800-42D6-8EF9-BCC470FE116E}" srcId="{A73062CC-D4E8-4F21-872B-B075C2A62CEB}" destId="{AB0DFF79-A930-4E29-B2CC-9FB0C86FB070}" srcOrd="3" destOrd="0" parTransId="{D46BBD44-0633-46E9-92EA-71699DE79D2D}" sibTransId="{B25DF117-9B77-40E9-8C3E-AD0C53F555E2}"/>
    <dgm:cxn modelId="{02D375FC-4F6A-4091-9F5D-A6104D51CFD2}" srcId="{A73062CC-D4E8-4F21-872B-B075C2A62CEB}" destId="{AA07C05C-91FE-4702-ABA3-854FC5EBFFC3}" srcOrd="1" destOrd="0" parTransId="{05EFF099-4818-48EC-9526-950339F0B6C7}" sibTransId="{0A3852CC-6D0A-4549-BD62-3FB0028605B4}"/>
    <dgm:cxn modelId="{97D388FF-827F-450A-BE96-1C7EE5848646}" type="presParOf" srcId="{8736976A-DC5E-49BF-9415-F17F8AF521C3}" destId="{7C0B6263-0204-4B7C-BC78-86A809D2ADCE}" srcOrd="0" destOrd="0" presId="urn:microsoft.com/office/officeart/2005/8/layout/vProcess5"/>
    <dgm:cxn modelId="{6051417D-4178-4E66-932E-1C16A02B638A}" type="presParOf" srcId="{8736976A-DC5E-49BF-9415-F17F8AF521C3}" destId="{49BBB39E-4908-4F06-82EB-B50F54AA4A89}" srcOrd="1" destOrd="0" presId="urn:microsoft.com/office/officeart/2005/8/layout/vProcess5"/>
    <dgm:cxn modelId="{C19A28E8-2AF6-44E4-BC82-35DE907A8997}" type="presParOf" srcId="{8736976A-DC5E-49BF-9415-F17F8AF521C3}" destId="{1EE30309-B7F5-463E-9668-1779834DB612}" srcOrd="2" destOrd="0" presId="urn:microsoft.com/office/officeart/2005/8/layout/vProcess5"/>
    <dgm:cxn modelId="{1AFC32B2-8364-4CF7-AD3E-44C0330FD016}" type="presParOf" srcId="{8736976A-DC5E-49BF-9415-F17F8AF521C3}" destId="{6E138031-C6C7-449A-9069-08234D8B4FED}" srcOrd="3" destOrd="0" presId="urn:microsoft.com/office/officeart/2005/8/layout/vProcess5"/>
    <dgm:cxn modelId="{125498BF-CD24-4BE7-9C20-A658A16123C1}" type="presParOf" srcId="{8736976A-DC5E-49BF-9415-F17F8AF521C3}" destId="{814A31CB-7B70-45E2-9C85-E475750C5EA9}" srcOrd="4" destOrd="0" presId="urn:microsoft.com/office/officeart/2005/8/layout/vProcess5"/>
    <dgm:cxn modelId="{6BBC9258-B8F8-4BCB-AC69-FFF3D5757638}" type="presParOf" srcId="{8736976A-DC5E-49BF-9415-F17F8AF521C3}" destId="{34AB1F45-70EF-456D-BD53-8D70A832A046}" srcOrd="5" destOrd="0" presId="urn:microsoft.com/office/officeart/2005/8/layout/vProcess5"/>
    <dgm:cxn modelId="{03DEC3D5-4C80-4830-998C-D142DFDC8425}" type="presParOf" srcId="{8736976A-DC5E-49BF-9415-F17F8AF521C3}" destId="{AA19EF70-37D3-425E-BC3E-B6B9D49EA7B6}" srcOrd="6" destOrd="0" presId="urn:microsoft.com/office/officeart/2005/8/layout/vProcess5"/>
    <dgm:cxn modelId="{15E91304-4ADA-414C-9D56-31B9AD407FC3}" type="presParOf" srcId="{8736976A-DC5E-49BF-9415-F17F8AF521C3}" destId="{EA4AB33E-F442-4440-8147-9F51705A9F10}" srcOrd="7" destOrd="0" presId="urn:microsoft.com/office/officeart/2005/8/layout/vProcess5"/>
    <dgm:cxn modelId="{D1FB557E-A846-4CC4-B390-343559A8426E}" type="presParOf" srcId="{8736976A-DC5E-49BF-9415-F17F8AF521C3}" destId="{D26F4606-EFD3-431F-8C17-0751B25C1286}" srcOrd="8" destOrd="0" presId="urn:microsoft.com/office/officeart/2005/8/layout/vProcess5"/>
    <dgm:cxn modelId="{62C900C5-2599-4974-AFFF-58D0FD010EB6}" type="presParOf" srcId="{8736976A-DC5E-49BF-9415-F17F8AF521C3}" destId="{161E2861-7AF9-498B-8690-D6AC9DC1A923}" srcOrd="9" destOrd="0" presId="urn:microsoft.com/office/officeart/2005/8/layout/vProcess5"/>
    <dgm:cxn modelId="{E24C5E9A-E9B2-4D16-B82B-075EDBCE5637}" type="presParOf" srcId="{8736976A-DC5E-49BF-9415-F17F8AF521C3}" destId="{C3BE805C-BB26-42F0-8C78-DA21C4E206F5}" srcOrd="10" destOrd="0" presId="urn:microsoft.com/office/officeart/2005/8/layout/vProcess5"/>
    <dgm:cxn modelId="{D3D8ED24-0D24-47FC-BEDE-AFCB32D35954}" type="presParOf" srcId="{8736976A-DC5E-49BF-9415-F17F8AF521C3}" destId="{C76C31A1-BE1E-46EE-A6BD-97BDC582D39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344F1-0E0F-4E7F-98EB-0DF746B3E5F2}">
      <dsp:nvSpPr>
        <dsp:cNvPr id="0" name=""/>
        <dsp:cNvSpPr/>
      </dsp:nvSpPr>
      <dsp:spPr>
        <a:xfrm>
          <a:off x="2987353" y="1269"/>
          <a:ext cx="4481029" cy="1007035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Помощь человеку в обыденной жизни</a:t>
          </a:r>
        </a:p>
      </dsp:txBody>
      <dsp:txXfrm>
        <a:off x="2987353" y="127148"/>
        <a:ext cx="4103391" cy="755277"/>
      </dsp:txXfrm>
    </dsp:sp>
    <dsp:sp modelId="{34EFC7FF-77A4-4CC5-BB00-24A1043689BE}">
      <dsp:nvSpPr>
        <dsp:cNvPr id="0" name=""/>
        <dsp:cNvSpPr/>
      </dsp:nvSpPr>
      <dsp:spPr>
        <a:xfrm>
          <a:off x="0" y="1269"/>
          <a:ext cx="2987353" cy="100703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 dirty="0"/>
            <a:t>Бытовой</a:t>
          </a:r>
        </a:p>
      </dsp:txBody>
      <dsp:txXfrm>
        <a:off x="49159" y="50428"/>
        <a:ext cx="2889035" cy="908717"/>
      </dsp:txXfrm>
    </dsp:sp>
    <dsp:sp modelId="{DA45F660-194C-438C-9A60-909EB46C2811}">
      <dsp:nvSpPr>
        <dsp:cNvPr id="0" name=""/>
        <dsp:cNvSpPr/>
      </dsp:nvSpPr>
      <dsp:spPr>
        <a:xfrm>
          <a:off x="2987353" y="1109008"/>
          <a:ext cx="4481029" cy="1007035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Сборка моделей в развлекательных целях</a:t>
          </a:r>
        </a:p>
      </dsp:txBody>
      <dsp:txXfrm>
        <a:off x="2987353" y="1234887"/>
        <a:ext cx="4103391" cy="755277"/>
      </dsp:txXfrm>
    </dsp:sp>
    <dsp:sp modelId="{26DAA4B6-F8D5-4CE8-A66A-8A26ED760708}">
      <dsp:nvSpPr>
        <dsp:cNvPr id="0" name=""/>
        <dsp:cNvSpPr/>
      </dsp:nvSpPr>
      <dsp:spPr>
        <a:xfrm>
          <a:off x="0" y="1109008"/>
          <a:ext cx="2987353" cy="100703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 dirty="0"/>
            <a:t>Досуг</a:t>
          </a:r>
        </a:p>
      </dsp:txBody>
      <dsp:txXfrm>
        <a:off x="49159" y="1158167"/>
        <a:ext cx="2889035" cy="908717"/>
      </dsp:txXfrm>
    </dsp:sp>
    <dsp:sp modelId="{0BBED420-2508-4909-A0CA-ECB35322F35D}">
      <dsp:nvSpPr>
        <dsp:cNvPr id="0" name=""/>
        <dsp:cNvSpPr/>
      </dsp:nvSpPr>
      <dsp:spPr>
        <a:xfrm>
          <a:off x="2987353" y="2216748"/>
          <a:ext cx="4481029" cy="1007035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Дополнительное образование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Внеурочная деятельность</a:t>
          </a:r>
        </a:p>
      </dsp:txBody>
      <dsp:txXfrm>
        <a:off x="2987353" y="2342627"/>
        <a:ext cx="4103391" cy="755277"/>
      </dsp:txXfrm>
    </dsp:sp>
    <dsp:sp modelId="{F170F8C9-49E5-4885-B6DD-DF646EFA507E}">
      <dsp:nvSpPr>
        <dsp:cNvPr id="0" name=""/>
        <dsp:cNvSpPr/>
      </dsp:nvSpPr>
      <dsp:spPr>
        <a:xfrm>
          <a:off x="0" y="2216748"/>
          <a:ext cx="2987353" cy="100703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 dirty="0"/>
            <a:t>ДО / ВД</a:t>
          </a:r>
        </a:p>
      </dsp:txBody>
      <dsp:txXfrm>
        <a:off x="49159" y="2265907"/>
        <a:ext cx="2889035" cy="908717"/>
      </dsp:txXfrm>
    </dsp:sp>
    <dsp:sp modelId="{C16A460C-5F60-4835-BF88-FDEEBCDDED7D}">
      <dsp:nvSpPr>
        <dsp:cNvPr id="0" name=""/>
        <dsp:cNvSpPr/>
      </dsp:nvSpPr>
      <dsp:spPr>
        <a:xfrm>
          <a:off x="2987353" y="3324487"/>
          <a:ext cx="4481029" cy="1007035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Внедрение образовательной робототехники в учебные курсы</a:t>
          </a:r>
        </a:p>
      </dsp:txBody>
      <dsp:txXfrm>
        <a:off x="2987353" y="3450366"/>
        <a:ext cx="4103391" cy="755277"/>
      </dsp:txXfrm>
    </dsp:sp>
    <dsp:sp modelId="{FAC7B17E-2F69-4177-8DDD-4C3BC7D0010A}">
      <dsp:nvSpPr>
        <dsp:cNvPr id="0" name=""/>
        <dsp:cNvSpPr/>
      </dsp:nvSpPr>
      <dsp:spPr>
        <a:xfrm>
          <a:off x="0" y="3324487"/>
          <a:ext cx="2987353" cy="100703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 dirty="0"/>
            <a:t>Урок</a:t>
          </a:r>
        </a:p>
      </dsp:txBody>
      <dsp:txXfrm>
        <a:off x="49159" y="3373646"/>
        <a:ext cx="2889035" cy="9087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F1AC25-19F1-4D6C-837C-9DB054F478A5}">
      <dsp:nvSpPr>
        <dsp:cNvPr id="0" name=""/>
        <dsp:cNvSpPr/>
      </dsp:nvSpPr>
      <dsp:spPr>
        <a:xfrm>
          <a:off x="32176" y="0"/>
          <a:ext cx="5274802" cy="9687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курсов повышения квалификации</a:t>
          </a:r>
        </a:p>
      </dsp:txBody>
      <dsp:txXfrm>
        <a:off x="60550" y="28374"/>
        <a:ext cx="4229448" cy="911998"/>
      </dsp:txXfrm>
    </dsp:sp>
    <dsp:sp modelId="{DA36B588-EE80-4192-87FA-C2BFDC58CD31}">
      <dsp:nvSpPr>
        <dsp:cNvPr id="0" name=""/>
        <dsp:cNvSpPr/>
      </dsp:nvSpPr>
      <dsp:spPr>
        <a:xfrm>
          <a:off x="465423" y="1130204"/>
          <a:ext cx="5274802" cy="9687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мастер классов/практикумов</a:t>
          </a:r>
        </a:p>
      </dsp:txBody>
      <dsp:txXfrm>
        <a:off x="493797" y="1158578"/>
        <a:ext cx="4122945" cy="911998"/>
      </dsp:txXfrm>
    </dsp:sp>
    <dsp:sp modelId="{F6A48978-E38E-48E0-ACA7-FA39CA9F5734}">
      <dsp:nvSpPr>
        <dsp:cNvPr id="0" name=""/>
        <dsp:cNvSpPr/>
      </dsp:nvSpPr>
      <dsp:spPr>
        <a:xfrm>
          <a:off x="930847" y="2260408"/>
          <a:ext cx="5274802" cy="9687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вебинаров (семинаров), круглых столов</a:t>
          </a:r>
        </a:p>
      </dsp:txBody>
      <dsp:txXfrm>
        <a:off x="959221" y="2288782"/>
        <a:ext cx="4122945" cy="911998"/>
      </dsp:txXfrm>
    </dsp:sp>
    <dsp:sp modelId="{54D77ED9-5A18-4689-A268-1393FE3B9709}">
      <dsp:nvSpPr>
        <dsp:cNvPr id="0" name=""/>
        <dsp:cNvSpPr/>
      </dsp:nvSpPr>
      <dsp:spPr>
        <a:xfrm>
          <a:off x="4645117" y="734632"/>
          <a:ext cx="629685" cy="629685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>
        <a:off x="4786796" y="734632"/>
        <a:ext cx="346327" cy="473838"/>
      </dsp:txXfrm>
    </dsp:sp>
    <dsp:sp modelId="{20FE6B91-784A-4259-978B-76B03DE67D66}">
      <dsp:nvSpPr>
        <dsp:cNvPr id="0" name=""/>
        <dsp:cNvSpPr/>
      </dsp:nvSpPr>
      <dsp:spPr>
        <a:xfrm>
          <a:off x="5110541" y="1858378"/>
          <a:ext cx="629685" cy="629685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>
        <a:off x="5252220" y="1858378"/>
        <a:ext cx="346327" cy="4738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963F1-0ECC-4750-877B-D2E35222503E}">
      <dsp:nvSpPr>
        <dsp:cNvPr id="0" name=""/>
        <dsp:cNvSpPr/>
      </dsp:nvSpPr>
      <dsp:spPr>
        <a:xfrm>
          <a:off x="0" y="0"/>
          <a:ext cx="7913913" cy="16589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«КОМПЬЮТЕРНЫЕ И ЛАЗЕРНЫЕ ТЕХНОЛОГИИ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ПРОЕКТИРОВАНИИ И ИЗГОТОВЛЕНИИ ИЗДЕЛИЙ»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588" y="48588"/>
        <a:ext cx="6199307" cy="1561726"/>
      </dsp:txXfrm>
    </dsp:sp>
    <dsp:sp modelId="{086E086B-3C54-464B-895D-CEC46F585509}">
      <dsp:nvSpPr>
        <dsp:cNvPr id="0" name=""/>
        <dsp:cNvSpPr/>
      </dsp:nvSpPr>
      <dsp:spPr>
        <a:xfrm>
          <a:off x="79064" y="2027548"/>
          <a:ext cx="7913913" cy="16589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«РОБОТОТЕХНИКА В УРОЧНОЙ И ВНЕУРОЧНОЙ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ДЕЯТЕЛЬНОСТИ ОБУЧАЮЩИХСЯ»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7652" y="2076136"/>
        <a:ext cx="5341877" cy="1561726"/>
      </dsp:txXfrm>
    </dsp:sp>
    <dsp:sp modelId="{5CC3C89C-EB26-41F0-9BB8-35683E1FF235}">
      <dsp:nvSpPr>
        <dsp:cNvPr id="0" name=""/>
        <dsp:cNvSpPr/>
      </dsp:nvSpPr>
      <dsp:spPr>
        <a:xfrm>
          <a:off x="6760227" y="851050"/>
          <a:ext cx="1704825" cy="1565413"/>
        </a:xfrm>
        <a:prstGeom prst="donu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7009893" y="1080299"/>
        <a:ext cx="1205493" cy="11069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BB39E-4908-4F06-82EB-B50F54AA4A89}">
      <dsp:nvSpPr>
        <dsp:cNvPr id="0" name=""/>
        <dsp:cNvSpPr/>
      </dsp:nvSpPr>
      <dsp:spPr>
        <a:xfrm>
          <a:off x="0" y="0"/>
          <a:ext cx="6895638" cy="92795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Социальные сети и мессенджеры</a:t>
          </a:r>
        </a:p>
      </dsp:txBody>
      <dsp:txXfrm>
        <a:off x="27179" y="27179"/>
        <a:ext cx="5815887" cy="873599"/>
      </dsp:txXfrm>
    </dsp:sp>
    <dsp:sp modelId="{1EE30309-B7F5-463E-9668-1779834DB612}">
      <dsp:nvSpPr>
        <dsp:cNvPr id="0" name=""/>
        <dsp:cNvSpPr/>
      </dsp:nvSpPr>
      <dsp:spPr>
        <a:xfrm>
          <a:off x="577509" y="1096676"/>
          <a:ext cx="6895638" cy="92795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конкурсов нацеленных на разработку проектов по робототехнике</a:t>
          </a:r>
        </a:p>
      </dsp:txBody>
      <dsp:txXfrm>
        <a:off x="604688" y="1123855"/>
        <a:ext cx="5660598" cy="873599"/>
      </dsp:txXfrm>
    </dsp:sp>
    <dsp:sp modelId="{6E138031-C6C7-449A-9069-08234D8B4FED}">
      <dsp:nvSpPr>
        <dsp:cNvPr id="0" name=""/>
        <dsp:cNvSpPr/>
      </dsp:nvSpPr>
      <dsp:spPr>
        <a:xfrm>
          <a:off x="1146399" y="2193353"/>
          <a:ext cx="6895638" cy="92795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методических рекомендаций</a:t>
          </a:r>
        </a:p>
      </dsp:txBody>
      <dsp:txXfrm>
        <a:off x="1173578" y="2220532"/>
        <a:ext cx="5669217" cy="873599"/>
      </dsp:txXfrm>
    </dsp:sp>
    <dsp:sp modelId="{814A31CB-7B70-45E2-9C85-E475750C5EA9}">
      <dsp:nvSpPr>
        <dsp:cNvPr id="0" name=""/>
        <dsp:cNvSpPr/>
      </dsp:nvSpPr>
      <dsp:spPr>
        <a:xfrm>
          <a:off x="1723909" y="3290030"/>
          <a:ext cx="6895638" cy="92795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Съемка образовательного видеоконтента на тему «Внедрения робототехники»</a:t>
          </a:r>
        </a:p>
      </dsp:txBody>
      <dsp:txXfrm>
        <a:off x="1751088" y="3317209"/>
        <a:ext cx="5660598" cy="873599"/>
      </dsp:txXfrm>
    </dsp:sp>
    <dsp:sp modelId="{34AB1F45-70EF-456D-BD53-8D70A832A046}">
      <dsp:nvSpPr>
        <dsp:cNvPr id="0" name=""/>
        <dsp:cNvSpPr/>
      </dsp:nvSpPr>
      <dsp:spPr>
        <a:xfrm>
          <a:off x="6292466" y="710730"/>
          <a:ext cx="603172" cy="603172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/>
        </a:p>
      </dsp:txBody>
      <dsp:txXfrm>
        <a:off x="6428180" y="710730"/>
        <a:ext cx="331744" cy="453887"/>
      </dsp:txXfrm>
    </dsp:sp>
    <dsp:sp modelId="{AA19EF70-37D3-425E-BC3E-B6B9D49EA7B6}">
      <dsp:nvSpPr>
        <dsp:cNvPr id="0" name=""/>
        <dsp:cNvSpPr/>
      </dsp:nvSpPr>
      <dsp:spPr>
        <a:xfrm>
          <a:off x="6869975" y="1807407"/>
          <a:ext cx="603172" cy="603172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/>
        </a:p>
      </dsp:txBody>
      <dsp:txXfrm>
        <a:off x="7005689" y="1807407"/>
        <a:ext cx="331744" cy="453887"/>
      </dsp:txXfrm>
    </dsp:sp>
    <dsp:sp modelId="{EA4AB33E-F442-4440-8147-9F51705A9F10}">
      <dsp:nvSpPr>
        <dsp:cNvPr id="0" name=""/>
        <dsp:cNvSpPr/>
      </dsp:nvSpPr>
      <dsp:spPr>
        <a:xfrm>
          <a:off x="7438866" y="2904084"/>
          <a:ext cx="603172" cy="603172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/>
        </a:p>
      </dsp:txBody>
      <dsp:txXfrm>
        <a:off x="7574580" y="2904084"/>
        <a:ext cx="331744" cy="453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C29EA-67CD-45BA-983A-B83D1B43A8A9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84425" y="857250"/>
            <a:ext cx="43751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8080F-C0DE-41BC-B1C4-874B0C0C2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016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95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1pPr>
    <a:lvl2pPr marL="457196" algn="l" defTabSz="914395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2pPr>
    <a:lvl3pPr marL="914395" algn="l" defTabSz="914395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3pPr>
    <a:lvl4pPr marL="1371591" algn="l" defTabSz="914395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4pPr>
    <a:lvl5pPr marL="1828789" algn="l" defTabSz="914395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5pPr>
    <a:lvl6pPr marL="2285985" algn="l" defTabSz="914395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6pPr>
    <a:lvl7pPr marL="2743182" algn="l" defTabSz="914395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7pPr>
    <a:lvl8pPr marL="3200380" algn="l" defTabSz="914395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8pPr>
    <a:lvl9pPr marL="3657576" algn="l" defTabSz="914395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8080F-C0DE-41BC-B1C4-874B0C0C298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567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4425" y="857250"/>
            <a:ext cx="437515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0478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3" name="Google Shape;2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4425" y="857250"/>
            <a:ext cx="437515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6531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701046" y="2386744"/>
            <a:ext cx="9558258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5048" y="4352544"/>
            <a:ext cx="7230255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ACE9-7F54-4009-BB2C-95B162685EA3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B989-5092-4F5B-8374-038923A6F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445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ACE9-7F54-4009-BB2C-95B162685EA3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B989-5092-4F5B-8374-038923A6F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787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8439" y="937260"/>
            <a:ext cx="1380447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71745" y="937260"/>
            <a:ext cx="6589123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ACE9-7F54-4009-BB2C-95B162685EA3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B989-5092-4F5B-8374-038923A6F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333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ACE9-7F54-4009-BB2C-95B162685EA3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B989-5092-4F5B-8374-038923A6F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5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701046" y="2386744"/>
            <a:ext cx="9558258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5048" y="4352465"/>
            <a:ext cx="7230255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ACE9-7F54-4009-BB2C-95B162685EA3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B989-5092-4F5B-8374-038923A6F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756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81606" y="2638044"/>
            <a:ext cx="4540982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37761" y="2638044"/>
            <a:ext cx="4539362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ACE9-7F54-4009-BB2C-95B162685EA3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B989-5092-4F5B-8374-038923A6F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14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3225" y="2313434"/>
            <a:ext cx="4539363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83225" y="3143250"/>
            <a:ext cx="4539363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37762" y="3143250"/>
            <a:ext cx="4521542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737762" y="2313434"/>
            <a:ext cx="4539363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ACE9-7F54-4009-BB2C-95B162685EA3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B989-5092-4F5B-8374-038923A6F6D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3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ACE9-7F54-4009-BB2C-95B162685EA3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B989-5092-4F5B-8374-038923A6F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13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ACE9-7F54-4009-BB2C-95B162685EA3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B989-5092-4F5B-8374-038923A6F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04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4801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55383" y="2243829"/>
            <a:ext cx="4769409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0594" y="804672"/>
            <a:ext cx="5119338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872" y="3549918"/>
            <a:ext cx="4033909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ACE9-7F54-4009-BB2C-95B162685EA3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55384" y="6236208"/>
            <a:ext cx="5447766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B989-5092-4F5B-8374-038923A6F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852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64801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59477" y="2243828"/>
            <a:ext cx="4778277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80175" y="0"/>
            <a:ext cx="6486656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872" y="3549919"/>
            <a:ext cx="4033909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3BBACE9-7F54-4009-BB2C-95B162685EA3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55384" y="6236208"/>
            <a:ext cx="5447766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B989-5092-4F5B-8374-038923A6F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94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371744" y="964692"/>
            <a:ext cx="8216862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1744" y="2638045"/>
            <a:ext cx="8216862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14342" y="6238816"/>
            <a:ext cx="2927289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3BBACE9-7F54-4009-BB2C-95B162685EA3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1046" y="6236208"/>
            <a:ext cx="6273087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6958" y="6217920"/>
            <a:ext cx="388811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4BAB989-5092-4F5B-8374-038923A6F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78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7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1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tx2">
                <a:lumMod val="62000"/>
                <a:lumOff val="38000"/>
              </a:schemeClr>
            </a:gs>
            <a:gs pos="42000">
              <a:srgbClr val="B2CFE9"/>
            </a:gs>
            <a:gs pos="16000">
              <a:schemeClr val="accent1">
                <a:lumMod val="45000"/>
                <a:lumOff val="55000"/>
              </a:schemeClr>
            </a:gs>
            <a:gs pos="74000">
              <a:schemeClr val="tx1">
                <a:lumMod val="95000"/>
                <a:lumOff val="5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Прямая соединительная линия 31"/>
          <p:cNvCxnSpPr/>
          <p:nvPr/>
        </p:nvCxnSpPr>
        <p:spPr>
          <a:xfrm>
            <a:off x="1883484" y="6000131"/>
            <a:ext cx="0" cy="857869"/>
          </a:xfrm>
          <a:prstGeom prst="line">
            <a:avLst/>
          </a:prstGeom>
          <a:ln w="28575">
            <a:solidFill>
              <a:srgbClr val="00B6F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747481" y="6000130"/>
            <a:ext cx="0" cy="857869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catherineasquithgallery.com/uploads/posts/2021-02/1613447308_14-p-fon-dlya-prezentatsii-pro-robotov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949" y="-10764"/>
            <a:ext cx="111460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88744" y="2029829"/>
            <a:ext cx="8025982" cy="1974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«Проблемы внедрения и развития робототехники в образовательной организации и пути их решения»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0" y="5895649"/>
            <a:ext cx="6086764" cy="789645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22294">
              <a:lnSpc>
                <a:spcPct val="90000"/>
              </a:lnSpc>
              <a:spcBef>
                <a:spcPct val="0"/>
              </a:spcBef>
            </a:pP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Куренинова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 Анжелика Сергеевна</a:t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преподаватель кафедры МФИ АГГПУ им. В.М. Шукшина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41" y="3958512"/>
            <a:ext cx="1381126" cy="1338761"/>
          </a:xfrm>
          <a:prstGeom prst="rect">
            <a:avLst/>
          </a:prstGeom>
        </p:spPr>
      </p:pic>
      <p:pic>
        <p:nvPicPr>
          <p:cNvPr id="1034" name="Picture 10" descr="https://redos.red-soft.ru/upload/iblock/95a/2tzzkoxj028ag1sj0o3hck91grxefm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8" y="435685"/>
            <a:ext cx="1492128" cy="137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1814286" y="0"/>
            <a:ext cx="0" cy="5895649"/>
          </a:xfrm>
          <a:prstGeom prst="line">
            <a:avLst/>
          </a:prstGeom>
          <a:ln w="28575">
            <a:solidFill>
              <a:srgbClr val="00B6F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747481" y="1640315"/>
            <a:ext cx="0" cy="2318197"/>
          </a:xfrm>
          <a:prstGeom prst="line">
            <a:avLst/>
          </a:prstGeom>
          <a:ln w="28575">
            <a:solidFill>
              <a:srgbClr val="00B6F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928049" y="-1159099"/>
            <a:ext cx="0" cy="2318197"/>
          </a:xfrm>
          <a:prstGeom prst="line">
            <a:avLst/>
          </a:prstGeom>
          <a:ln w="28575">
            <a:solidFill>
              <a:srgbClr val="00B6F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928049" y="1605611"/>
            <a:ext cx="0" cy="2318197"/>
          </a:xfrm>
          <a:prstGeom prst="line">
            <a:avLst/>
          </a:prstGeom>
          <a:ln w="28575">
            <a:solidFill>
              <a:srgbClr val="00B6F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928049" y="4171380"/>
            <a:ext cx="0" cy="857869"/>
          </a:xfrm>
          <a:prstGeom prst="line">
            <a:avLst/>
          </a:prstGeom>
          <a:ln w="28575">
            <a:solidFill>
              <a:srgbClr val="00B6F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814286" y="0"/>
            <a:ext cx="0" cy="2318197"/>
          </a:xfrm>
          <a:prstGeom prst="line">
            <a:avLst/>
          </a:prstGeom>
          <a:ln w="28575">
            <a:solidFill>
              <a:srgbClr val="00B6F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725505" y="4692900"/>
            <a:ext cx="0" cy="857869"/>
          </a:xfrm>
          <a:prstGeom prst="line">
            <a:avLst/>
          </a:prstGeom>
          <a:ln w="28575">
            <a:solidFill>
              <a:srgbClr val="00B6F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698571" y="3742445"/>
            <a:ext cx="0" cy="857869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725505" y="35185"/>
            <a:ext cx="0" cy="857869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074" y="2510585"/>
            <a:ext cx="1543550" cy="90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8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"/>
          <p:cNvSpPr txBox="1">
            <a:spLocks noGrp="1"/>
          </p:cNvSpPr>
          <p:nvPr>
            <p:ph type="title"/>
          </p:nvPr>
        </p:nvSpPr>
        <p:spPr>
          <a:xfrm>
            <a:off x="1930828" y="265372"/>
            <a:ext cx="9327721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ill Sans"/>
              <a:buNone/>
            </a:pPr>
            <a:r>
              <a:rPr lang="ru-RU" sz="2000" dirty="0"/>
              <a:t>ТЕМА </a:t>
            </a:r>
            <a:br>
              <a:rPr lang="ru-RU" sz="2000" dirty="0"/>
            </a:br>
            <a:r>
              <a:rPr lang="ru-RU" sz="2000" dirty="0"/>
              <a:t>«Программирование управления светодиодами в среде </a:t>
            </a:r>
            <a:r>
              <a:rPr lang="ru-RU" sz="2000" dirty="0" err="1"/>
              <a:t>Arduino</a:t>
            </a:r>
            <a:r>
              <a:rPr lang="ru-RU" sz="2000" dirty="0"/>
              <a:t> IDE Технология»</a:t>
            </a:r>
            <a:br>
              <a:rPr lang="ru-RU" sz="2000" dirty="0"/>
            </a:br>
            <a:r>
              <a:rPr lang="ru-RU" sz="2000" dirty="0"/>
              <a:t>Технология</a:t>
            </a:r>
            <a:endParaRPr sz="2000" dirty="0"/>
          </a:p>
        </p:txBody>
      </p:sp>
      <p:grpSp>
        <p:nvGrpSpPr>
          <p:cNvPr id="246" name="Google Shape;246;p11"/>
          <p:cNvGrpSpPr/>
          <p:nvPr/>
        </p:nvGrpSpPr>
        <p:grpSpPr>
          <a:xfrm>
            <a:off x="3537164" y="1903028"/>
            <a:ext cx="5949736" cy="2286768"/>
            <a:chOff x="1" y="1203"/>
            <a:chExt cx="5949736" cy="2286768"/>
          </a:xfrm>
        </p:grpSpPr>
        <p:sp>
          <p:nvSpPr>
            <p:cNvPr id="247" name="Google Shape;247;p11"/>
            <p:cNvSpPr/>
            <p:nvPr/>
          </p:nvSpPr>
          <p:spPr>
            <a:xfrm rot="5400000">
              <a:off x="-135472" y="136676"/>
              <a:ext cx="903151" cy="632205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489BBE"/>
                </a:gs>
                <a:gs pos="50000">
                  <a:srgbClr val="2D93BC"/>
                </a:gs>
                <a:gs pos="100000">
                  <a:srgbClr val="2790B7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1"/>
            <p:cNvSpPr txBox="1"/>
            <p:nvPr/>
          </p:nvSpPr>
          <p:spPr>
            <a:xfrm>
              <a:off x="2" y="317306"/>
              <a:ext cx="632205" cy="2709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49" name="Google Shape;249;p11"/>
            <p:cNvSpPr/>
            <p:nvPr/>
          </p:nvSpPr>
          <p:spPr>
            <a:xfrm rot="5400000">
              <a:off x="2997447" y="-2364038"/>
              <a:ext cx="587048" cy="531753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3194B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1"/>
            <p:cNvSpPr txBox="1"/>
            <p:nvPr/>
          </p:nvSpPr>
          <p:spPr>
            <a:xfrm>
              <a:off x="632206" y="29860"/>
              <a:ext cx="5288874" cy="5297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225" tIns="18400" rIns="18400" bIns="18400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Gill Sans"/>
                <a:buChar char="•"/>
              </a:pPr>
              <a:r>
                <a:rPr lang="ru-RU" sz="29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Теоретическая часть</a:t>
              </a:r>
              <a:endParaRPr sz="2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51" name="Google Shape;251;p11"/>
            <p:cNvSpPr/>
            <p:nvPr/>
          </p:nvSpPr>
          <p:spPr>
            <a:xfrm rot="5400000">
              <a:off x="-135472" y="828484"/>
              <a:ext cx="903151" cy="632205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489BBE"/>
                </a:gs>
                <a:gs pos="50000">
                  <a:srgbClr val="2D93BC"/>
                </a:gs>
                <a:gs pos="100000">
                  <a:srgbClr val="2790B7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1"/>
            <p:cNvSpPr txBox="1"/>
            <p:nvPr/>
          </p:nvSpPr>
          <p:spPr>
            <a:xfrm>
              <a:off x="2" y="1009114"/>
              <a:ext cx="632205" cy="2709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53" name="Google Shape;253;p11"/>
            <p:cNvSpPr/>
            <p:nvPr/>
          </p:nvSpPr>
          <p:spPr>
            <a:xfrm rot="5400000">
              <a:off x="2997447" y="-1672229"/>
              <a:ext cx="587048" cy="531753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3194B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1"/>
            <p:cNvSpPr txBox="1"/>
            <p:nvPr/>
          </p:nvSpPr>
          <p:spPr>
            <a:xfrm>
              <a:off x="632206" y="721669"/>
              <a:ext cx="5288874" cy="5297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225" tIns="18400" rIns="18400" bIns="18400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Gill Sans"/>
                <a:buChar char="•"/>
              </a:pPr>
              <a:r>
                <a:rPr lang="ru-RU" sz="29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Сборка модели «Платформа» </a:t>
              </a:r>
              <a:endParaRPr sz="2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55" name="Google Shape;255;p11"/>
            <p:cNvSpPr/>
            <p:nvPr/>
          </p:nvSpPr>
          <p:spPr>
            <a:xfrm rot="5400000">
              <a:off x="-135472" y="1520293"/>
              <a:ext cx="903151" cy="632205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489BBE"/>
                </a:gs>
                <a:gs pos="50000">
                  <a:srgbClr val="2D93BC"/>
                </a:gs>
                <a:gs pos="100000">
                  <a:srgbClr val="2790B7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1"/>
            <p:cNvSpPr txBox="1"/>
            <p:nvPr/>
          </p:nvSpPr>
          <p:spPr>
            <a:xfrm>
              <a:off x="2" y="1700923"/>
              <a:ext cx="632205" cy="2709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57" name="Google Shape;257;p11"/>
            <p:cNvSpPr/>
            <p:nvPr/>
          </p:nvSpPr>
          <p:spPr>
            <a:xfrm rot="5400000">
              <a:off x="2997447" y="-980420"/>
              <a:ext cx="587048" cy="531753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3194B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1"/>
            <p:cNvSpPr txBox="1"/>
            <p:nvPr/>
          </p:nvSpPr>
          <p:spPr>
            <a:xfrm>
              <a:off x="632206" y="1413478"/>
              <a:ext cx="5288874" cy="5297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225" tIns="18400" rIns="18400" bIns="18400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Gill Sans"/>
                <a:buChar char="•"/>
              </a:pPr>
              <a:r>
                <a:rPr lang="ru-RU" sz="29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Программирование модели</a:t>
              </a:r>
              <a:endParaRPr sz="2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pic>
        <p:nvPicPr>
          <p:cNvPr id="259" name="Google Shape;259;p11" descr="https://sun9-29.userapi.com/impg/vV9T50997a7qylCAV0D8bl0QrR6EBBJwnRLKMQ/VYHy_LEheGw.jpg?size=1620x2160&amp;quality=95&amp;sign=0c900e9c9f732c1be6afced1c94fedda&amp;type=album"/>
          <p:cNvPicPr preferRelativeResize="0"/>
          <p:nvPr/>
        </p:nvPicPr>
        <p:blipFill rotWithShape="1">
          <a:blip r:embed="rId3">
            <a:alphaModFix/>
          </a:blip>
          <a:srcRect l="12422" t="32799" b="2687"/>
          <a:stretch/>
        </p:blipFill>
        <p:spPr>
          <a:xfrm>
            <a:off x="521128" y="1790699"/>
            <a:ext cx="2819400" cy="276915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60" name="Google Shape;260;p11" descr="https://sun9-54.userapi.com/impg/ZcGJKo2gHHDU1ClxjBM3DzBACn77jOTy6lsRdA/ldfFDHWwW20.jpg?size=1620x2160&amp;quality=95&amp;sign=8e937aae5f2bbef4ee5986cd22d2e67d&amp;type=album"/>
          <p:cNvPicPr preferRelativeResize="0"/>
          <p:nvPr/>
        </p:nvPicPr>
        <p:blipFill rotWithShape="1">
          <a:blip r:embed="rId4">
            <a:alphaModFix/>
          </a:blip>
          <a:srcRect l="13594" t="25331" r="9203" b="21290"/>
          <a:stretch/>
        </p:blipFill>
        <p:spPr>
          <a:xfrm>
            <a:off x="9747249" y="1790699"/>
            <a:ext cx="3022600" cy="2786458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61" name="Google Shape;261;p11" descr="https://sun9-46.userapi.com/impg/gDHHm_A9IQH-DeuyauaqbzBHdphTIqdSWApkCw/iDL0rOed7t8.jpg?size=2560x1920&amp;quality=95&amp;sign=c79e784362ea3873a50a377459db0275&amp;type=album"/>
          <p:cNvPicPr preferRelativeResize="0"/>
          <p:nvPr/>
        </p:nvPicPr>
        <p:blipFill rotWithShape="1">
          <a:blip r:embed="rId5">
            <a:alphaModFix/>
          </a:blip>
          <a:srcRect l="1073" t="33340" r="1305" b="14368"/>
          <a:stretch/>
        </p:blipFill>
        <p:spPr>
          <a:xfrm>
            <a:off x="3971925" y="4343400"/>
            <a:ext cx="5429250" cy="218122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3470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"/>
          <p:cNvSpPr txBox="1">
            <a:spLocks noGrp="1"/>
          </p:cNvSpPr>
          <p:nvPr>
            <p:ph type="title"/>
          </p:nvPr>
        </p:nvSpPr>
        <p:spPr>
          <a:xfrm>
            <a:off x="1930828" y="265372"/>
            <a:ext cx="9327721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ill Sans"/>
              <a:buNone/>
            </a:pPr>
            <a:r>
              <a:rPr lang="ru-RU" sz="2000" dirty="0"/>
              <a:t>ТЕМА </a:t>
            </a:r>
            <a:br>
              <a:rPr lang="ru-RU" sz="2000" dirty="0"/>
            </a:br>
            <a:r>
              <a:rPr lang="ru-RU" sz="2000" dirty="0"/>
              <a:t>«Программирование управления светодиодами в среде </a:t>
            </a:r>
            <a:r>
              <a:rPr lang="ru-RU" sz="2000" dirty="0" err="1"/>
              <a:t>Arduino</a:t>
            </a:r>
            <a:r>
              <a:rPr lang="ru-RU" sz="2000" dirty="0"/>
              <a:t> IDE Технология»</a:t>
            </a:r>
            <a:br>
              <a:rPr lang="ru-RU" sz="2000" dirty="0"/>
            </a:br>
            <a:r>
              <a:rPr lang="ru-RU" sz="2000" dirty="0"/>
              <a:t>Технология</a:t>
            </a:r>
            <a:endParaRPr sz="2000" dirty="0"/>
          </a:p>
        </p:txBody>
      </p:sp>
      <p:pic>
        <p:nvPicPr>
          <p:cNvPr id="19" name="Google Shape;184;p7">
            <a:extLst>
              <a:ext uri="{FF2B5EF4-FFF2-40B4-BE49-F238E27FC236}">
                <a16:creationId xmlns:a16="http://schemas.microsoft.com/office/drawing/2014/main" id="{984B1E8E-3FBE-40EE-9233-9C1A0B1797E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076" y="2517079"/>
            <a:ext cx="4352210" cy="308880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7C6986-9955-4AD1-ACDC-5C20CD184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563" y="2155969"/>
            <a:ext cx="7142110" cy="401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64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09491E-81FA-4A3E-982A-370AA9ABC88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246" y="1517954"/>
            <a:ext cx="10441857" cy="51127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CBA8BE8-9F89-44AB-898D-EDD1B38F7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8054" y="227272"/>
            <a:ext cx="8216862" cy="1188720"/>
          </a:xfrm>
        </p:spPr>
        <p:txBody>
          <a:bodyPr>
            <a:normAutofit/>
          </a:bodyPr>
          <a:lstStyle/>
          <a:p>
            <a:r>
              <a:rPr lang="ru-RU" dirty="0"/>
              <a:t>«Хорошо» или «Плохо»?</a:t>
            </a:r>
          </a:p>
        </p:txBody>
      </p:sp>
    </p:spTree>
    <p:extLst>
      <p:ext uri="{BB962C8B-B14F-4D97-AF65-F5344CB8AC3E}">
        <p14:creationId xmlns:p14="http://schemas.microsoft.com/office/powerpoint/2010/main" val="3003513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A78B3D8-1CB9-4D53-8683-EF1143687ACB}"/>
              </a:ext>
            </a:extLst>
          </p:cNvPr>
          <p:cNvGrpSpPr/>
          <p:nvPr/>
        </p:nvGrpSpPr>
        <p:grpSpPr>
          <a:xfrm>
            <a:off x="1419713" y="2444573"/>
            <a:ext cx="2078181" cy="3030873"/>
            <a:chOff x="1085416" y="1471179"/>
            <a:chExt cx="2078181" cy="3030873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E8EE23CE-AA29-43B4-AEDB-0D859694EE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597" y="1471179"/>
              <a:ext cx="1957821" cy="1957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468A97-CCCC-4804-AC51-FB215A229BB3}"/>
                </a:ext>
              </a:extLst>
            </p:cNvPr>
            <p:cNvSpPr txBox="1"/>
            <p:nvPr/>
          </p:nvSpPr>
          <p:spPr>
            <a:xfrm>
              <a:off x="1085416" y="3547945"/>
              <a:ext cx="207818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Информационно-методическое сопровождение Технопарка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CE78BCD-4183-4000-A35B-FB579114DAAF}"/>
              </a:ext>
            </a:extLst>
          </p:cNvPr>
          <p:cNvGrpSpPr/>
          <p:nvPr/>
        </p:nvGrpSpPr>
        <p:grpSpPr>
          <a:xfrm>
            <a:off x="4116732" y="2444573"/>
            <a:ext cx="2113712" cy="2815430"/>
            <a:chOff x="4318144" y="1471179"/>
            <a:chExt cx="2113712" cy="2815430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66AAE203-8917-4E71-B9FD-75CCDD1D9C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090" y="1471179"/>
              <a:ext cx="2076766" cy="1957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37E603-436D-4ABB-BF51-2D9E2DECFC67}"/>
                </a:ext>
              </a:extLst>
            </p:cNvPr>
            <p:cNvSpPr txBox="1"/>
            <p:nvPr/>
          </p:nvSpPr>
          <p:spPr>
            <a:xfrm>
              <a:off x="4318144" y="3547945"/>
              <a:ext cx="207818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Цифровой образовательный контент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9AE5323-6EA7-4239-8383-90E1410A3164}"/>
              </a:ext>
            </a:extLst>
          </p:cNvPr>
          <p:cNvGrpSpPr/>
          <p:nvPr/>
        </p:nvGrpSpPr>
        <p:grpSpPr>
          <a:xfrm>
            <a:off x="6886226" y="2444572"/>
            <a:ext cx="2078181" cy="3030874"/>
            <a:chOff x="6384781" y="2670714"/>
            <a:chExt cx="2078181" cy="3030874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1B8472BE-8C0E-4B84-B231-E3108BB6BC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962" y="2670714"/>
              <a:ext cx="1957820" cy="1957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A5C7F65-68E5-43AF-AE6C-D37E4454544E}"/>
                </a:ext>
              </a:extLst>
            </p:cNvPr>
            <p:cNvSpPr txBox="1"/>
            <p:nvPr/>
          </p:nvSpPr>
          <p:spPr>
            <a:xfrm>
              <a:off x="6384781" y="4747481"/>
              <a:ext cx="207818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Сайт Технопарка универсальных педагогических компетенций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C62377A3-BE42-49D8-AB61-1805E017B38F}"/>
              </a:ext>
            </a:extLst>
          </p:cNvPr>
          <p:cNvGrpSpPr/>
          <p:nvPr/>
        </p:nvGrpSpPr>
        <p:grpSpPr>
          <a:xfrm>
            <a:off x="9583245" y="2444571"/>
            <a:ext cx="2078181" cy="2658820"/>
            <a:chOff x="9081800" y="2670713"/>
            <a:chExt cx="2078181" cy="2658820"/>
          </a:xfrm>
        </p:grpSpPr>
        <p:pic>
          <p:nvPicPr>
            <p:cNvPr id="2056" name="Picture 8">
              <a:extLst>
                <a:ext uri="{FF2B5EF4-FFF2-40B4-BE49-F238E27FC236}">
                  <a16:creationId xmlns:a16="http://schemas.microsoft.com/office/drawing/2014/main" id="{2C704F04-3647-4634-9AFB-D1C5A25BE8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8744" y="2670713"/>
              <a:ext cx="1957819" cy="1957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AAE4131-42AF-4B81-9161-3BFBFF50C3E3}"/>
                </a:ext>
              </a:extLst>
            </p:cNvPr>
            <p:cNvSpPr txBox="1"/>
            <p:nvPr/>
          </p:nvSpPr>
          <p:spPr>
            <a:xfrm>
              <a:off x="9081800" y="4806313"/>
              <a:ext cx="20781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Кванториум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ВКонтакте</a:t>
              </a:r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9F1A68D8-756E-4C5B-9D08-0DDFF2C4D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803" y="493322"/>
            <a:ext cx="8216862" cy="1188720"/>
          </a:xfrm>
        </p:spPr>
        <p:txBody>
          <a:bodyPr/>
          <a:lstStyle/>
          <a:p>
            <a:r>
              <a:rPr lang="ru-RU" dirty="0"/>
              <a:t>Полезные ссылки</a:t>
            </a:r>
          </a:p>
        </p:txBody>
      </p:sp>
      <p:pic>
        <p:nvPicPr>
          <p:cNvPr id="17" name="Picture 10" descr="https://redos.red-soft.ru/upload/iblock/95a/2tzzkoxj028ag1sj0o3hck91grxefmel.png">
            <a:extLst>
              <a:ext uri="{FF2B5EF4-FFF2-40B4-BE49-F238E27FC236}">
                <a16:creationId xmlns:a16="http://schemas.microsoft.com/office/drawing/2014/main" id="{1249E6F7-45EE-4461-9D8C-8C185ADFD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30" y="337124"/>
            <a:ext cx="1492128" cy="137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9AED208-E42F-4AB9-B6D5-E1A0EA8677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835" y="418301"/>
            <a:ext cx="1381126" cy="133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71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38D96-6CFC-415E-946E-2F4A06D45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5873" y="325595"/>
            <a:ext cx="8216862" cy="1188720"/>
          </a:xfrm>
        </p:spPr>
        <p:txBody>
          <a:bodyPr>
            <a:normAutofit fontScale="90000"/>
          </a:bodyPr>
          <a:lstStyle/>
          <a:p>
            <a:r>
              <a:rPr lang="ru-RU" dirty="0"/>
              <a:t>От «Робототехники» </a:t>
            </a:r>
            <a:br>
              <a:rPr lang="ru-RU" dirty="0"/>
            </a:br>
            <a:r>
              <a:rPr lang="ru-RU" dirty="0"/>
              <a:t>до «Образовательной робототехники»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A5779354-9FB9-45D6-9B58-D8E894C474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0665268"/>
              </p:ext>
            </p:extLst>
          </p:nvPr>
        </p:nvGraphicFramePr>
        <p:xfrm>
          <a:off x="582272" y="1877962"/>
          <a:ext cx="7468383" cy="4332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>
            <a:extLst>
              <a:ext uri="{FF2B5EF4-FFF2-40B4-BE49-F238E27FC236}">
                <a16:creationId xmlns:a16="http://schemas.microsoft.com/office/drawing/2014/main" id="{89B87F4C-8CD1-47FE-835B-048E03E162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6"/>
          <a:stretch/>
        </p:blipFill>
        <p:spPr bwMode="auto">
          <a:xfrm>
            <a:off x="8214408" y="1877962"/>
            <a:ext cx="4440527" cy="4475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527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38D96-6CFC-415E-946E-2F4A06D45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8054" y="227272"/>
            <a:ext cx="8216862" cy="1188720"/>
          </a:xfrm>
        </p:spPr>
        <p:txBody>
          <a:bodyPr>
            <a:normAutofit/>
          </a:bodyPr>
          <a:lstStyle/>
          <a:p>
            <a:r>
              <a:rPr lang="ru-RU" dirty="0"/>
              <a:t>«Хорошо» или «Плохо»?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3680E8-7A2A-4D09-ACBB-777E4EC42C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349" y="1568099"/>
            <a:ext cx="10441857" cy="5112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598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38D96-6CFC-415E-946E-2F4A06D45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8054" y="227272"/>
            <a:ext cx="8216862" cy="1188720"/>
          </a:xfrm>
        </p:spPr>
        <p:txBody>
          <a:bodyPr>
            <a:noAutofit/>
          </a:bodyPr>
          <a:lstStyle/>
          <a:p>
            <a:r>
              <a:rPr lang="ru-RU" sz="2000" dirty="0"/>
              <a:t>Недостаточное оснащение материально-технической базы в сфере образовательной робототехники </a:t>
            </a:r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3CABD2B9-FCF8-451B-B545-49ECA1382BC9}"/>
              </a:ext>
            </a:extLst>
          </p:cNvPr>
          <p:cNvSpPr/>
          <p:nvPr/>
        </p:nvSpPr>
        <p:spPr>
          <a:xfrm>
            <a:off x="1150681" y="2021124"/>
            <a:ext cx="4133273" cy="4133273"/>
          </a:xfrm>
          <a:prstGeom prst="triangle">
            <a:avLst/>
          </a:pr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B1659F2-A028-40E9-9FE4-5EAFCD761649}"/>
              </a:ext>
            </a:extLst>
          </p:cNvPr>
          <p:cNvGrpSpPr/>
          <p:nvPr/>
        </p:nvGrpSpPr>
        <p:grpSpPr>
          <a:xfrm>
            <a:off x="3303008" y="2445722"/>
            <a:ext cx="2659143" cy="952165"/>
            <a:chOff x="4283040" y="424598"/>
            <a:chExt cx="2659143" cy="952165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CBF220DE-CED9-4095-83AC-32406FAE4613}"/>
                </a:ext>
              </a:extLst>
            </p:cNvPr>
            <p:cNvSpPr/>
            <p:nvPr/>
          </p:nvSpPr>
          <p:spPr>
            <a:xfrm>
              <a:off x="4283040" y="424598"/>
              <a:ext cx="2659143" cy="952165"/>
            </a:xfrm>
            <a:prstGeom prst="round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рямоугольник: скругленные углы 5">
              <a:extLst>
                <a:ext uri="{FF2B5EF4-FFF2-40B4-BE49-F238E27FC236}">
                  <a16:creationId xmlns:a16="http://schemas.microsoft.com/office/drawing/2014/main" id="{13B38942-2DF3-43AE-8843-77CC19EA3B0F}"/>
                </a:ext>
              </a:extLst>
            </p:cNvPr>
            <p:cNvSpPr txBox="1"/>
            <p:nvPr/>
          </p:nvSpPr>
          <p:spPr>
            <a:xfrm>
              <a:off x="4329521" y="471079"/>
              <a:ext cx="2566181" cy="8592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/>
                <a:t>Lego </a:t>
              </a:r>
              <a:r>
                <a:rPr lang="ru-RU" sz="1600" kern="1200" dirty="0" err="1"/>
                <a:t>Mindstorms</a:t>
              </a:r>
              <a:r>
                <a:rPr lang="ru-RU" sz="1600" kern="1200" dirty="0"/>
                <a:t> EV3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59ABF297-8E83-4E6C-B8CE-C4D020BB4A67}"/>
              </a:ext>
            </a:extLst>
          </p:cNvPr>
          <p:cNvGrpSpPr/>
          <p:nvPr/>
        </p:nvGrpSpPr>
        <p:grpSpPr>
          <a:xfrm>
            <a:off x="3217318" y="3512260"/>
            <a:ext cx="2686627" cy="989725"/>
            <a:chOff x="4197350" y="1491136"/>
            <a:chExt cx="2686627" cy="989725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14CCD3E5-08CB-4613-B54F-C959C0EC4994}"/>
                </a:ext>
              </a:extLst>
            </p:cNvPr>
            <p:cNvSpPr/>
            <p:nvPr/>
          </p:nvSpPr>
          <p:spPr>
            <a:xfrm>
              <a:off x="4197350" y="1491136"/>
              <a:ext cx="2686627" cy="989725"/>
            </a:xfrm>
            <a:prstGeom prst="round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рямоугольник: скругленные углы 7">
              <a:extLst>
                <a:ext uri="{FF2B5EF4-FFF2-40B4-BE49-F238E27FC236}">
                  <a16:creationId xmlns:a16="http://schemas.microsoft.com/office/drawing/2014/main" id="{2AF6F95F-C9C8-4FF9-A93D-9F7251A6779C}"/>
                </a:ext>
              </a:extLst>
            </p:cNvPr>
            <p:cNvSpPr txBox="1"/>
            <p:nvPr/>
          </p:nvSpPr>
          <p:spPr>
            <a:xfrm>
              <a:off x="4245664" y="1539450"/>
              <a:ext cx="2589999" cy="8930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/>
                <a:t>VEX IQ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/>
                <a:t>VEX V5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3429236F-41D9-4A66-A077-2984D528205E}"/>
              </a:ext>
            </a:extLst>
          </p:cNvPr>
          <p:cNvGrpSpPr/>
          <p:nvPr/>
        </p:nvGrpSpPr>
        <p:grpSpPr>
          <a:xfrm>
            <a:off x="3254259" y="4625700"/>
            <a:ext cx="2686627" cy="989725"/>
            <a:chOff x="4234291" y="2604576"/>
            <a:chExt cx="2686627" cy="989725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A5A12367-755C-491B-A7C9-1ABB883A060F}"/>
                </a:ext>
              </a:extLst>
            </p:cNvPr>
            <p:cNvSpPr/>
            <p:nvPr/>
          </p:nvSpPr>
          <p:spPr>
            <a:xfrm>
              <a:off x="4234291" y="2604576"/>
              <a:ext cx="2686627" cy="989725"/>
            </a:xfrm>
            <a:prstGeom prst="round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рямоугольник: скругленные углы 9">
              <a:extLst>
                <a:ext uri="{FF2B5EF4-FFF2-40B4-BE49-F238E27FC236}">
                  <a16:creationId xmlns:a16="http://schemas.microsoft.com/office/drawing/2014/main" id="{656BE9DA-0697-45C6-8EC0-12F55F0FCF33}"/>
                </a:ext>
              </a:extLst>
            </p:cNvPr>
            <p:cNvSpPr txBox="1"/>
            <p:nvPr/>
          </p:nvSpPr>
          <p:spPr>
            <a:xfrm>
              <a:off x="4282605" y="2652890"/>
              <a:ext cx="2589999" cy="8930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/>
                <a:t>Конструктор программируемых моделей инженерных систем</a:t>
              </a:r>
            </a:p>
          </p:txBody>
        </p:sp>
      </p:grpSp>
      <p:pic>
        <p:nvPicPr>
          <p:cNvPr id="24" name="Picture 2">
            <a:extLst>
              <a:ext uri="{FF2B5EF4-FFF2-40B4-BE49-F238E27FC236}">
                <a16:creationId xmlns:a16="http://schemas.microsoft.com/office/drawing/2014/main" id="{26AB7E91-70EA-43C0-8390-BA5AC8F53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983" y="1690254"/>
            <a:ext cx="3070066" cy="2216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8577BAFE-B06C-4452-B94C-F6B0DA4887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2" b="12383"/>
          <a:stretch/>
        </p:blipFill>
        <p:spPr bwMode="auto">
          <a:xfrm>
            <a:off x="9635547" y="1977505"/>
            <a:ext cx="2556453" cy="19294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EC30DE28-0650-4212-8051-E1E6FB289F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3" b="15960"/>
          <a:stretch/>
        </p:blipFill>
        <p:spPr bwMode="auto">
          <a:xfrm>
            <a:off x="6072939" y="4136551"/>
            <a:ext cx="2471593" cy="21678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24372DF7-B0D8-4C8D-A858-E15E64FD6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40" y="4223604"/>
            <a:ext cx="3070066" cy="2362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964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38D96-6CFC-415E-946E-2F4A06D45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8054" y="227272"/>
            <a:ext cx="8216862" cy="1188720"/>
          </a:xfrm>
        </p:spPr>
        <p:txBody>
          <a:bodyPr>
            <a:noAutofit/>
          </a:bodyPr>
          <a:lstStyle/>
          <a:p>
            <a:r>
              <a:rPr lang="ru-RU" sz="2000" dirty="0"/>
              <a:t>Недостаточное оснащение материально-технической базы в сфере образовательной робототехники </a:t>
            </a:r>
          </a:p>
        </p:txBody>
      </p:sp>
      <p:sp>
        <p:nvSpPr>
          <p:cNvPr id="23" name="Объект 8">
            <a:extLst>
              <a:ext uri="{FF2B5EF4-FFF2-40B4-BE49-F238E27FC236}">
                <a16:creationId xmlns:a16="http://schemas.microsoft.com/office/drawing/2014/main" id="{759FC1DB-2AA8-439E-86E5-0FDB328CA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277" y="1876187"/>
            <a:ext cx="5017431" cy="2594083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Vex Assembler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SnapCAD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Lego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53560FA-1B23-4FA3-B0D4-CBBBF73EFF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054" t="17965" r="17924" b="55785"/>
          <a:stretch/>
        </p:blipFill>
        <p:spPr>
          <a:xfrm>
            <a:off x="666331" y="2647897"/>
            <a:ext cx="5189325" cy="364474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F72936D-24B3-4DC0-9080-882A856E38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076" t="17300" r="20576" b="63662"/>
          <a:stretch/>
        </p:blipFill>
        <p:spPr>
          <a:xfrm>
            <a:off x="6469607" y="2721815"/>
            <a:ext cx="6050972" cy="3349007"/>
          </a:xfrm>
          <a:prstGeom prst="rect">
            <a:avLst/>
          </a:prstGeom>
        </p:spPr>
      </p:pic>
      <p:sp>
        <p:nvSpPr>
          <p:cNvPr id="30" name="Объект 8">
            <a:extLst>
              <a:ext uri="{FF2B5EF4-FFF2-40B4-BE49-F238E27FC236}">
                <a16:creationId xmlns:a16="http://schemas.microsoft.com/office/drawing/2014/main" id="{B5824CD5-B5CB-4455-84A5-9F945699918C}"/>
              </a:ext>
            </a:extLst>
          </p:cNvPr>
          <p:cNvSpPr txBox="1">
            <a:spLocks/>
          </p:cNvSpPr>
          <p:nvPr/>
        </p:nvSpPr>
        <p:spPr>
          <a:xfrm>
            <a:off x="4320250" y="1895759"/>
            <a:ext cx="5740787" cy="3462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https://vex.examen-technolab.ru/vexiq/iqkonstruirovanie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E2A2A0A-95CC-44EB-BE4B-A24B05501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828" y="1301399"/>
            <a:ext cx="118872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654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38D96-6CFC-415E-946E-2F4A06D45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8054" y="227272"/>
            <a:ext cx="8216862" cy="1188720"/>
          </a:xfrm>
        </p:spPr>
        <p:txBody>
          <a:bodyPr>
            <a:noAutofit/>
          </a:bodyPr>
          <a:lstStyle/>
          <a:p>
            <a:r>
              <a:rPr lang="ru-RU" sz="2000" dirty="0"/>
              <a:t>Недостаточно сформированы компетенции у педагогических кадров в области образовательной робототехники</a:t>
            </a:r>
          </a:p>
        </p:txBody>
      </p:sp>
      <p:graphicFrame>
        <p:nvGraphicFramePr>
          <p:cNvPr id="9" name="Объект 3">
            <a:extLst>
              <a:ext uri="{FF2B5EF4-FFF2-40B4-BE49-F238E27FC236}">
                <a16:creationId xmlns:a16="http://schemas.microsoft.com/office/drawing/2014/main" id="{FB2E90D7-F4E7-4F22-9D1E-EC5D0CBED2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883524"/>
              </p:ext>
            </p:extLst>
          </p:nvPr>
        </p:nvGraphicFramePr>
        <p:xfrm>
          <a:off x="274525" y="2454469"/>
          <a:ext cx="6205650" cy="3229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AD760F8-26C2-482A-84D6-F6ECE82FE5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363" y="1721446"/>
            <a:ext cx="2619001" cy="196425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F8F10C6-2F36-4BD7-8A30-702ADD97B6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918" y="1727596"/>
            <a:ext cx="2896907" cy="21726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776E424-E172-41DA-BEC8-99D87E2CCDC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269" y="3900276"/>
            <a:ext cx="2825190" cy="211889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347122A-D85B-43C2-966C-73E2FC51FE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553" y="4214672"/>
            <a:ext cx="3058272" cy="2293704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3ACCBEAB-3C79-4F2C-90B9-97D8AC3A9934}"/>
              </a:ext>
            </a:extLst>
          </p:cNvPr>
          <p:cNvSpPr txBox="1">
            <a:spLocks/>
          </p:cNvSpPr>
          <p:nvPr/>
        </p:nvSpPr>
        <p:spPr bwMode="black">
          <a:xfrm>
            <a:off x="1118132" y="1588930"/>
            <a:ext cx="3512862" cy="79252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Очный формат</a:t>
            </a:r>
          </a:p>
        </p:txBody>
      </p:sp>
    </p:spTree>
    <p:extLst>
      <p:ext uri="{BB962C8B-B14F-4D97-AF65-F5344CB8AC3E}">
        <p14:creationId xmlns:p14="http://schemas.microsoft.com/office/powerpoint/2010/main" val="2197545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882918-E626-4027-A3A2-77D3EB014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744" y="271965"/>
            <a:ext cx="8216862" cy="1188720"/>
          </a:xfrm>
        </p:spPr>
        <p:txBody>
          <a:bodyPr/>
          <a:lstStyle/>
          <a:p>
            <a:r>
              <a:rPr lang="ru-RU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Курсы повышения квалификации для учителей технологии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602FB76-261E-4380-9795-BC1C38AFAF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830686"/>
              </p:ext>
            </p:extLst>
          </p:nvPr>
        </p:nvGraphicFramePr>
        <p:xfrm>
          <a:off x="354622" y="2114581"/>
          <a:ext cx="9310487" cy="3686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6C0EE536-CDDB-48AE-8C78-6C05AA8A2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109" y="2429212"/>
            <a:ext cx="2174055" cy="217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8E9894-099B-4B1A-83BF-E025B46DDB29}"/>
              </a:ext>
            </a:extLst>
          </p:cNvPr>
          <p:cNvSpPr txBox="1"/>
          <p:nvPr/>
        </p:nvSpPr>
        <p:spPr>
          <a:xfrm>
            <a:off x="9242499" y="4747183"/>
            <a:ext cx="3019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регистрационную форму для обучения на КПК</a:t>
            </a:r>
          </a:p>
        </p:txBody>
      </p:sp>
    </p:spTree>
    <p:extLst>
      <p:ext uri="{BB962C8B-B14F-4D97-AF65-F5344CB8AC3E}">
        <p14:creationId xmlns:p14="http://schemas.microsoft.com/office/powerpoint/2010/main" val="2724775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602FB76-261E-4380-9795-BC1C38AFAF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963155"/>
              </p:ext>
            </p:extLst>
          </p:nvPr>
        </p:nvGraphicFramePr>
        <p:xfrm>
          <a:off x="247631" y="2006234"/>
          <a:ext cx="8619548" cy="4217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0B635DD-067E-44D2-90FE-1A0BE93F6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47" y="1400319"/>
            <a:ext cx="4944349" cy="429105"/>
          </a:xfrm>
        </p:spPr>
        <p:txBody>
          <a:bodyPr>
            <a:noAutofit/>
          </a:bodyPr>
          <a:lstStyle/>
          <a:p>
            <a:r>
              <a:rPr lang="ru-RU" sz="18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Дистанционный формат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655BF8-6317-40A1-8938-48DFBBE218B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0672" t="17909" r="13519" b="54248"/>
          <a:stretch/>
        </p:blipFill>
        <p:spPr>
          <a:xfrm>
            <a:off x="8274299" y="1903585"/>
            <a:ext cx="1705714" cy="16898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73A4D5-AC7D-417A-AB99-5579FD1B41C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7" t="19215" r="54328" b="3137"/>
          <a:stretch/>
        </p:blipFill>
        <p:spPr>
          <a:xfrm>
            <a:off x="10450061" y="1614872"/>
            <a:ext cx="2026806" cy="22672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09B854-9BC9-45ED-A182-B60B394928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78589" y="4278864"/>
            <a:ext cx="3634130" cy="2044198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5BD40CD-C96A-4286-B4CA-7447367C70E9}"/>
              </a:ext>
            </a:extLst>
          </p:cNvPr>
          <p:cNvSpPr txBox="1">
            <a:spLocks/>
          </p:cNvSpPr>
          <p:nvPr/>
        </p:nvSpPr>
        <p:spPr bwMode="black">
          <a:xfrm>
            <a:off x="2578222" y="83437"/>
            <a:ext cx="8216862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/>
              <a:t>Недостаточно сформированы компетенции у педагогических кадров в области образовательной робототехники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92177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70DD8-5D65-4A0A-B1B0-E373D4CA8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274" y="1468438"/>
            <a:ext cx="5130269" cy="323334"/>
          </a:xfrm>
        </p:spPr>
        <p:txBody>
          <a:bodyPr>
            <a:noAutofit/>
          </a:bodyPr>
          <a:lstStyle/>
          <a:p>
            <a:r>
              <a:rPr lang="ru-RU" sz="1800" dirty="0"/>
              <a:t>Образовательный видеоконтент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0BB684-247D-4348-BD5A-5A7202813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697" y="1848466"/>
            <a:ext cx="10323871" cy="2674373"/>
          </a:xfrm>
        </p:spPr>
        <p:txBody>
          <a:bodyPr>
            <a:noAutofit/>
          </a:bodyPr>
          <a:lstStyle/>
          <a:p>
            <a:pPr marL="0" indent="450215">
              <a:spcBef>
                <a:spcPts val="0"/>
              </a:spcBef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Программирование управления светодиодами в среде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Arduino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IDE Технология 7 класс</a:t>
            </a:r>
          </a:p>
          <a:p>
            <a:pPr marL="0" indent="450215">
              <a:spcBef>
                <a:spcPts val="0"/>
              </a:spcBef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электронными компонентами в среде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Arduino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IDE Технология 7 класс</a:t>
            </a:r>
          </a:p>
          <a:p>
            <a:pPr marL="0" indent="450215">
              <a:spcBef>
                <a:spcPts val="0"/>
              </a:spcBef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Внедрение робототехники в образовательный процесс</a:t>
            </a:r>
          </a:p>
          <a:p>
            <a:pPr marL="0" indent="450215">
              <a:spcBef>
                <a:spcPts val="0"/>
              </a:spcBef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Алгоритмическая конструкция следование Информатика 8 класс</a:t>
            </a:r>
          </a:p>
          <a:p>
            <a:pPr marL="0" indent="450215">
              <a:spcBef>
                <a:spcPts val="0"/>
              </a:spcBef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Алгоритмическая конструкция ветвление Информатика 8 класс</a:t>
            </a:r>
          </a:p>
          <a:p>
            <a:pPr marL="0" indent="450215">
              <a:spcBef>
                <a:spcPts val="0"/>
              </a:spcBef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Алгоритмическая конструкция повторение Информатика 8 класс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F6D3B5A-F66D-4366-8EA2-32A41FE2E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06" y="1735078"/>
            <a:ext cx="1854169" cy="174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507EA5-F57A-451A-B51F-1CA54C561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622" y="3733311"/>
            <a:ext cx="5052110" cy="2841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9C4AD3-C75C-4AA0-A5C2-A5798B882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543" y="3733311"/>
            <a:ext cx="5052110" cy="2841812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8651A54-8E6F-49A0-85C1-E8A168437266}"/>
              </a:ext>
            </a:extLst>
          </p:cNvPr>
          <p:cNvSpPr txBox="1">
            <a:spLocks/>
          </p:cNvSpPr>
          <p:nvPr/>
        </p:nvSpPr>
        <p:spPr bwMode="black">
          <a:xfrm>
            <a:off x="2551112" y="154588"/>
            <a:ext cx="8216862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Не систематизированы и не адаптированы методические пособия для внедрения образовательной робототехники </a:t>
            </a:r>
          </a:p>
        </p:txBody>
      </p:sp>
    </p:spTree>
    <p:extLst>
      <p:ext uri="{BB962C8B-B14F-4D97-AF65-F5344CB8AC3E}">
        <p14:creationId xmlns:p14="http://schemas.microsoft.com/office/powerpoint/2010/main" val="4013860735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958</TotalTime>
  <Words>331</Words>
  <Application>Microsoft Office PowerPoint</Application>
  <PresentationFormat>Произвольный</PresentationFormat>
  <Paragraphs>59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Corbel</vt:lpstr>
      <vt:lpstr>Gill Sans</vt:lpstr>
      <vt:lpstr>Gill Sans MT</vt:lpstr>
      <vt:lpstr>Lucida Sans Unicode</vt:lpstr>
      <vt:lpstr>Open Sans</vt:lpstr>
      <vt:lpstr>Times New Roman</vt:lpstr>
      <vt:lpstr>Посылка</vt:lpstr>
      <vt:lpstr>Презентация PowerPoint</vt:lpstr>
      <vt:lpstr>От «Робототехники»  до «Образовательной робототехники»</vt:lpstr>
      <vt:lpstr>«Хорошо» или «Плохо»?</vt:lpstr>
      <vt:lpstr>Недостаточное оснащение материально-технической базы в сфере образовательной робототехники </vt:lpstr>
      <vt:lpstr>Недостаточное оснащение материально-технической базы в сфере образовательной робототехники </vt:lpstr>
      <vt:lpstr>Недостаточно сформированы компетенции у педагогических кадров в области образовательной робототехники</vt:lpstr>
      <vt:lpstr>Курсы повышения квалификации для учителей технологии</vt:lpstr>
      <vt:lpstr>Дистанционный формат</vt:lpstr>
      <vt:lpstr>Образовательный видеоконтент</vt:lpstr>
      <vt:lpstr>ТЕМА  «Программирование управления светодиодами в среде Arduino IDE Технология» Технология</vt:lpstr>
      <vt:lpstr>ТЕМА  «Программирование управления светодиодами в среде Arduino IDE Технология» Технология</vt:lpstr>
      <vt:lpstr>«Хорошо» или «Плохо»?</vt:lpstr>
      <vt:lpstr>Полезные ссылки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«НАУКА СТАРТ»</dc:title>
  <dc:creator>alexey belikov</dc:creator>
  <cp:lastModifiedBy>tehnopark</cp:lastModifiedBy>
  <cp:revision>106</cp:revision>
  <dcterms:created xsi:type="dcterms:W3CDTF">2022-10-13T12:06:45Z</dcterms:created>
  <dcterms:modified xsi:type="dcterms:W3CDTF">2024-03-26T03:12:17Z</dcterms:modified>
</cp:coreProperties>
</file>