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4" r:id="rId6"/>
    <p:sldId id="270" r:id="rId7"/>
    <p:sldId id="281" r:id="rId8"/>
    <p:sldId id="301" r:id="rId9"/>
    <p:sldId id="272" r:id="rId10"/>
    <p:sldId id="291" r:id="rId11"/>
    <p:sldId id="292" r:id="rId12"/>
    <p:sldId id="283" r:id="rId13"/>
    <p:sldId id="284" r:id="rId14"/>
    <p:sldId id="288" r:id="rId15"/>
    <p:sldId id="294" r:id="rId16"/>
    <p:sldId id="300" r:id="rId17"/>
    <p:sldId id="295" r:id="rId18"/>
    <p:sldId id="302" r:id="rId19"/>
    <p:sldId id="303" r:id="rId20"/>
    <p:sldId id="296" r:id="rId21"/>
    <p:sldId id="297" r:id="rId22"/>
    <p:sldId id="298" r:id="rId23"/>
    <p:sldId id="290" r:id="rId24"/>
    <p:sldId id="279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9683D-8C3D-4659-8BF0-FCC16E6F526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9FC8D-A1CF-4EA5-B9F9-778E954C6E22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2"/>
              </a:solidFill>
            </a:rPr>
            <a:t>Направление </a:t>
          </a:r>
          <a:r>
            <a:rPr lang="ru-RU" sz="2200" b="1" spc="-100" baseline="0" dirty="0" smtClean="0">
              <a:solidFill>
                <a:schemeClr val="bg2"/>
              </a:solidFill>
            </a:rPr>
            <a:t>инновационной</a:t>
          </a:r>
          <a:r>
            <a:rPr lang="ru-RU" sz="2200" b="1" dirty="0" smtClean="0">
              <a:solidFill>
                <a:schemeClr val="bg2"/>
              </a:solidFill>
            </a:rPr>
            <a:t> деятельности</a:t>
          </a:r>
          <a:endParaRPr lang="ru-RU" sz="2200" b="1" dirty="0">
            <a:solidFill>
              <a:schemeClr val="bg2"/>
            </a:solidFill>
          </a:endParaRPr>
        </a:p>
      </dgm:t>
    </dgm:pt>
    <dgm:pt modelId="{AF94D17B-E600-462C-982D-5717F8141139}" type="parTrans" cxnId="{2648419F-393C-482B-8062-AB1EAA718D2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335104CD-DFB5-4E0A-BC35-C668A968A848}" type="sibTrans" cxnId="{2648419F-393C-482B-8062-AB1EAA718D2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99848843-6FB4-4124-8507-12A5C8245626}">
      <dgm:prSet phldrT="[Текст]" custT="1"/>
      <dgm:spPr/>
      <dgm:t>
        <a:bodyPr/>
        <a:lstStyle/>
        <a:p>
          <a:pPr algn="just"/>
          <a:r>
            <a:rPr lang="ru-RU" sz="1900" i="1" dirty="0" smtClean="0">
              <a:solidFill>
                <a:schemeClr val="accent1">
                  <a:lumMod val="75000"/>
                </a:schemeClr>
              </a:solidFill>
            </a:rPr>
            <a:t>Разработка, апробация и (или) внедрение новых элементов содержания образования и систем воспитания, новых педагогических технологий, учебно-методических и учебно-лабораторных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сектора.</a:t>
          </a:r>
          <a:endParaRPr lang="ru-RU" sz="1900" i="1" dirty="0">
            <a:solidFill>
              <a:schemeClr val="accent1">
                <a:lumMod val="75000"/>
              </a:schemeClr>
            </a:solidFill>
          </a:endParaRPr>
        </a:p>
      </dgm:t>
    </dgm:pt>
    <dgm:pt modelId="{32139D37-F00C-40BA-A8DE-320EE1D6333B}" type="parTrans" cxnId="{D6AED147-14EE-4A2F-B850-0B284D34D34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D5DB46FB-0600-44E6-8995-FBDB34C1AF44}" type="sibTrans" cxnId="{D6AED147-14EE-4A2F-B850-0B284D34D34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C7B6C81-0374-4B37-BEB8-6FE86E958A2A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2"/>
              </a:solidFill>
            </a:rPr>
            <a:t>Тема проекта </a:t>
          </a:r>
          <a:endParaRPr lang="ru-RU" sz="2200" b="1" dirty="0">
            <a:solidFill>
              <a:schemeClr val="bg2"/>
            </a:solidFill>
          </a:endParaRPr>
        </a:p>
      </dgm:t>
    </dgm:pt>
    <dgm:pt modelId="{AB3F886E-9C5C-422F-ADE5-14A085DA6934}" type="parTrans" cxnId="{5C839D27-B399-4879-8149-E19E213BD5B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AA15ECC-4B3E-4F25-91CB-CC099FF649C8}" type="sibTrans" cxnId="{5C839D27-B399-4879-8149-E19E213BD5B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00C8A682-506A-41DD-8F26-CB1B1C6379F1}">
      <dgm:prSet phldrT="[Текст]" custT="1"/>
      <dgm:spPr/>
      <dgm:t>
        <a:bodyPr/>
        <a:lstStyle/>
        <a:p>
          <a:pPr algn="just"/>
          <a:r>
            <a:rPr lang="ru-RU" sz="1900" b="0" i="1" dirty="0" smtClean="0">
              <a:solidFill>
                <a:schemeClr val="accent1">
                  <a:lumMod val="75000"/>
                </a:schemeClr>
              </a:solidFill>
            </a:rPr>
            <a:t>Создание лаборатории инновационных технологий для повышения эффективности преподавания общеобразовательных дисциплин в контексте профессионального становления обучающихся ПОО.</a:t>
          </a:r>
          <a:endParaRPr lang="ru-RU" sz="1900" b="0" i="1" dirty="0">
            <a:solidFill>
              <a:schemeClr val="accent1">
                <a:lumMod val="75000"/>
              </a:schemeClr>
            </a:solidFill>
          </a:endParaRPr>
        </a:p>
      </dgm:t>
    </dgm:pt>
    <dgm:pt modelId="{549F28D2-46B6-4A6D-82D3-75401CFE7D6A}" type="parTrans" cxnId="{3E1765DD-A4D2-448E-9C9D-E42AD0711C1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54EBB4B4-B424-469A-B98B-36AEB69A719E}" type="sibTrans" cxnId="{3E1765DD-A4D2-448E-9C9D-E42AD0711C1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D2EEDD40-BA4D-45E0-8D26-D684105F5665}" type="pres">
      <dgm:prSet presAssocID="{0899683D-8C3D-4659-8BF0-FCC16E6F52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659B57-1899-44A9-A099-212F2DF4CC9D}" type="pres">
      <dgm:prSet presAssocID="{F2D9FC8D-A1CF-4EA5-B9F9-778E954C6E22}" presName="linNode" presStyleCnt="0"/>
      <dgm:spPr/>
    </dgm:pt>
    <dgm:pt modelId="{93FFE799-BA1B-4AD7-9465-19FFCD76CBB3}" type="pres">
      <dgm:prSet presAssocID="{F2D9FC8D-A1CF-4EA5-B9F9-778E954C6E22}" presName="parentShp" presStyleLbl="node1" presStyleIdx="0" presStyleCnt="2" custScaleX="64766" custScaleY="109524" custLinFactNeighborX="-2755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5958C-9EBC-420C-BD0D-D108FB69407C}" type="pres">
      <dgm:prSet presAssocID="{F2D9FC8D-A1CF-4EA5-B9F9-778E954C6E22}" presName="childShp" presStyleLbl="bgAccFollowNode1" presStyleIdx="0" presStyleCnt="2" custScaleX="120950" custScaleY="13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DAEC6-355E-44AC-9236-143A225A9AFB}" type="pres">
      <dgm:prSet presAssocID="{335104CD-DFB5-4E0A-BC35-C668A968A848}" presName="spacing" presStyleCnt="0"/>
      <dgm:spPr/>
    </dgm:pt>
    <dgm:pt modelId="{119F58C7-24D6-4F68-8B98-8FC348A57C18}" type="pres">
      <dgm:prSet presAssocID="{FC7B6C81-0374-4B37-BEB8-6FE86E958A2A}" presName="linNode" presStyleCnt="0"/>
      <dgm:spPr/>
    </dgm:pt>
    <dgm:pt modelId="{56A8917C-3CFC-4862-819A-0042B618E98E}" type="pres">
      <dgm:prSet presAssocID="{FC7B6C81-0374-4B37-BEB8-6FE86E958A2A}" presName="parentShp" presStyleLbl="node1" presStyleIdx="1" presStyleCnt="2" custScaleX="62357" custScaleY="73249" custLinFactNeighborX="-15703" custLinFactNeighborY="-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0FD6B-8E54-4DAB-9A5A-C34C6568BFAF}" type="pres">
      <dgm:prSet presAssocID="{FC7B6C81-0374-4B37-BEB8-6FE86E958A2A}" presName="childShp" presStyleLbl="bgAccFollowNode1" presStyleIdx="1" presStyleCnt="2" custScaleX="121063" custScaleY="7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8ECEE-A272-4D36-B464-7E4843044E0A}" type="presOf" srcId="{0899683D-8C3D-4659-8BF0-FCC16E6F5262}" destId="{D2EEDD40-BA4D-45E0-8D26-D684105F5665}" srcOrd="0" destOrd="0" presId="urn:microsoft.com/office/officeart/2005/8/layout/vList6"/>
    <dgm:cxn modelId="{2648419F-393C-482B-8062-AB1EAA718D29}" srcId="{0899683D-8C3D-4659-8BF0-FCC16E6F5262}" destId="{F2D9FC8D-A1CF-4EA5-B9F9-778E954C6E22}" srcOrd="0" destOrd="0" parTransId="{AF94D17B-E600-462C-982D-5717F8141139}" sibTransId="{335104CD-DFB5-4E0A-BC35-C668A968A848}"/>
    <dgm:cxn modelId="{51072E0A-D8B8-4F5F-9020-6D76F3268FEC}" type="presOf" srcId="{00C8A682-506A-41DD-8F26-CB1B1C6379F1}" destId="{FFE0FD6B-8E54-4DAB-9A5A-C34C6568BFAF}" srcOrd="0" destOrd="0" presId="urn:microsoft.com/office/officeart/2005/8/layout/vList6"/>
    <dgm:cxn modelId="{5C839D27-B399-4879-8149-E19E213BD5BE}" srcId="{0899683D-8C3D-4659-8BF0-FCC16E6F5262}" destId="{FC7B6C81-0374-4B37-BEB8-6FE86E958A2A}" srcOrd="1" destOrd="0" parTransId="{AB3F886E-9C5C-422F-ADE5-14A085DA6934}" sibTransId="{FAA15ECC-4B3E-4F25-91CB-CC099FF649C8}"/>
    <dgm:cxn modelId="{3E1765DD-A4D2-448E-9C9D-E42AD0711C19}" srcId="{FC7B6C81-0374-4B37-BEB8-6FE86E958A2A}" destId="{00C8A682-506A-41DD-8F26-CB1B1C6379F1}" srcOrd="0" destOrd="0" parTransId="{549F28D2-46B6-4A6D-82D3-75401CFE7D6A}" sibTransId="{54EBB4B4-B424-469A-B98B-36AEB69A719E}"/>
    <dgm:cxn modelId="{D6AED147-14EE-4A2F-B850-0B284D34D34E}" srcId="{F2D9FC8D-A1CF-4EA5-B9F9-778E954C6E22}" destId="{99848843-6FB4-4124-8507-12A5C8245626}" srcOrd="0" destOrd="0" parTransId="{32139D37-F00C-40BA-A8DE-320EE1D6333B}" sibTransId="{D5DB46FB-0600-44E6-8995-FBDB34C1AF44}"/>
    <dgm:cxn modelId="{39FA6822-DE24-485D-972E-4D57CFB381B7}" type="presOf" srcId="{FC7B6C81-0374-4B37-BEB8-6FE86E958A2A}" destId="{56A8917C-3CFC-4862-819A-0042B618E98E}" srcOrd="0" destOrd="0" presId="urn:microsoft.com/office/officeart/2005/8/layout/vList6"/>
    <dgm:cxn modelId="{9AD09AC7-1EFF-4BF6-AC7A-33BD6B1DF4E1}" type="presOf" srcId="{F2D9FC8D-A1CF-4EA5-B9F9-778E954C6E22}" destId="{93FFE799-BA1B-4AD7-9465-19FFCD76CBB3}" srcOrd="0" destOrd="0" presId="urn:microsoft.com/office/officeart/2005/8/layout/vList6"/>
    <dgm:cxn modelId="{C7AD8A81-A336-4D82-A2EB-9E9363263A97}" type="presOf" srcId="{99848843-6FB4-4124-8507-12A5C8245626}" destId="{3375958C-9EBC-420C-BD0D-D108FB69407C}" srcOrd="0" destOrd="0" presId="urn:microsoft.com/office/officeart/2005/8/layout/vList6"/>
    <dgm:cxn modelId="{63A56C24-CBDE-4878-B724-AF75712DC02A}" type="presParOf" srcId="{D2EEDD40-BA4D-45E0-8D26-D684105F5665}" destId="{DB659B57-1899-44A9-A099-212F2DF4CC9D}" srcOrd="0" destOrd="0" presId="urn:microsoft.com/office/officeart/2005/8/layout/vList6"/>
    <dgm:cxn modelId="{70106D3E-6490-4B4D-B6C2-9A08F7C12B3A}" type="presParOf" srcId="{DB659B57-1899-44A9-A099-212F2DF4CC9D}" destId="{93FFE799-BA1B-4AD7-9465-19FFCD76CBB3}" srcOrd="0" destOrd="0" presId="urn:microsoft.com/office/officeart/2005/8/layout/vList6"/>
    <dgm:cxn modelId="{8BC5C4AC-3AA4-4AFE-A850-9178D23DC657}" type="presParOf" srcId="{DB659B57-1899-44A9-A099-212F2DF4CC9D}" destId="{3375958C-9EBC-420C-BD0D-D108FB69407C}" srcOrd="1" destOrd="0" presId="urn:microsoft.com/office/officeart/2005/8/layout/vList6"/>
    <dgm:cxn modelId="{48DC21FC-A275-4DD7-B3E4-9B23AB970D59}" type="presParOf" srcId="{D2EEDD40-BA4D-45E0-8D26-D684105F5665}" destId="{EB2DAEC6-355E-44AC-9236-143A225A9AFB}" srcOrd="1" destOrd="0" presId="urn:microsoft.com/office/officeart/2005/8/layout/vList6"/>
    <dgm:cxn modelId="{8A742C27-0095-41DD-8BC8-041F16BAC8D0}" type="presParOf" srcId="{D2EEDD40-BA4D-45E0-8D26-D684105F5665}" destId="{119F58C7-24D6-4F68-8B98-8FC348A57C18}" srcOrd="2" destOrd="0" presId="urn:microsoft.com/office/officeart/2005/8/layout/vList6"/>
    <dgm:cxn modelId="{FC9F1F87-DFF1-4AC2-92B9-24F0BA22E3CB}" type="presParOf" srcId="{119F58C7-24D6-4F68-8B98-8FC348A57C18}" destId="{56A8917C-3CFC-4862-819A-0042B618E98E}" srcOrd="0" destOrd="0" presId="urn:microsoft.com/office/officeart/2005/8/layout/vList6"/>
    <dgm:cxn modelId="{5185E4EA-6AF6-4F09-B4BD-290AA25BF1D3}" type="presParOf" srcId="{119F58C7-24D6-4F68-8B98-8FC348A57C18}" destId="{FFE0FD6B-8E54-4DAB-9A5A-C34C6568BF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234FE0-E464-494F-9235-C2FACBC6E56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3D63C-3E57-4914-9B26-810C6D2CEC6A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</a:rPr>
            <a:t>6 образовательных организаций</a:t>
          </a:r>
          <a:endParaRPr lang="ru-RU" sz="2400" b="1" dirty="0">
            <a:solidFill>
              <a:srgbClr val="002060"/>
            </a:solidFill>
          </a:endParaRPr>
        </a:p>
      </dgm:t>
    </dgm:pt>
    <dgm:pt modelId="{ED6E2673-6514-4684-8A27-202E63F6687F}" type="parTrans" cxnId="{89F4C7B6-E22F-4534-B525-14FCC40AAAEE}">
      <dgm:prSet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1359A386-0F5C-4FBA-92B2-A1C31CEDC115}" type="sibTrans" cxnId="{89F4C7B6-E22F-4534-B525-14FCC40AAAEE}">
      <dgm:prSet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78E4E6DC-A263-47EB-937E-C20F575516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16 исследований</a:t>
          </a:r>
          <a:endParaRPr lang="ru-RU" sz="2400" b="1" dirty="0">
            <a:solidFill>
              <a:srgbClr val="002060"/>
            </a:solidFill>
          </a:endParaRPr>
        </a:p>
      </dgm:t>
    </dgm:pt>
    <dgm:pt modelId="{00BFCCD7-4367-43F0-A3B3-84334FE4EAE9}" type="parTrans" cxnId="{F0DD73F9-A9DA-49E6-BB74-A27646DD99AB}">
      <dgm:prSet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80224DA1-967A-45D8-B5DD-824652847A94}" type="sibTrans" cxnId="{F0DD73F9-A9DA-49E6-BB74-A27646DD99AB}">
      <dgm:prSet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8C361208-BB8F-4698-BD59-F29C650F07E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4 тематики работ</a:t>
          </a:r>
          <a:endParaRPr lang="ru-RU" sz="2400" b="1" dirty="0">
            <a:solidFill>
              <a:srgbClr val="002060"/>
            </a:solidFill>
          </a:endParaRPr>
        </a:p>
      </dgm:t>
    </dgm:pt>
    <dgm:pt modelId="{58EF2D2E-DE5C-483C-A5A0-74E2DFD89725}" type="parTrans" cxnId="{4247C5F5-ADE1-454D-92A2-CCCEABD63723}">
      <dgm:prSet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612FEB84-ADE4-44A2-9E73-51201338B405}" type="sibTrans" cxnId="{4247C5F5-ADE1-454D-92A2-CCCEABD63723}">
      <dgm:prSet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95677F8D-FB30-4FA2-9762-7C6FA91C7FA3}" type="pres">
      <dgm:prSet presAssocID="{60234FE0-E464-494F-9235-C2FACBC6E5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FA6A6-B359-4D2A-918E-9CA7A241DD27}" type="pres">
      <dgm:prSet presAssocID="{3523D63C-3E57-4914-9B26-810C6D2CEC6A}" presName="parentLin" presStyleCnt="0"/>
      <dgm:spPr/>
    </dgm:pt>
    <dgm:pt modelId="{81384F98-79E6-454E-987C-A3DBCFB21BED}" type="pres">
      <dgm:prSet presAssocID="{3523D63C-3E57-4914-9B26-810C6D2CEC6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A2C21A-103E-47E9-B86D-AE84D0FEFCC1}" type="pres">
      <dgm:prSet presAssocID="{3523D63C-3E57-4914-9B26-810C6D2CEC6A}" presName="parentText" presStyleLbl="node1" presStyleIdx="0" presStyleCnt="3" custLinFactNeighborY="16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CE50F-DB3E-46B6-9EB6-89C32F7ABBA3}" type="pres">
      <dgm:prSet presAssocID="{3523D63C-3E57-4914-9B26-810C6D2CEC6A}" presName="negativeSpace" presStyleCnt="0"/>
      <dgm:spPr/>
    </dgm:pt>
    <dgm:pt modelId="{C5A1D2C8-E3D2-4823-85DD-B3E2EF8D67E9}" type="pres">
      <dgm:prSet presAssocID="{3523D63C-3E57-4914-9B26-810C6D2CEC6A}" presName="childText" presStyleLbl="conFgAcc1" presStyleIdx="0" presStyleCnt="3">
        <dgm:presLayoutVars>
          <dgm:bulletEnabled val="1"/>
        </dgm:presLayoutVars>
      </dgm:prSet>
      <dgm:spPr/>
    </dgm:pt>
    <dgm:pt modelId="{CD037B19-913C-4B6E-855B-66A4AED9106F}" type="pres">
      <dgm:prSet presAssocID="{1359A386-0F5C-4FBA-92B2-A1C31CEDC115}" presName="spaceBetweenRectangles" presStyleCnt="0"/>
      <dgm:spPr/>
    </dgm:pt>
    <dgm:pt modelId="{B01E0D49-09D9-4CF9-99FF-5F0B61BD0039}" type="pres">
      <dgm:prSet presAssocID="{78E4E6DC-A263-47EB-937E-C20F575516AD}" presName="parentLin" presStyleCnt="0"/>
      <dgm:spPr/>
    </dgm:pt>
    <dgm:pt modelId="{BBC6FE76-A25A-4E3A-A07D-DB0192821D78}" type="pres">
      <dgm:prSet presAssocID="{78E4E6DC-A263-47EB-937E-C20F575516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83166C-5F08-49E4-9DBE-DF80D8F1E0A7}" type="pres">
      <dgm:prSet presAssocID="{78E4E6DC-A263-47EB-937E-C20F575516AD}" presName="parentText" presStyleLbl="node1" presStyleIdx="1" presStyleCnt="3" custScaleX="11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5477B-9CC3-4776-971A-108C9B3A8125}" type="pres">
      <dgm:prSet presAssocID="{78E4E6DC-A263-47EB-937E-C20F575516AD}" presName="negativeSpace" presStyleCnt="0"/>
      <dgm:spPr/>
    </dgm:pt>
    <dgm:pt modelId="{3EFB2691-6158-459F-BC97-F37BB47904B5}" type="pres">
      <dgm:prSet presAssocID="{78E4E6DC-A263-47EB-937E-C20F575516AD}" presName="childText" presStyleLbl="conFgAcc1" presStyleIdx="1" presStyleCnt="3">
        <dgm:presLayoutVars>
          <dgm:bulletEnabled val="1"/>
        </dgm:presLayoutVars>
      </dgm:prSet>
      <dgm:spPr/>
    </dgm:pt>
    <dgm:pt modelId="{4C650A2F-690E-49B4-B761-BB16BF707CFD}" type="pres">
      <dgm:prSet presAssocID="{80224DA1-967A-45D8-B5DD-824652847A94}" presName="spaceBetweenRectangles" presStyleCnt="0"/>
      <dgm:spPr/>
    </dgm:pt>
    <dgm:pt modelId="{115FC015-71D9-4E01-817C-615CDF71040D}" type="pres">
      <dgm:prSet presAssocID="{8C361208-BB8F-4698-BD59-F29C650F07E4}" presName="parentLin" presStyleCnt="0"/>
      <dgm:spPr/>
    </dgm:pt>
    <dgm:pt modelId="{6811D8DE-DF0E-4570-A0B2-C6B99F48F3A8}" type="pres">
      <dgm:prSet presAssocID="{8C361208-BB8F-4698-BD59-F29C650F07E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F558C7-A6B6-4E89-843D-2BC4C65AD582}" type="pres">
      <dgm:prSet presAssocID="{8C361208-BB8F-4698-BD59-F29C650F07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DB24-58FD-42B8-812A-F44B6B642AA3}" type="pres">
      <dgm:prSet presAssocID="{8C361208-BB8F-4698-BD59-F29C650F07E4}" presName="negativeSpace" presStyleCnt="0"/>
      <dgm:spPr/>
    </dgm:pt>
    <dgm:pt modelId="{70A4C8E0-8036-4926-9E67-8636EA0F39AA}" type="pres">
      <dgm:prSet presAssocID="{8C361208-BB8F-4698-BD59-F29C650F07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3100B4-7246-432E-821B-B51C96599D34}" type="presOf" srcId="{3523D63C-3E57-4914-9B26-810C6D2CEC6A}" destId="{81384F98-79E6-454E-987C-A3DBCFB21BED}" srcOrd="0" destOrd="0" presId="urn:microsoft.com/office/officeart/2005/8/layout/list1"/>
    <dgm:cxn modelId="{C785954B-F78A-493B-A59B-B8C3A89D0A9E}" type="presOf" srcId="{78E4E6DC-A263-47EB-937E-C20F575516AD}" destId="{7B83166C-5F08-49E4-9DBE-DF80D8F1E0A7}" srcOrd="1" destOrd="0" presId="urn:microsoft.com/office/officeart/2005/8/layout/list1"/>
    <dgm:cxn modelId="{01A27044-9F9F-4201-99FE-6688F467E056}" type="presOf" srcId="{3523D63C-3E57-4914-9B26-810C6D2CEC6A}" destId="{1CA2C21A-103E-47E9-B86D-AE84D0FEFCC1}" srcOrd="1" destOrd="0" presId="urn:microsoft.com/office/officeart/2005/8/layout/list1"/>
    <dgm:cxn modelId="{89F4C7B6-E22F-4534-B525-14FCC40AAAEE}" srcId="{60234FE0-E464-494F-9235-C2FACBC6E560}" destId="{3523D63C-3E57-4914-9B26-810C6D2CEC6A}" srcOrd="0" destOrd="0" parTransId="{ED6E2673-6514-4684-8A27-202E63F6687F}" sibTransId="{1359A386-0F5C-4FBA-92B2-A1C31CEDC115}"/>
    <dgm:cxn modelId="{0E6879F4-3691-4D98-A5BF-EC0511E1DB53}" type="presOf" srcId="{60234FE0-E464-494F-9235-C2FACBC6E560}" destId="{95677F8D-FB30-4FA2-9762-7C6FA91C7FA3}" srcOrd="0" destOrd="0" presId="urn:microsoft.com/office/officeart/2005/8/layout/list1"/>
    <dgm:cxn modelId="{B80D63CC-51D9-492C-B18B-9C86AA01054C}" type="presOf" srcId="{8C361208-BB8F-4698-BD59-F29C650F07E4}" destId="{21F558C7-A6B6-4E89-843D-2BC4C65AD582}" srcOrd="1" destOrd="0" presId="urn:microsoft.com/office/officeart/2005/8/layout/list1"/>
    <dgm:cxn modelId="{E4208ECF-4A11-47BD-895F-79F8EE6F0689}" type="presOf" srcId="{78E4E6DC-A263-47EB-937E-C20F575516AD}" destId="{BBC6FE76-A25A-4E3A-A07D-DB0192821D78}" srcOrd="0" destOrd="0" presId="urn:microsoft.com/office/officeart/2005/8/layout/list1"/>
    <dgm:cxn modelId="{F0DD73F9-A9DA-49E6-BB74-A27646DD99AB}" srcId="{60234FE0-E464-494F-9235-C2FACBC6E560}" destId="{78E4E6DC-A263-47EB-937E-C20F575516AD}" srcOrd="1" destOrd="0" parTransId="{00BFCCD7-4367-43F0-A3B3-84334FE4EAE9}" sibTransId="{80224DA1-967A-45D8-B5DD-824652847A94}"/>
    <dgm:cxn modelId="{F906BE96-B35D-421B-9817-8B5C0D1FE53E}" type="presOf" srcId="{8C361208-BB8F-4698-BD59-F29C650F07E4}" destId="{6811D8DE-DF0E-4570-A0B2-C6B99F48F3A8}" srcOrd="0" destOrd="0" presId="urn:microsoft.com/office/officeart/2005/8/layout/list1"/>
    <dgm:cxn modelId="{4247C5F5-ADE1-454D-92A2-CCCEABD63723}" srcId="{60234FE0-E464-494F-9235-C2FACBC6E560}" destId="{8C361208-BB8F-4698-BD59-F29C650F07E4}" srcOrd="2" destOrd="0" parTransId="{58EF2D2E-DE5C-483C-A5A0-74E2DFD89725}" sibTransId="{612FEB84-ADE4-44A2-9E73-51201338B405}"/>
    <dgm:cxn modelId="{3C34D56D-AF60-41F5-A2A4-47D7EAE8AE3D}" type="presParOf" srcId="{95677F8D-FB30-4FA2-9762-7C6FA91C7FA3}" destId="{08CFA6A6-B359-4D2A-918E-9CA7A241DD27}" srcOrd="0" destOrd="0" presId="urn:microsoft.com/office/officeart/2005/8/layout/list1"/>
    <dgm:cxn modelId="{7C624E4A-CD63-4593-B7A6-8A61D6A1AD22}" type="presParOf" srcId="{08CFA6A6-B359-4D2A-918E-9CA7A241DD27}" destId="{81384F98-79E6-454E-987C-A3DBCFB21BED}" srcOrd="0" destOrd="0" presId="urn:microsoft.com/office/officeart/2005/8/layout/list1"/>
    <dgm:cxn modelId="{E4D536A3-83EF-4C34-8D1B-E36C52BEC86E}" type="presParOf" srcId="{08CFA6A6-B359-4D2A-918E-9CA7A241DD27}" destId="{1CA2C21A-103E-47E9-B86D-AE84D0FEFCC1}" srcOrd="1" destOrd="0" presId="urn:microsoft.com/office/officeart/2005/8/layout/list1"/>
    <dgm:cxn modelId="{9DB0639D-930C-4507-8C22-533E544678F9}" type="presParOf" srcId="{95677F8D-FB30-4FA2-9762-7C6FA91C7FA3}" destId="{CD1CE50F-DB3E-46B6-9EB6-89C32F7ABBA3}" srcOrd="1" destOrd="0" presId="urn:microsoft.com/office/officeart/2005/8/layout/list1"/>
    <dgm:cxn modelId="{1B8E5C22-5619-44F4-B76D-1B2D9373EFD3}" type="presParOf" srcId="{95677F8D-FB30-4FA2-9762-7C6FA91C7FA3}" destId="{C5A1D2C8-E3D2-4823-85DD-B3E2EF8D67E9}" srcOrd="2" destOrd="0" presId="urn:microsoft.com/office/officeart/2005/8/layout/list1"/>
    <dgm:cxn modelId="{C1DFCA13-167B-466D-ABF4-4162B6FEB4AA}" type="presParOf" srcId="{95677F8D-FB30-4FA2-9762-7C6FA91C7FA3}" destId="{CD037B19-913C-4B6E-855B-66A4AED9106F}" srcOrd="3" destOrd="0" presId="urn:microsoft.com/office/officeart/2005/8/layout/list1"/>
    <dgm:cxn modelId="{A96C8375-6941-4179-8F04-C7A39D9E93B0}" type="presParOf" srcId="{95677F8D-FB30-4FA2-9762-7C6FA91C7FA3}" destId="{B01E0D49-09D9-4CF9-99FF-5F0B61BD0039}" srcOrd="4" destOrd="0" presId="urn:microsoft.com/office/officeart/2005/8/layout/list1"/>
    <dgm:cxn modelId="{94BF12FF-E885-43C8-801B-D2E3FD0F302C}" type="presParOf" srcId="{B01E0D49-09D9-4CF9-99FF-5F0B61BD0039}" destId="{BBC6FE76-A25A-4E3A-A07D-DB0192821D78}" srcOrd="0" destOrd="0" presId="urn:microsoft.com/office/officeart/2005/8/layout/list1"/>
    <dgm:cxn modelId="{137253B5-B925-44D7-83E1-57E789BC901B}" type="presParOf" srcId="{B01E0D49-09D9-4CF9-99FF-5F0B61BD0039}" destId="{7B83166C-5F08-49E4-9DBE-DF80D8F1E0A7}" srcOrd="1" destOrd="0" presId="urn:microsoft.com/office/officeart/2005/8/layout/list1"/>
    <dgm:cxn modelId="{AB7FBF13-B747-42DF-84E3-6292D79F0330}" type="presParOf" srcId="{95677F8D-FB30-4FA2-9762-7C6FA91C7FA3}" destId="{5425477B-9CC3-4776-971A-108C9B3A8125}" srcOrd="5" destOrd="0" presId="urn:microsoft.com/office/officeart/2005/8/layout/list1"/>
    <dgm:cxn modelId="{1BB78552-6001-44E3-994E-4FB3CD7EB98C}" type="presParOf" srcId="{95677F8D-FB30-4FA2-9762-7C6FA91C7FA3}" destId="{3EFB2691-6158-459F-BC97-F37BB47904B5}" srcOrd="6" destOrd="0" presId="urn:microsoft.com/office/officeart/2005/8/layout/list1"/>
    <dgm:cxn modelId="{93E0C7F5-A81E-4502-9BEF-C8C58CF4AAAE}" type="presParOf" srcId="{95677F8D-FB30-4FA2-9762-7C6FA91C7FA3}" destId="{4C650A2F-690E-49B4-B761-BB16BF707CFD}" srcOrd="7" destOrd="0" presId="urn:microsoft.com/office/officeart/2005/8/layout/list1"/>
    <dgm:cxn modelId="{971D94F8-AC03-4822-9032-9912F656CF36}" type="presParOf" srcId="{95677F8D-FB30-4FA2-9762-7C6FA91C7FA3}" destId="{115FC015-71D9-4E01-817C-615CDF71040D}" srcOrd="8" destOrd="0" presId="urn:microsoft.com/office/officeart/2005/8/layout/list1"/>
    <dgm:cxn modelId="{CBFE6764-8DD0-4BB2-9A4C-0BD3D7B3332C}" type="presParOf" srcId="{115FC015-71D9-4E01-817C-615CDF71040D}" destId="{6811D8DE-DF0E-4570-A0B2-C6B99F48F3A8}" srcOrd="0" destOrd="0" presId="urn:microsoft.com/office/officeart/2005/8/layout/list1"/>
    <dgm:cxn modelId="{33A59B9E-57A3-424B-8A71-D7A00A7C3610}" type="presParOf" srcId="{115FC015-71D9-4E01-817C-615CDF71040D}" destId="{21F558C7-A6B6-4E89-843D-2BC4C65AD582}" srcOrd="1" destOrd="0" presId="urn:microsoft.com/office/officeart/2005/8/layout/list1"/>
    <dgm:cxn modelId="{131DC00A-8BB6-4843-9D35-DB91B1A9087F}" type="presParOf" srcId="{95677F8D-FB30-4FA2-9762-7C6FA91C7FA3}" destId="{6D58DB24-58FD-42B8-812A-F44B6B642AA3}" srcOrd="9" destOrd="0" presId="urn:microsoft.com/office/officeart/2005/8/layout/list1"/>
    <dgm:cxn modelId="{929C2AB2-92F1-4106-9A5D-D84B99D41549}" type="presParOf" srcId="{95677F8D-FB30-4FA2-9762-7C6FA91C7FA3}" destId="{70A4C8E0-8036-4926-9E67-8636EA0F39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8A7F7B-5646-4E1F-B7BC-86D415EC5F8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787931-65F0-45F9-A079-54A708041FC8}">
      <dgm:prSet phldrT="[Текст]"/>
      <dgm:spPr/>
      <dgm:t>
        <a:bodyPr/>
        <a:lstStyle/>
        <a:p>
          <a:r>
            <a:rPr lang="ru-RU" b="1" dirty="0" smtClean="0"/>
            <a:t>Химия</a:t>
          </a:r>
          <a:endParaRPr lang="ru-RU" b="1" dirty="0"/>
        </a:p>
      </dgm:t>
    </dgm:pt>
    <dgm:pt modelId="{92DAA4DB-293F-44FE-B2BE-825152D36FDF}" type="parTrans" cxnId="{8CB12EE6-7AE6-4C95-9521-1BCDB57F5E5F}">
      <dgm:prSet/>
      <dgm:spPr/>
      <dgm:t>
        <a:bodyPr/>
        <a:lstStyle/>
        <a:p>
          <a:endParaRPr lang="ru-RU" b="1"/>
        </a:p>
      </dgm:t>
    </dgm:pt>
    <dgm:pt modelId="{68769974-1AF5-47EA-9108-D5468E3B3BDA}" type="sibTrans" cxnId="{8CB12EE6-7AE6-4C95-9521-1BCDB57F5E5F}">
      <dgm:prSet/>
      <dgm:spPr/>
      <dgm:t>
        <a:bodyPr/>
        <a:lstStyle/>
        <a:p>
          <a:endParaRPr lang="ru-RU" b="1"/>
        </a:p>
      </dgm:t>
    </dgm:pt>
    <dgm:pt modelId="{D200C215-E9C6-4D07-BACE-D4167142C72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8 докладов </a:t>
          </a:r>
          <a:endParaRPr lang="ru-RU" b="1" dirty="0">
            <a:solidFill>
              <a:srgbClr val="002060"/>
            </a:solidFill>
          </a:endParaRPr>
        </a:p>
      </dgm:t>
    </dgm:pt>
    <dgm:pt modelId="{6D70BC7D-C6C9-4676-B0FF-69D93F985229}" type="parTrans" cxnId="{AD769E2E-1182-4A21-9AA9-6F13DB17DA1C}">
      <dgm:prSet/>
      <dgm:spPr/>
      <dgm:t>
        <a:bodyPr/>
        <a:lstStyle/>
        <a:p>
          <a:endParaRPr lang="ru-RU" b="1"/>
        </a:p>
      </dgm:t>
    </dgm:pt>
    <dgm:pt modelId="{ED568533-3194-41DB-95F1-583B646C3EE0}" type="sibTrans" cxnId="{AD769E2E-1182-4A21-9AA9-6F13DB17DA1C}">
      <dgm:prSet/>
      <dgm:spPr/>
      <dgm:t>
        <a:bodyPr/>
        <a:lstStyle/>
        <a:p>
          <a:endParaRPr lang="ru-RU" b="1"/>
        </a:p>
      </dgm:t>
    </dgm:pt>
    <dgm:pt modelId="{51F0F0DA-D29B-414B-9E31-76A420AB474A}">
      <dgm:prSet phldrT="[Текст]"/>
      <dgm:spPr/>
      <dgm:t>
        <a:bodyPr/>
        <a:lstStyle/>
        <a:p>
          <a:r>
            <a:rPr lang="ru-RU" b="1" dirty="0" smtClean="0"/>
            <a:t>Физика</a:t>
          </a:r>
          <a:endParaRPr lang="ru-RU" b="1" dirty="0"/>
        </a:p>
      </dgm:t>
    </dgm:pt>
    <dgm:pt modelId="{6BD0FB31-31E2-4AD2-AA16-32C367066965}" type="parTrans" cxnId="{8459E12D-281C-4B50-8B8B-B1CA239CC974}">
      <dgm:prSet/>
      <dgm:spPr/>
      <dgm:t>
        <a:bodyPr/>
        <a:lstStyle/>
        <a:p>
          <a:endParaRPr lang="ru-RU" b="1"/>
        </a:p>
      </dgm:t>
    </dgm:pt>
    <dgm:pt modelId="{A7F8D1D9-FAA2-4113-8388-4BB287C033A1}" type="sibTrans" cxnId="{8459E12D-281C-4B50-8B8B-B1CA239CC974}">
      <dgm:prSet/>
      <dgm:spPr/>
      <dgm:t>
        <a:bodyPr/>
        <a:lstStyle/>
        <a:p>
          <a:endParaRPr lang="ru-RU" b="1"/>
        </a:p>
      </dgm:t>
    </dgm:pt>
    <dgm:pt modelId="{A7551826-0F12-4EFF-8ED3-10FB9811833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6 докладов</a:t>
          </a:r>
          <a:endParaRPr lang="ru-RU" b="1" dirty="0">
            <a:solidFill>
              <a:srgbClr val="002060"/>
            </a:solidFill>
          </a:endParaRPr>
        </a:p>
      </dgm:t>
    </dgm:pt>
    <dgm:pt modelId="{4310D698-8F95-4D6B-B887-4FE5A87F3F36}" type="parTrans" cxnId="{26E6AF84-4533-4E95-A069-942F2D788DD0}">
      <dgm:prSet/>
      <dgm:spPr/>
      <dgm:t>
        <a:bodyPr/>
        <a:lstStyle/>
        <a:p>
          <a:endParaRPr lang="ru-RU" b="1"/>
        </a:p>
      </dgm:t>
    </dgm:pt>
    <dgm:pt modelId="{1CCA065C-2162-4B01-855D-FA902CB01E22}" type="sibTrans" cxnId="{26E6AF84-4533-4E95-A069-942F2D788DD0}">
      <dgm:prSet/>
      <dgm:spPr/>
      <dgm:t>
        <a:bodyPr/>
        <a:lstStyle/>
        <a:p>
          <a:endParaRPr lang="ru-RU" b="1"/>
        </a:p>
      </dgm:t>
    </dgm:pt>
    <dgm:pt modelId="{B954A430-C97D-4381-B884-F9EEE705C351}">
      <dgm:prSet phldrT="[Текст]"/>
      <dgm:spPr/>
      <dgm:t>
        <a:bodyPr/>
        <a:lstStyle/>
        <a:p>
          <a:r>
            <a:rPr lang="ru-RU" b="1" dirty="0" smtClean="0"/>
            <a:t>Биология</a:t>
          </a:r>
          <a:endParaRPr lang="ru-RU" b="1" dirty="0"/>
        </a:p>
      </dgm:t>
    </dgm:pt>
    <dgm:pt modelId="{B2D676F8-350B-4787-BAE2-3901D40D6F5D}" type="parTrans" cxnId="{07169BAA-A50B-443A-B4D6-705B456B55AC}">
      <dgm:prSet/>
      <dgm:spPr/>
      <dgm:t>
        <a:bodyPr/>
        <a:lstStyle/>
        <a:p>
          <a:endParaRPr lang="ru-RU" b="1"/>
        </a:p>
      </dgm:t>
    </dgm:pt>
    <dgm:pt modelId="{AF781C3E-76C1-4C1F-A083-C0625603520D}" type="sibTrans" cxnId="{07169BAA-A50B-443A-B4D6-705B456B55AC}">
      <dgm:prSet/>
      <dgm:spPr/>
      <dgm:t>
        <a:bodyPr/>
        <a:lstStyle/>
        <a:p>
          <a:endParaRPr lang="ru-RU" b="1"/>
        </a:p>
      </dgm:t>
    </dgm:pt>
    <dgm:pt modelId="{8355306C-E3D9-4EE4-AACE-FCB3DDFBFFF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доклад</a:t>
          </a:r>
          <a:endParaRPr lang="ru-RU" b="1" dirty="0">
            <a:solidFill>
              <a:srgbClr val="002060"/>
            </a:solidFill>
          </a:endParaRPr>
        </a:p>
      </dgm:t>
    </dgm:pt>
    <dgm:pt modelId="{665B03E7-75DA-48AA-A852-026A62598A98}" type="parTrans" cxnId="{403D600D-945D-4DC5-9512-97BAE6E9405A}">
      <dgm:prSet/>
      <dgm:spPr/>
      <dgm:t>
        <a:bodyPr/>
        <a:lstStyle/>
        <a:p>
          <a:endParaRPr lang="ru-RU" b="1"/>
        </a:p>
      </dgm:t>
    </dgm:pt>
    <dgm:pt modelId="{799D8127-A4A9-45DE-A75D-AAF8F5A19ADF}" type="sibTrans" cxnId="{403D600D-945D-4DC5-9512-97BAE6E9405A}">
      <dgm:prSet/>
      <dgm:spPr/>
      <dgm:t>
        <a:bodyPr/>
        <a:lstStyle/>
        <a:p>
          <a:endParaRPr lang="ru-RU" b="1"/>
        </a:p>
      </dgm:t>
    </dgm:pt>
    <dgm:pt modelId="{3A4202BA-D247-4ED2-96B3-5E9D585176B9}">
      <dgm:prSet phldrT="[Текст]"/>
      <dgm:spPr/>
      <dgm:t>
        <a:bodyPr/>
        <a:lstStyle/>
        <a:p>
          <a:r>
            <a:rPr lang="ru-RU" b="1" dirty="0" smtClean="0"/>
            <a:t>Математика</a:t>
          </a:r>
          <a:endParaRPr lang="ru-RU" b="1" dirty="0"/>
        </a:p>
      </dgm:t>
    </dgm:pt>
    <dgm:pt modelId="{AB9790D0-390A-4527-94DE-EEEAAAF1F285}" type="parTrans" cxnId="{FD957E4A-7ED1-4F04-83FA-A7C655A4B21C}">
      <dgm:prSet/>
      <dgm:spPr/>
      <dgm:t>
        <a:bodyPr/>
        <a:lstStyle/>
        <a:p>
          <a:endParaRPr lang="ru-RU" b="1"/>
        </a:p>
      </dgm:t>
    </dgm:pt>
    <dgm:pt modelId="{0A8C7F27-2C9C-4814-BB1C-C0022E69CD55}" type="sibTrans" cxnId="{FD957E4A-7ED1-4F04-83FA-A7C655A4B21C}">
      <dgm:prSet/>
      <dgm:spPr/>
      <dgm:t>
        <a:bodyPr/>
        <a:lstStyle/>
        <a:p>
          <a:endParaRPr lang="ru-RU" b="1"/>
        </a:p>
      </dgm:t>
    </dgm:pt>
    <dgm:pt modelId="{1D3AD09F-202D-4DAE-AC00-2E16C1EEA7A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доклад</a:t>
          </a:r>
          <a:endParaRPr lang="ru-RU" b="1" dirty="0">
            <a:solidFill>
              <a:srgbClr val="002060"/>
            </a:solidFill>
          </a:endParaRPr>
        </a:p>
      </dgm:t>
    </dgm:pt>
    <dgm:pt modelId="{0E92C161-BD38-4917-BEB7-84FA67870697}" type="parTrans" cxnId="{578ACB9F-B522-432E-AFEB-CC9F8EEF84B1}">
      <dgm:prSet/>
      <dgm:spPr/>
      <dgm:t>
        <a:bodyPr/>
        <a:lstStyle/>
        <a:p>
          <a:endParaRPr lang="ru-RU" b="1"/>
        </a:p>
      </dgm:t>
    </dgm:pt>
    <dgm:pt modelId="{217F9A2D-2DCE-41CC-97B8-BB6742F8748A}" type="sibTrans" cxnId="{578ACB9F-B522-432E-AFEB-CC9F8EEF84B1}">
      <dgm:prSet/>
      <dgm:spPr/>
      <dgm:t>
        <a:bodyPr/>
        <a:lstStyle/>
        <a:p>
          <a:endParaRPr lang="ru-RU" b="1"/>
        </a:p>
      </dgm:t>
    </dgm:pt>
    <dgm:pt modelId="{4884EA7C-C095-45F8-981E-FB59F4B2F989}" type="pres">
      <dgm:prSet presAssocID="{2C8A7F7B-5646-4E1F-B7BC-86D415EC5F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B1656-506B-412C-BBF4-B11EA27FE151}" type="pres">
      <dgm:prSet presAssocID="{FE787931-65F0-45F9-A079-54A708041FC8}" presName="composite" presStyleCnt="0"/>
      <dgm:spPr/>
    </dgm:pt>
    <dgm:pt modelId="{56C69306-F63F-44D0-8103-65E73455C5DE}" type="pres">
      <dgm:prSet presAssocID="{FE787931-65F0-45F9-A079-54A708041FC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1F0C5-3DEF-45B6-B547-24D29D626822}" type="pres">
      <dgm:prSet presAssocID="{FE787931-65F0-45F9-A079-54A708041FC8}" presName="parSh" presStyleLbl="node1" presStyleIdx="0" presStyleCnt="4"/>
      <dgm:spPr/>
      <dgm:t>
        <a:bodyPr/>
        <a:lstStyle/>
        <a:p>
          <a:endParaRPr lang="ru-RU"/>
        </a:p>
      </dgm:t>
    </dgm:pt>
    <dgm:pt modelId="{88A6C26F-C5A1-4ED5-BD53-A2C7E9099012}" type="pres">
      <dgm:prSet presAssocID="{FE787931-65F0-45F9-A079-54A708041FC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17382-F8A3-445F-A342-0C612109230C}" type="pres">
      <dgm:prSet presAssocID="{68769974-1AF5-47EA-9108-D5468E3B3BD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684F543-8044-4BDD-A3CB-3A2E47904D6C}" type="pres">
      <dgm:prSet presAssocID="{68769974-1AF5-47EA-9108-D5468E3B3BDA}" presName="connTx" presStyleLbl="sibTrans2D1" presStyleIdx="0" presStyleCnt="3"/>
      <dgm:spPr/>
      <dgm:t>
        <a:bodyPr/>
        <a:lstStyle/>
        <a:p>
          <a:endParaRPr lang="ru-RU"/>
        </a:p>
      </dgm:t>
    </dgm:pt>
    <dgm:pt modelId="{4425221D-1218-426E-A569-824BD78D22CA}" type="pres">
      <dgm:prSet presAssocID="{51F0F0DA-D29B-414B-9E31-76A420AB474A}" presName="composite" presStyleCnt="0"/>
      <dgm:spPr/>
    </dgm:pt>
    <dgm:pt modelId="{3D94D6F6-6997-4007-8307-2182F59F1C83}" type="pres">
      <dgm:prSet presAssocID="{51F0F0DA-D29B-414B-9E31-76A420AB474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D5EB1-37CE-4C55-9CFA-1CF596410501}" type="pres">
      <dgm:prSet presAssocID="{51F0F0DA-D29B-414B-9E31-76A420AB474A}" presName="parSh" presStyleLbl="node1" presStyleIdx="1" presStyleCnt="4"/>
      <dgm:spPr/>
      <dgm:t>
        <a:bodyPr/>
        <a:lstStyle/>
        <a:p>
          <a:endParaRPr lang="ru-RU"/>
        </a:p>
      </dgm:t>
    </dgm:pt>
    <dgm:pt modelId="{BAF142CC-CBC5-44D1-9E04-F169E75F75D1}" type="pres">
      <dgm:prSet presAssocID="{51F0F0DA-D29B-414B-9E31-76A420AB474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E12B8-5050-4F7B-99E4-42B71D749C25}" type="pres">
      <dgm:prSet presAssocID="{A7F8D1D9-FAA2-4113-8388-4BB287C033A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A8DAB9A-9AF3-420F-836D-4B8FAE5436AE}" type="pres">
      <dgm:prSet presAssocID="{A7F8D1D9-FAA2-4113-8388-4BB287C033A1}" presName="connTx" presStyleLbl="sibTrans2D1" presStyleIdx="1" presStyleCnt="3"/>
      <dgm:spPr/>
      <dgm:t>
        <a:bodyPr/>
        <a:lstStyle/>
        <a:p>
          <a:endParaRPr lang="ru-RU"/>
        </a:p>
      </dgm:t>
    </dgm:pt>
    <dgm:pt modelId="{37444180-49A5-4C35-BCBB-6B785306F98B}" type="pres">
      <dgm:prSet presAssocID="{B954A430-C97D-4381-B884-F9EEE705C351}" presName="composite" presStyleCnt="0"/>
      <dgm:spPr/>
    </dgm:pt>
    <dgm:pt modelId="{92F76BB4-CE77-41C4-B903-27071B6210F4}" type="pres">
      <dgm:prSet presAssocID="{B954A430-C97D-4381-B884-F9EEE705C35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7E250-546B-441A-8FAD-A4403F986865}" type="pres">
      <dgm:prSet presAssocID="{B954A430-C97D-4381-B884-F9EEE705C351}" presName="parSh" presStyleLbl="node1" presStyleIdx="2" presStyleCnt="4"/>
      <dgm:spPr/>
      <dgm:t>
        <a:bodyPr/>
        <a:lstStyle/>
        <a:p>
          <a:endParaRPr lang="ru-RU"/>
        </a:p>
      </dgm:t>
    </dgm:pt>
    <dgm:pt modelId="{98BAEB12-A6D3-4A65-B6B5-211293EA6E70}" type="pres">
      <dgm:prSet presAssocID="{B954A430-C97D-4381-B884-F9EEE705C351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8FB40-2F8A-4561-9F7D-8194AE2E7710}" type="pres">
      <dgm:prSet presAssocID="{AF781C3E-76C1-4C1F-A083-C0625603520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8966CB-FCA5-4194-91BB-7235B3E75761}" type="pres">
      <dgm:prSet presAssocID="{AF781C3E-76C1-4C1F-A083-C0625603520D}" presName="connTx" presStyleLbl="sibTrans2D1" presStyleIdx="2" presStyleCnt="3"/>
      <dgm:spPr/>
      <dgm:t>
        <a:bodyPr/>
        <a:lstStyle/>
        <a:p>
          <a:endParaRPr lang="ru-RU"/>
        </a:p>
      </dgm:t>
    </dgm:pt>
    <dgm:pt modelId="{4B6777A2-B4E8-4DCC-B5BF-447E4DA57B03}" type="pres">
      <dgm:prSet presAssocID="{3A4202BA-D247-4ED2-96B3-5E9D585176B9}" presName="composite" presStyleCnt="0"/>
      <dgm:spPr/>
    </dgm:pt>
    <dgm:pt modelId="{C6EB8403-3226-44E0-B9A0-22C2529F9C2B}" type="pres">
      <dgm:prSet presAssocID="{3A4202BA-D247-4ED2-96B3-5E9D585176B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31CAB-7714-41C2-9BFE-C965A614758C}" type="pres">
      <dgm:prSet presAssocID="{3A4202BA-D247-4ED2-96B3-5E9D585176B9}" presName="parSh" presStyleLbl="node1" presStyleIdx="3" presStyleCnt="4"/>
      <dgm:spPr/>
      <dgm:t>
        <a:bodyPr/>
        <a:lstStyle/>
        <a:p>
          <a:endParaRPr lang="ru-RU"/>
        </a:p>
      </dgm:t>
    </dgm:pt>
    <dgm:pt modelId="{858D326F-9BDF-47D9-B41D-5BC3992C2AE0}" type="pres">
      <dgm:prSet presAssocID="{3A4202BA-D247-4ED2-96B3-5E9D585176B9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28414-5A13-4D4B-A356-988FE3108496}" type="presOf" srcId="{A7551826-0F12-4EFF-8ED3-10FB98118339}" destId="{BAF142CC-CBC5-44D1-9E04-F169E75F75D1}" srcOrd="0" destOrd="0" presId="urn:microsoft.com/office/officeart/2005/8/layout/process3"/>
    <dgm:cxn modelId="{96C00B23-C5DE-4928-8D45-7C2B20F7A8B5}" type="presOf" srcId="{68769974-1AF5-47EA-9108-D5468E3B3BDA}" destId="{3E317382-F8A3-445F-A342-0C612109230C}" srcOrd="0" destOrd="0" presId="urn:microsoft.com/office/officeart/2005/8/layout/process3"/>
    <dgm:cxn modelId="{C0C96811-E2C5-4EC4-948F-656633613667}" type="presOf" srcId="{AF781C3E-76C1-4C1F-A083-C0625603520D}" destId="{8988FB40-2F8A-4561-9F7D-8194AE2E7710}" srcOrd="0" destOrd="0" presId="urn:microsoft.com/office/officeart/2005/8/layout/process3"/>
    <dgm:cxn modelId="{660A84B8-73E2-44A3-8429-319129BC33D4}" type="presOf" srcId="{FE787931-65F0-45F9-A079-54A708041FC8}" destId="{0791F0C5-3DEF-45B6-B547-24D29D626822}" srcOrd="1" destOrd="0" presId="urn:microsoft.com/office/officeart/2005/8/layout/process3"/>
    <dgm:cxn modelId="{FD957E4A-7ED1-4F04-83FA-A7C655A4B21C}" srcId="{2C8A7F7B-5646-4E1F-B7BC-86D415EC5F8F}" destId="{3A4202BA-D247-4ED2-96B3-5E9D585176B9}" srcOrd="3" destOrd="0" parTransId="{AB9790D0-390A-4527-94DE-EEEAAAF1F285}" sibTransId="{0A8C7F27-2C9C-4814-BB1C-C0022E69CD55}"/>
    <dgm:cxn modelId="{CD6D6BC8-4FA1-49F8-B55B-F485A53F4952}" type="presOf" srcId="{D200C215-E9C6-4D07-BACE-D4167142C722}" destId="{88A6C26F-C5A1-4ED5-BD53-A2C7E9099012}" srcOrd="0" destOrd="0" presId="urn:microsoft.com/office/officeart/2005/8/layout/process3"/>
    <dgm:cxn modelId="{403D600D-945D-4DC5-9512-97BAE6E9405A}" srcId="{B954A430-C97D-4381-B884-F9EEE705C351}" destId="{8355306C-E3D9-4EE4-AACE-FCB3DDFBFFF2}" srcOrd="0" destOrd="0" parTransId="{665B03E7-75DA-48AA-A852-026A62598A98}" sibTransId="{799D8127-A4A9-45DE-A75D-AAF8F5A19ADF}"/>
    <dgm:cxn modelId="{A9F921DD-97F0-459D-B2A6-F521124E0254}" type="presOf" srcId="{51F0F0DA-D29B-414B-9E31-76A420AB474A}" destId="{3D94D6F6-6997-4007-8307-2182F59F1C83}" srcOrd="0" destOrd="0" presId="urn:microsoft.com/office/officeart/2005/8/layout/process3"/>
    <dgm:cxn modelId="{7FCAC267-0CA0-4F12-AF54-936808250515}" type="presOf" srcId="{8355306C-E3D9-4EE4-AACE-FCB3DDFBFFF2}" destId="{98BAEB12-A6D3-4A65-B6B5-211293EA6E70}" srcOrd="0" destOrd="0" presId="urn:microsoft.com/office/officeart/2005/8/layout/process3"/>
    <dgm:cxn modelId="{33EDBAC4-B9C2-4D76-85BD-0760FBAEF4DE}" type="presOf" srcId="{68769974-1AF5-47EA-9108-D5468E3B3BDA}" destId="{7684F543-8044-4BDD-A3CB-3A2E47904D6C}" srcOrd="1" destOrd="0" presId="urn:microsoft.com/office/officeart/2005/8/layout/process3"/>
    <dgm:cxn modelId="{26E6AF84-4533-4E95-A069-942F2D788DD0}" srcId="{51F0F0DA-D29B-414B-9E31-76A420AB474A}" destId="{A7551826-0F12-4EFF-8ED3-10FB98118339}" srcOrd="0" destOrd="0" parTransId="{4310D698-8F95-4D6B-B887-4FE5A87F3F36}" sibTransId="{1CCA065C-2162-4B01-855D-FA902CB01E22}"/>
    <dgm:cxn modelId="{50832FB1-3660-41D3-B569-87F1413B6069}" type="presOf" srcId="{B954A430-C97D-4381-B884-F9EEE705C351}" destId="{3947E250-546B-441A-8FAD-A4403F986865}" srcOrd="1" destOrd="0" presId="urn:microsoft.com/office/officeart/2005/8/layout/process3"/>
    <dgm:cxn modelId="{2254BF7D-F1CB-4A81-8735-29197544D8B0}" type="presOf" srcId="{1D3AD09F-202D-4DAE-AC00-2E16C1EEA7AC}" destId="{858D326F-9BDF-47D9-B41D-5BC3992C2AE0}" srcOrd="0" destOrd="0" presId="urn:microsoft.com/office/officeart/2005/8/layout/process3"/>
    <dgm:cxn modelId="{8CB12EE6-7AE6-4C95-9521-1BCDB57F5E5F}" srcId="{2C8A7F7B-5646-4E1F-B7BC-86D415EC5F8F}" destId="{FE787931-65F0-45F9-A079-54A708041FC8}" srcOrd="0" destOrd="0" parTransId="{92DAA4DB-293F-44FE-B2BE-825152D36FDF}" sibTransId="{68769974-1AF5-47EA-9108-D5468E3B3BDA}"/>
    <dgm:cxn modelId="{13422D22-0623-41ED-8C5D-C01B4C64679F}" type="presOf" srcId="{B954A430-C97D-4381-B884-F9EEE705C351}" destId="{92F76BB4-CE77-41C4-B903-27071B6210F4}" srcOrd="0" destOrd="0" presId="urn:microsoft.com/office/officeart/2005/8/layout/process3"/>
    <dgm:cxn modelId="{46FDF22C-4766-4EEA-B665-F23D5C2E6C5D}" type="presOf" srcId="{3A4202BA-D247-4ED2-96B3-5E9D585176B9}" destId="{A3131CAB-7714-41C2-9BFE-C965A614758C}" srcOrd="1" destOrd="0" presId="urn:microsoft.com/office/officeart/2005/8/layout/process3"/>
    <dgm:cxn modelId="{10792CA8-EFBC-4F69-B8C5-5BDA06355D7C}" type="presOf" srcId="{3A4202BA-D247-4ED2-96B3-5E9D585176B9}" destId="{C6EB8403-3226-44E0-B9A0-22C2529F9C2B}" srcOrd="0" destOrd="0" presId="urn:microsoft.com/office/officeart/2005/8/layout/process3"/>
    <dgm:cxn modelId="{578ACB9F-B522-432E-AFEB-CC9F8EEF84B1}" srcId="{3A4202BA-D247-4ED2-96B3-5E9D585176B9}" destId="{1D3AD09F-202D-4DAE-AC00-2E16C1EEA7AC}" srcOrd="0" destOrd="0" parTransId="{0E92C161-BD38-4917-BEB7-84FA67870697}" sibTransId="{217F9A2D-2DCE-41CC-97B8-BB6742F8748A}"/>
    <dgm:cxn modelId="{07169BAA-A50B-443A-B4D6-705B456B55AC}" srcId="{2C8A7F7B-5646-4E1F-B7BC-86D415EC5F8F}" destId="{B954A430-C97D-4381-B884-F9EEE705C351}" srcOrd="2" destOrd="0" parTransId="{B2D676F8-350B-4787-BAE2-3901D40D6F5D}" sibTransId="{AF781C3E-76C1-4C1F-A083-C0625603520D}"/>
    <dgm:cxn modelId="{43B83E1E-3B3D-40D9-8E13-95013ED40636}" type="presOf" srcId="{51F0F0DA-D29B-414B-9E31-76A420AB474A}" destId="{40FD5EB1-37CE-4C55-9CFA-1CF596410501}" srcOrd="1" destOrd="0" presId="urn:microsoft.com/office/officeart/2005/8/layout/process3"/>
    <dgm:cxn modelId="{8459E12D-281C-4B50-8B8B-B1CA239CC974}" srcId="{2C8A7F7B-5646-4E1F-B7BC-86D415EC5F8F}" destId="{51F0F0DA-D29B-414B-9E31-76A420AB474A}" srcOrd="1" destOrd="0" parTransId="{6BD0FB31-31E2-4AD2-AA16-32C367066965}" sibTransId="{A7F8D1D9-FAA2-4113-8388-4BB287C033A1}"/>
    <dgm:cxn modelId="{42529C6A-CFC6-4530-9503-286C369E18F0}" type="presOf" srcId="{2C8A7F7B-5646-4E1F-B7BC-86D415EC5F8F}" destId="{4884EA7C-C095-45F8-981E-FB59F4B2F989}" srcOrd="0" destOrd="0" presId="urn:microsoft.com/office/officeart/2005/8/layout/process3"/>
    <dgm:cxn modelId="{5BE33C94-1163-40C5-A274-20535C0CBBDB}" type="presOf" srcId="{AF781C3E-76C1-4C1F-A083-C0625603520D}" destId="{448966CB-FCA5-4194-91BB-7235B3E75761}" srcOrd="1" destOrd="0" presId="urn:microsoft.com/office/officeart/2005/8/layout/process3"/>
    <dgm:cxn modelId="{5F9DB052-42E8-4B77-9599-61535CEB3581}" type="presOf" srcId="{A7F8D1D9-FAA2-4113-8388-4BB287C033A1}" destId="{C05E12B8-5050-4F7B-99E4-42B71D749C25}" srcOrd="0" destOrd="0" presId="urn:microsoft.com/office/officeart/2005/8/layout/process3"/>
    <dgm:cxn modelId="{4FDE27A2-356A-4015-A7CF-F463C66ED88B}" type="presOf" srcId="{A7F8D1D9-FAA2-4113-8388-4BB287C033A1}" destId="{9A8DAB9A-9AF3-420F-836D-4B8FAE5436AE}" srcOrd="1" destOrd="0" presId="urn:microsoft.com/office/officeart/2005/8/layout/process3"/>
    <dgm:cxn modelId="{3C265EAA-2B15-484C-AA73-8EE993C750DC}" type="presOf" srcId="{FE787931-65F0-45F9-A079-54A708041FC8}" destId="{56C69306-F63F-44D0-8103-65E73455C5DE}" srcOrd="0" destOrd="0" presId="urn:microsoft.com/office/officeart/2005/8/layout/process3"/>
    <dgm:cxn modelId="{AD769E2E-1182-4A21-9AA9-6F13DB17DA1C}" srcId="{FE787931-65F0-45F9-A079-54A708041FC8}" destId="{D200C215-E9C6-4D07-BACE-D4167142C722}" srcOrd="0" destOrd="0" parTransId="{6D70BC7D-C6C9-4676-B0FF-69D93F985229}" sibTransId="{ED568533-3194-41DB-95F1-583B646C3EE0}"/>
    <dgm:cxn modelId="{DBB16ADB-17D3-44F1-95CA-DA16710A1BD4}" type="presParOf" srcId="{4884EA7C-C095-45F8-981E-FB59F4B2F989}" destId="{8D3B1656-506B-412C-BBF4-B11EA27FE151}" srcOrd="0" destOrd="0" presId="urn:microsoft.com/office/officeart/2005/8/layout/process3"/>
    <dgm:cxn modelId="{0CC0E0D9-C2DA-4527-A618-14B56D855F43}" type="presParOf" srcId="{8D3B1656-506B-412C-BBF4-B11EA27FE151}" destId="{56C69306-F63F-44D0-8103-65E73455C5DE}" srcOrd="0" destOrd="0" presId="urn:microsoft.com/office/officeart/2005/8/layout/process3"/>
    <dgm:cxn modelId="{962B2187-92D4-48AB-9801-96706ECEFCBF}" type="presParOf" srcId="{8D3B1656-506B-412C-BBF4-B11EA27FE151}" destId="{0791F0C5-3DEF-45B6-B547-24D29D626822}" srcOrd="1" destOrd="0" presId="urn:microsoft.com/office/officeart/2005/8/layout/process3"/>
    <dgm:cxn modelId="{B74D1FA5-297F-47E0-8CB0-10711B28C2A2}" type="presParOf" srcId="{8D3B1656-506B-412C-BBF4-B11EA27FE151}" destId="{88A6C26F-C5A1-4ED5-BD53-A2C7E9099012}" srcOrd="2" destOrd="0" presId="urn:microsoft.com/office/officeart/2005/8/layout/process3"/>
    <dgm:cxn modelId="{125D3DB9-4AE2-4338-884C-121330500ECF}" type="presParOf" srcId="{4884EA7C-C095-45F8-981E-FB59F4B2F989}" destId="{3E317382-F8A3-445F-A342-0C612109230C}" srcOrd="1" destOrd="0" presId="urn:microsoft.com/office/officeart/2005/8/layout/process3"/>
    <dgm:cxn modelId="{BF32ED9C-A4D4-4D49-80D7-A5CDB6F2BB58}" type="presParOf" srcId="{3E317382-F8A3-445F-A342-0C612109230C}" destId="{7684F543-8044-4BDD-A3CB-3A2E47904D6C}" srcOrd="0" destOrd="0" presId="urn:microsoft.com/office/officeart/2005/8/layout/process3"/>
    <dgm:cxn modelId="{27E18256-105D-4907-B742-18E1EDF3C0AB}" type="presParOf" srcId="{4884EA7C-C095-45F8-981E-FB59F4B2F989}" destId="{4425221D-1218-426E-A569-824BD78D22CA}" srcOrd="2" destOrd="0" presId="urn:microsoft.com/office/officeart/2005/8/layout/process3"/>
    <dgm:cxn modelId="{F4AEEE31-D019-4E5C-94CC-1E8B0D7A2E56}" type="presParOf" srcId="{4425221D-1218-426E-A569-824BD78D22CA}" destId="{3D94D6F6-6997-4007-8307-2182F59F1C83}" srcOrd="0" destOrd="0" presId="urn:microsoft.com/office/officeart/2005/8/layout/process3"/>
    <dgm:cxn modelId="{BEFCDD6B-2333-4A35-803C-6D698A19CB5F}" type="presParOf" srcId="{4425221D-1218-426E-A569-824BD78D22CA}" destId="{40FD5EB1-37CE-4C55-9CFA-1CF596410501}" srcOrd="1" destOrd="0" presId="urn:microsoft.com/office/officeart/2005/8/layout/process3"/>
    <dgm:cxn modelId="{1BF30E17-4A49-45AD-B960-948F1BE4A7AB}" type="presParOf" srcId="{4425221D-1218-426E-A569-824BD78D22CA}" destId="{BAF142CC-CBC5-44D1-9E04-F169E75F75D1}" srcOrd="2" destOrd="0" presId="urn:microsoft.com/office/officeart/2005/8/layout/process3"/>
    <dgm:cxn modelId="{085B946E-28C9-48D6-B39D-F14ACCC0A070}" type="presParOf" srcId="{4884EA7C-C095-45F8-981E-FB59F4B2F989}" destId="{C05E12B8-5050-4F7B-99E4-42B71D749C25}" srcOrd="3" destOrd="0" presId="urn:microsoft.com/office/officeart/2005/8/layout/process3"/>
    <dgm:cxn modelId="{84246A49-D0D5-4CB3-B2F9-88720D13A63A}" type="presParOf" srcId="{C05E12B8-5050-4F7B-99E4-42B71D749C25}" destId="{9A8DAB9A-9AF3-420F-836D-4B8FAE5436AE}" srcOrd="0" destOrd="0" presId="urn:microsoft.com/office/officeart/2005/8/layout/process3"/>
    <dgm:cxn modelId="{BCB4DCC4-C150-4B71-B244-C86B43B4344D}" type="presParOf" srcId="{4884EA7C-C095-45F8-981E-FB59F4B2F989}" destId="{37444180-49A5-4C35-BCBB-6B785306F98B}" srcOrd="4" destOrd="0" presId="urn:microsoft.com/office/officeart/2005/8/layout/process3"/>
    <dgm:cxn modelId="{3CEA1C4D-8E4B-42C1-A2AE-87E7B95A0664}" type="presParOf" srcId="{37444180-49A5-4C35-BCBB-6B785306F98B}" destId="{92F76BB4-CE77-41C4-B903-27071B6210F4}" srcOrd="0" destOrd="0" presId="urn:microsoft.com/office/officeart/2005/8/layout/process3"/>
    <dgm:cxn modelId="{A68DA07F-9C7C-4CAF-AFDB-D8020FFEF353}" type="presParOf" srcId="{37444180-49A5-4C35-BCBB-6B785306F98B}" destId="{3947E250-546B-441A-8FAD-A4403F986865}" srcOrd="1" destOrd="0" presId="urn:microsoft.com/office/officeart/2005/8/layout/process3"/>
    <dgm:cxn modelId="{62C70CF6-A870-4425-A370-7540EBB208E4}" type="presParOf" srcId="{37444180-49A5-4C35-BCBB-6B785306F98B}" destId="{98BAEB12-A6D3-4A65-B6B5-211293EA6E70}" srcOrd="2" destOrd="0" presId="urn:microsoft.com/office/officeart/2005/8/layout/process3"/>
    <dgm:cxn modelId="{3857641E-6118-4E6B-A8C2-07AAE7C789AC}" type="presParOf" srcId="{4884EA7C-C095-45F8-981E-FB59F4B2F989}" destId="{8988FB40-2F8A-4561-9F7D-8194AE2E7710}" srcOrd="5" destOrd="0" presId="urn:microsoft.com/office/officeart/2005/8/layout/process3"/>
    <dgm:cxn modelId="{577E012B-B375-4598-A2A5-2181A8B4043F}" type="presParOf" srcId="{8988FB40-2F8A-4561-9F7D-8194AE2E7710}" destId="{448966CB-FCA5-4194-91BB-7235B3E75761}" srcOrd="0" destOrd="0" presId="urn:microsoft.com/office/officeart/2005/8/layout/process3"/>
    <dgm:cxn modelId="{E105899D-CDFC-4389-80C4-58CF4D1476FC}" type="presParOf" srcId="{4884EA7C-C095-45F8-981E-FB59F4B2F989}" destId="{4B6777A2-B4E8-4DCC-B5BF-447E4DA57B03}" srcOrd="6" destOrd="0" presId="urn:microsoft.com/office/officeart/2005/8/layout/process3"/>
    <dgm:cxn modelId="{E18278A2-F7F0-4BBA-B6AD-72BB43E72A22}" type="presParOf" srcId="{4B6777A2-B4E8-4DCC-B5BF-447E4DA57B03}" destId="{C6EB8403-3226-44E0-B9A0-22C2529F9C2B}" srcOrd="0" destOrd="0" presId="urn:microsoft.com/office/officeart/2005/8/layout/process3"/>
    <dgm:cxn modelId="{8E814E83-3364-4B5C-8BF2-67DCFADF3024}" type="presParOf" srcId="{4B6777A2-B4E8-4DCC-B5BF-447E4DA57B03}" destId="{A3131CAB-7714-41C2-9BFE-C965A614758C}" srcOrd="1" destOrd="0" presId="urn:microsoft.com/office/officeart/2005/8/layout/process3"/>
    <dgm:cxn modelId="{30AB5285-F49D-4355-9ED0-8DE6169DF6E4}" type="presParOf" srcId="{4B6777A2-B4E8-4DCC-B5BF-447E4DA57B03}" destId="{858D326F-9BDF-47D9-B41D-5BC3992C2AE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63DD23-811B-42CC-82C0-7D599DC615B5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07603-8670-4763-9935-8A36105DA3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Понятность и доступность</a:t>
          </a:r>
          <a:endParaRPr lang="ru-RU" sz="1800" b="1" dirty="0">
            <a:solidFill>
              <a:srgbClr val="002060"/>
            </a:solidFill>
          </a:endParaRPr>
        </a:p>
      </dgm:t>
    </dgm:pt>
    <dgm:pt modelId="{7CA2B1C6-16EB-4F66-A8B9-4F8081CC37D0}" type="parTrans" cxnId="{3EAE214A-7CE6-408B-A3CC-C1430C4778CC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106EA95C-14FE-4750-943A-14C65729A314}" type="sibTrans" cxnId="{3EAE214A-7CE6-408B-A3CC-C1430C4778CC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387E40B-C522-480D-B817-A7222EE2EFC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Практическая значимость</a:t>
          </a:r>
          <a:endParaRPr lang="ru-RU" sz="1800" b="1" dirty="0">
            <a:solidFill>
              <a:srgbClr val="002060"/>
            </a:solidFill>
          </a:endParaRPr>
        </a:p>
      </dgm:t>
    </dgm:pt>
    <dgm:pt modelId="{A1725D8C-5FE0-4D69-87C6-B07D0A4F9DF3}" type="parTrans" cxnId="{995122AB-8E67-4084-85B3-9DFFB7DC2B83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B370DBD0-0E32-4AE6-9B67-5ADB0B304947}" type="sibTrans" cxnId="{995122AB-8E67-4084-85B3-9DFFB7DC2B83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29A47A2C-279D-4A18-961A-42EBB64EED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Разнообразие методов</a:t>
          </a:r>
          <a:endParaRPr lang="ru-RU" sz="1800" b="1" dirty="0">
            <a:solidFill>
              <a:srgbClr val="002060"/>
            </a:solidFill>
          </a:endParaRPr>
        </a:p>
      </dgm:t>
    </dgm:pt>
    <dgm:pt modelId="{D8256423-D441-4F71-AA8C-68ED102448D1}" type="parTrans" cxnId="{CB5FC4A8-3F45-4F52-9133-9533FF150FCA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9D779BF-9FDD-4677-8D1A-116744CFB91A}" type="sibTrans" cxnId="{CB5FC4A8-3F45-4F52-9133-9533FF150FCA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B5D11E7-7119-4A30-B687-C6BFD68EC6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Интеграция с практикой</a:t>
          </a:r>
          <a:endParaRPr lang="ru-RU" sz="1800" b="1" dirty="0">
            <a:solidFill>
              <a:srgbClr val="002060"/>
            </a:solidFill>
          </a:endParaRPr>
        </a:p>
      </dgm:t>
    </dgm:pt>
    <dgm:pt modelId="{98BFFB75-6F02-4A22-8AA6-EB794FF3A26D}" type="parTrans" cxnId="{DEB29411-6C77-4B0C-BE8D-306B137955B8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541C97C-688C-4591-A632-C73495CF316E}" type="sibTrans" cxnId="{DEB29411-6C77-4B0C-BE8D-306B137955B8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B4106CB-2BEE-42A1-8A76-6C2C4DD8CB99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Соответствие современным требованиям рынка труда</a:t>
          </a:r>
          <a:endParaRPr lang="ru-RU" sz="1700" b="1" dirty="0">
            <a:solidFill>
              <a:srgbClr val="002060"/>
            </a:solidFill>
          </a:endParaRPr>
        </a:p>
      </dgm:t>
    </dgm:pt>
    <dgm:pt modelId="{C21B04C3-0F14-430B-831B-4E262025BB84}" type="parTrans" cxnId="{45928D2D-63F5-402A-BAF2-2C901418A66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9E12790-AC19-4EB5-89E5-5DCDEF176B1C}" type="sibTrans" cxnId="{45928D2D-63F5-402A-BAF2-2C901418A66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53A0982C-466D-4CFE-A524-2F29DBABF9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Интерес к дисциплине (предмету)</a:t>
          </a:r>
          <a:endParaRPr lang="ru-RU" sz="1800" b="1" dirty="0">
            <a:solidFill>
              <a:srgbClr val="002060"/>
            </a:solidFill>
          </a:endParaRPr>
        </a:p>
      </dgm:t>
    </dgm:pt>
    <dgm:pt modelId="{C40A876A-1D1A-4B42-B7F0-306B88777E0A}" type="parTrans" cxnId="{745B2C76-8C5F-4DE9-A908-B2672DF7BDDB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A100D81-C31B-458C-92E6-4972461E89B1}" type="sibTrans" cxnId="{745B2C76-8C5F-4DE9-A908-B2672DF7BDDB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01656B2-7F6F-4F66-B97C-B58B391D4614}" type="pres">
      <dgm:prSet presAssocID="{2563DD23-811B-42CC-82C0-7D599DC615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D9659-D995-4BA3-9828-29D349586E62}" type="pres">
      <dgm:prSet presAssocID="{2563DD23-811B-42CC-82C0-7D599DC615B5}" presName="cycle" presStyleCnt="0"/>
      <dgm:spPr/>
    </dgm:pt>
    <dgm:pt modelId="{AF524637-0A26-43D9-9B67-E358AF980CB5}" type="pres">
      <dgm:prSet presAssocID="{8AE07603-8670-4763-9935-8A36105DA354}" presName="nodeFirstNode" presStyleLbl="node1" presStyleIdx="0" presStyleCnt="6" custScaleX="129668" custRadScaleRad="94071" custRadScaleInc="4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359C7-2ADE-42AE-9CCD-27F20F15A915}" type="pres">
      <dgm:prSet presAssocID="{106EA95C-14FE-4750-943A-14C65729A31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097DEA-5B66-4C9D-B2DE-8B4D4F65B1B1}" type="pres">
      <dgm:prSet presAssocID="{9387E40B-C522-480D-B817-A7222EE2EFC2}" presName="nodeFollowingNodes" presStyleLbl="node1" presStyleIdx="1" presStyleCnt="6" custScaleX="115597" custRadScaleRad="116470" custRadScaleInc="34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642E-F8B6-4049-A034-15842DD53A5F}" type="pres">
      <dgm:prSet presAssocID="{29A47A2C-279D-4A18-961A-42EBB64EED98}" presName="nodeFollowingNodes" presStyleLbl="node1" presStyleIdx="2" presStyleCnt="6" custScaleX="124657" custRadScaleRad="118164" custRadScaleInc="-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CA44D-8E6F-4FF6-839A-BA30B6AB21F0}" type="pres">
      <dgm:prSet presAssocID="{3B5D11E7-7119-4A30-B687-C6BFD68EC677}" presName="nodeFollowingNodes" presStyleLbl="node1" presStyleIdx="3" presStyleCnt="6" custScaleX="126587" custRadScaleRad="97872" custRadScaleInc="-8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DFDCE-197A-4E36-8A86-E24F83AF3320}" type="pres">
      <dgm:prSet presAssocID="{CB4106CB-2BEE-42A1-8A76-6C2C4DD8CB99}" presName="nodeFollowingNodes" presStyleLbl="node1" presStyleIdx="4" presStyleCnt="6" custScaleX="156243" custRadScaleRad="123172" custRadScaleInc="45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BCA0A-97FE-4022-87C0-7FEF75ACB470}" type="pres">
      <dgm:prSet presAssocID="{53A0982C-466D-4CFE-A524-2F29DBABF9A8}" presName="nodeFollowingNodes" presStyleLbl="node1" presStyleIdx="5" presStyleCnt="6" custRadScaleRad="140720" custRadScaleInc="-14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25AC7-4676-4A5E-9B4D-849FC0D77C06}" type="presOf" srcId="{29A47A2C-279D-4A18-961A-42EBB64EED98}" destId="{96E7642E-F8B6-4049-A034-15842DD53A5F}" srcOrd="0" destOrd="0" presId="urn:microsoft.com/office/officeart/2005/8/layout/cycle3"/>
    <dgm:cxn modelId="{995122AB-8E67-4084-85B3-9DFFB7DC2B83}" srcId="{2563DD23-811B-42CC-82C0-7D599DC615B5}" destId="{9387E40B-C522-480D-B817-A7222EE2EFC2}" srcOrd="1" destOrd="0" parTransId="{A1725D8C-5FE0-4D69-87C6-B07D0A4F9DF3}" sibTransId="{B370DBD0-0E32-4AE6-9B67-5ADB0B304947}"/>
    <dgm:cxn modelId="{A178BF09-4ABE-4668-93AA-7F78E77B3747}" type="presOf" srcId="{106EA95C-14FE-4750-943A-14C65729A314}" destId="{0B7359C7-2ADE-42AE-9CCD-27F20F15A915}" srcOrd="0" destOrd="0" presId="urn:microsoft.com/office/officeart/2005/8/layout/cycle3"/>
    <dgm:cxn modelId="{F8B530FE-7CCE-4570-8018-16A210E9BE95}" type="presOf" srcId="{9387E40B-C522-480D-B817-A7222EE2EFC2}" destId="{87097DEA-5B66-4C9D-B2DE-8B4D4F65B1B1}" srcOrd="0" destOrd="0" presId="urn:microsoft.com/office/officeart/2005/8/layout/cycle3"/>
    <dgm:cxn modelId="{B70FD5E2-9FC5-42E9-AE0A-4D678C598A21}" type="presOf" srcId="{2563DD23-811B-42CC-82C0-7D599DC615B5}" destId="{A01656B2-7F6F-4F66-B97C-B58B391D4614}" srcOrd="0" destOrd="0" presId="urn:microsoft.com/office/officeart/2005/8/layout/cycle3"/>
    <dgm:cxn modelId="{DEB29411-6C77-4B0C-BE8D-306B137955B8}" srcId="{2563DD23-811B-42CC-82C0-7D599DC615B5}" destId="{3B5D11E7-7119-4A30-B687-C6BFD68EC677}" srcOrd="3" destOrd="0" parTransId="{98BFFB75-6F02-4A22-8AA6-EB794FF3A26D}" sibTransId="{3541C97C-688C-4591-A632-C73495CF316E}"/>
    <dgm:cxn modelId="{CB5FC4A8-3F45-4F52-9133-9533FF150FCA}" srcId="{2563DD23-811B-42CC-82C0-7D599DC615B5}" destId="{29A47A2C-279D-4A18-961A-42EBB64EED98}" srcOrd="2" destOrd="0" parTransId="{D8256423-D441-4F71-AA8C-68ED102448D1}" sibTransId="{C9D779BF-9FDD-4677-8D1A-116744CFB91A}"/>
    <dgm:cxn modelId="{3EAE214A-7CE6-408B-A3CC-C1430C4778CC}" srcId="{2563DD23-811B-42CC-82C0-7D599DC615B5}" destId="{8AE07603-8670-4763-9935-8A36105DA354}" srcOrd="0" destOrd="0" parTransId="{7CA2B1C6-16EB-4F66-A8B9-4F8081CC37D0}" sibTransId="{106EA95C-14FE-4750-943A-14C65729A314}"/>
    <dgm:cxn modelId="{53632212-9B83-47F0-B2BB-43AF03F092C9}" type="presOf" srcId="{CB4106CB-2BEE-42A1-8A76-6C2C4DD8CB99}" destId="{5B9DFDCE-197A-4E36-8A86-E24F83AF3320}" srcOrd="0" destOrd="0" presId="urn:microsoft.com/office/officeart/2005/8/layout/cycle3"/>
    <dgm:cxn modelId="{45928D2D-63F5-402A-BAF2-2C901418A66E}" srcId="{2563DD23-811B-42CC-82C0-7D599DC615B5}" destId="{CB4106CB-2BEE-42A1-8A76-6C2C4DD8CB99}" srcOrd="4" destOrd="0" parTransId="{C21B04C3-0F14-430B-831B-4E262025BB84}" sibTransId="{A9E12790-AC19-4EB5-89E5-5DCDEF176B1C}"/>
    <dgm:cxn modelId="{EF665DB6-E5EC-4AE1-A40A-B624F4982005}" type="presOf" srcId="{3B5D11E7-7119-4A30-B687-C6BFD68EC677}" destId="{FC0CA44D-8E6F-4FF6-839A-BA30B6AB21F0}" srcOrd="0" destOrd="0" presId="urn:microsoft.com/office/officeart/2005/8/layout/cycle3"/>
    <dgm:cxn modelId="{745B2C76-8C5F-4DE9-A908-B2672DF7BDDB}" srcId="{2563DD23-811B-42CC-82C0-7D599DC615B5}" destId="{53A0982C-466D-4CFE-A524-2F29DBABF9A8}" srcOrd="5" destOrd="0" parTransId="{C40A876A-1D1A-4B42-B7F0-306B88777E0A}" sibTransId="{0A100D81-C31B-458C-92E6-4972461E89B1}"/>
    <dgm:cxn modelId="{68334668-8FE1-48DF-92A2-2B4BEAD4F862}" type="presOf" srcId="{53A0982C-466D-4CFE-A524-2F29DBABF9A8}" destId="{17ABCA0A-97FE-4022-87C0-7FEF75ACB470}" srcOrd="0" destOrd="0" presId="urn:microsoft.com/office/officeart/2005/8/layout/cycle3"/>
    <dgm:cxn modelId="{C4B8E90B-40C2-4F14-9A2F-F1CF0BA220E7}" type="presOf" srcId="{8AE07603-8670-4763-9935-8A36105DA354}" destId="{AF524637-0A26-43D9-9B67-E358AF980CB5}" srcOrd="0" destOrd="0" presId="urn:microsoft.com/office/officeart/2005/8/layout/cycle3"/>
    <dgm:cxn modelId="{6CC91D8B-387D-4B64-AFD7-538C77CEA993}" type="presParOf" srcId="{A01656B2-7F6F-4F66-B97C-B58B391D4614}" destId="{715D9659-D995-4BA3-9828-29D349586E62}" srcOrd="0" destOrd="0" presId="urn:microsoft.com/office/officeart/2005/8/layout/cycle3"/>
    <dgm:cxn modelId="{DC33064E-5E8B-4475-9B38-D35A73B5F741}" type="presParOf" srcId="{715D9659-D995-4BA3-9828-29D349586E62}" destId="{AF524637-0A26-43D9-9B67-E358AF980CB5}" srcOrd="0" destOrd="0" presId="urn:microsoft.com/office/officeart/2005/8/layout/cycle3"/>
    <dgm:cxn modelId="{DED4D5F4-43F2-4F41-9E4F-23D7F2758A7E}" type="presParOf" srcId="{715D9659-D995-4BA3-9828-29D349586E62}" destId="{0B7359C7-2ADE-42AE-9CCD-27F20F15A915}" srcOrd="1" destOrd="0" presId="urn:microsoft.com/office/officeart/2005/8/layout/cycle3"/>
    <dgm:cxn modelId="{9F3C5337-098C-4A32-A047-675DC4CF91F1}" type="presParOf" srcId="{715D9659-D995-4BA3-9828-29D349586E62}" destId="{87097DEA-5B66-4C9D-B2DE-8B4D4F65B1B1}" srcOrd="2" destOrd="0" presId="urn:microsoft.com/office/officeart/2005/8/layout/cycle3"/>
    <dgm:cxn modelId="{528080C1-3CC4-4A17-B798-6FA86AD7E881}" type="presParOf" srcId="{715D9659-D995-4BA3-9828-29D349586E62}" destId="{96E7642E-F8B6-4049-A034-15842DD53A5F}" srcOrd="3" destOrd="0" presId="urn:microsoft.com/office/officeart/2005/8/layout/cycle3"/>
    <dgm:cxn modelId="{D52019DD-2ABD-49E2-8A9C-534B48640507}" type="presParOf" srcId="{715D9659-D995-4BA3-9828-29D349586E62}" destId="{FC0CA44D-8E6F-4FF6-839A-BA30B6AB21F0}" srcOrd="4" destOrd="0" presId="urn:microsoft.com/office/officeart/2005/8/layout/cycle3"/>
    <dgm:cxn modelId="{E4790116-BB63-4AB7-99B5-DAD53BBA5EB8}" type="presParOf" srcId="{715D9659-D995-4BA3-9828-29D349586E62}" destId="{5B9DFDCE-197A-4E36-8A86-E24F83AF3320}" srcOrd="5" destOrd="0" presId="urn:microsoft.com/office/officeart/2005/8/layout/cycle3"/>
    <dgm:cxn modelId="{BB40168F-A6CE-4C46-99F1-5F45C96BA3BB}" type="presParOf" srcId="{715D9659-D995-4BA3-9828-29D349586E62}" destId="{17ABCA0A-97FE-4022-87C0-7FEF75ACB47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B08FE4-9078-476B-B6EB-0897BD11F75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4624D-4DC6-4F95-8B93-753730FBC7C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Фавинская О.В.</a:t>
          </a:r>
          <a:endParaRPr lang="ru-RU" sz="2000" b="1" dirty="0">
            <a:solidFill>
              <a:srgbClr val="002060"/>
            </a:solidFill>
          </a:endParaRPr>
        </a:p>
      </dgm:t>
    </dgm:pt>
    <dgm:pt modelId="{43D7932F-9B7C-47D8-B0C7-FD3E7704E7A6}" type="parTrans" cxnId="{594E2AA0-4E8A-416F-87DB-75D5C2A07CF7}">
      <dgm:prSet/>
      <dgm:spPr/>
      <dgm:t>
        <a:bodyPr/>
        <a:lstStyle/>
        <a:p>
          <a:endParaRPr lang="ru-RU"/>
        </a:p>
      </dgm:t>
    </dgm:pt>
    <dgm:pt modelId="{EE64329B-A416-4DC6-977E-D504536F42DD}" type="sibTrans" cxnId="{594E2AA0-4E8A-416F-87DB-75D5C2A07CF7}">
      <dgm:prSet/>
      <dgm:spPr/>
      <dgm:t>
        <a:bodyPr/>
        <a:lstStyle/>
        <a:p>
          <a:endParaRPr lang="ru-RU"/>
        </a:p>
      </dgm:t>
    </dgm:pt>
    <dgm:pt modelId="{68C8F7AE-AA46-41A8-99DE-D3A7EB4DCEE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Ерохина Т.Н.</a:t>
          </a:r>
          <a:endParaRPr lang="ru-RU" sz="2000" b="1" dirty="0">
            <a:solidFill>
              <a:srgbClr val="002060"/>
            </a:solidFill>
          </a:endParaRPr>
        </a:p>
      </dgm:t>
    </dgm:pt>
    <dgm:pt modelId="{7B8D5FF3-625E-45B1-8F6F-1FAC0B4C1C14}" type="parTrans" cxnId="{EC58ADA3-73D2-4090-A710-CA8832BD4D46}">
      <dgm:prSet/>
      <dgm:spPr/>
      <dgm:t>
        <a:bodyPr/>
        <a:lstStyle/>
        <a:p>
          <a:endParaRPr lang="ru-RU"/>
        </a:p>
      </dgm:t>
    </dgm:pt>
    <dgm:pt modelId="{D231D86A-69A5-46FF-9A3F-8D47692275F8}" type="sibTrans" cxnId="{EC58ADA3-73D2-4090-A710-CA8832BD4D46}">
      <dgm:prSet/>
      <dgm:spPr/>
      <dgm:t>
        <a:bodyPr/>
        <a:lstStyle/>
        <a:p>
          <a:endParaRPr lang="ru-RU"/>
        </a:p>
      </dgm:t>
    </dgm:pt>
    <dgm:pt modelId="{0535563A-3B16-4F32-97C2-26C409C1C6E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Межрегиональная научно – практическая конференция  «Социальное партнерство в профессиональном образовании: актуальные векторы развития»</a:t>
          </a:r>
          <a:endParaRPr lang="ru-RU" sz="1800" b="1" dirty="0">
            <a:solidFill>
              <a:srgbClr val="002060"/>
            </a:solidFill>
          </a:endParaRPr>
        </a:p>
      </dgm:t>
    </dgm:pt>
    <dgm:pt modelId="{8EBB4B44-DC7C-4657-A89A-2C47AC4B9A24}" type="parTrans" cxnId="{6F8C82F1-A8E2-428F-A3E3-7B8C366CF4D3}">
      <dgm:prSet/>
      <dgm:spPr/>
      <dgm:t>
        <a:bodyPr/>
        <a:lstStyle/>
        <a:p>
          <a:endParaRPr lang="ru-RU"/>
        </a:p>
      </dgm:t>
    </dgm:pt>
    <dgm:pt modelId="{84310912-CF2F-428B-806C-B0BCFFB86A6C}" type="sibTrans" cxnId="{6F8C82F1-A8E2-428F-A3E3-7B8C366CF4D3}">
      <dgm:prSet/>
      <dgm:spPr/>
      <dgm:t>
        <a:bodyPr/>
        <a:lstStyle/>
        <a:p>
          <a:endParaRPr lang="ru-RU"/>
        </a:p>
      </dgm:t>
    </dgm:pt>
    <dgm:pt modelId="{CB7382FF-2CDB-45F7-8AB2-20CC155FE9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Новикова Л.А.</a:t>
          </a:r>
          <a:endParaRPr lang="ru-RU" sz="1800" b="1" dirty="0">
            <a:solidFill>
              <a:srgbClr val="002060"/>
            </a:solidFill>
          </a:endParaRPr>
        </a:p>
      </dgm:t>
    </dgm:pt>
    <dgm:pt modelId="{0378ABD0-9A59-4AA8-A407-AEB65B70589E}" type="parTrans" cxnId="{4F3DF3A5-89B5-4B9D-9309-16FA63C0A41D}">
      <dgm:prSet/>
      <dgm:spPr/>
      <dgm:t>
        <a:bodyPr/>
        <a:lstStyle/>
        <a:p>
          <a:endParaRPr lang="ru-RU"/>
        </a:p>
      </dgm:t>
    </dgm:pt>
    <dgm:pt modelId="{D2F7A650-CB0A-4840-AD28-837D6788B88A}" type="sibTrans" cxnId="{4F3DF3A5-89B5-4B9D-9309-16FA63C0A41D}">
      <dgm:prSet/>
      <dgm:spPr/>
      <dgm:t>
        <a:bodyPr/>
        <a:lstStyle/>
        <a:p>
          <a:endParaRPr lang="ru-RU"/>
        </a:p>
      </dgm:t>
    </dgm:pt>
    <dgm:pt modelId="{715BB364-BFD6-4CD4-8E5C-EAFA0F7BCCB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XII Всероссийская конференция с международным участием «Актуальные проблемы развития математического образования в школе и вузе»</a:t>
          </a:r>
          <a:endParaRPr lang="ru-RU" sz="1800" b="1" dirty="0">
            <a:solidFill>
              <a:srgbClr val="002060"/>
            </a:solidFill>
          </a:endParaRPr>
        </a:p>
      </dgm:t>
    </dgm:pt>
    <dgm:pt modelId="{2B97F43E-8DCB-420C-9E8A-89760779A791}" type="parTrans" cxnId="{C19FB051-8C79-4225-A841-8148D3251502}">
      <dgm:prSet/>
      <dgm:spPr/>
      <dgm:t>
        <a:bodyPr/>
        <a:lstStyle/>
        <a:p>
          <a:endParaRPr lang="ru-RU"/>
        </a:p>
      </dgm:t>
    </dgm:pt>
    <dgm:pt modelId="{FE582175-1738-4B18-9C96-C0212F02029C}" type="sibTrans" cxnId="{C19FB051-8C79-4225-A841-8148D3251502}">
      <dgm:prSet/>
      <dgm:spPr/>
      <dgm:t>
        <a:bodyPr/>
        <a:lstStyle/>
        <a:p>
          <a:endParaRPr lang="ru-RU"/>
        </a:p>
      </dgm:t>
    </dgm:pt>
    <dgm:pt modelId="{646C0792-76E2-4627-96B9-566C6CDBAA9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Педагогический лекторий «Актуальные проблемы современной науки и техники. Организация работы с одаренными детьми» </a:t>
          </a:r>
          <a:endParaRPr lang="ru-RU" sz="1800" b="1" dirty="0">
            <a:solidFill>
              <a:srgbClr val="002060"/>
            </a:solidFill>
          </a:endParaRPr>
        </a:p>
      </dgm:t>
    </dgm:pt>
    <dgm:pt modelId="{907D276A-05D6-40CD-AE61-D390F0EFF941}" type="parTrans" cxnId="{3952228C-FAEE-40D2-9C26-C7D4ABC6FAF7}">
      <dgm:prSet/>
      <dgm:spPr/>
      <dgm:t>
        <a:bodyPr/>
        <a:lstStyle/>
        <a:p>
          <a:endParaRPr lang="ru-RU"/>
        </a:p>
      </dgm:t>
    </dgm:pt>
    <dgm:pt modelId="{D571956D-AC46-4B0A-817D-C7C62C9FAFE5}" type="sibTrans" cxnId="{3952228C-FAEE-40D2-9C26-C7D4ABC6FAF7}">
      <dgm:prSet/>
      <dgm:spPr/>
      <dgm:t>
        <a:bodyPr/>
        <a:lstStyle/>
        <a:p>
          <a:endParaRPr lang="ru-RU"/>
        </a:p>
      </dgm:t>
    </dgm:pt>
    <dgm:pt modelId="{5C002D1A-2554-4409-8F22-3C05CEB64160}" type="pres">
      <dgm:prSet presAssocID="{81B08FE4-9078-476B-B6EB-0897BD11F75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82B597-200F-4D61-9F68-5768BC35A044}" type="pres">
      <dgm:prSet presAssocID="{E0A4624D-4DC6-4F95-8B93-753730FBC7C9}" presName="linNode" presStyleCnt="0"/>
      <dgm:spPr/>
    </dgm:pt>
    <dgm:pt modelId="{B6A3EF21-5EF2-4158-825E-A03C3C2B35B5}" type="pres">
      <dgm:prSet presAssocID="{E0A4624D-4DC6-4F95-8B93-753730FBC7C9}" presName="parentShp" presStyleLbl="node1" presStyleIdx="0" presStyleCnt="3" custScaleX="64098" custLinFactNeighborX="-12045" custLinFactNeighborY="-2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F0D2-8A7E-400B-B90F-DB7FD90A7BED}" type="pres">
      <dgm:prSet presAssocID="{E0A4624D-4DC6-4F95-8B93-753730FBC7C9}" presName="childShp" presStyleLbl="bgAccFollowNode1" presStyleIdx="0" presStyleCnt="3" custScaleX="121288" custScaleY="7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1EF3D-8931-47AD-9729-B460FDB68004}" type="pres">
      <dgm:prSet presAssocID="{EE64329B-A416-4DC6-977E-D504536F42DD}" presName="spacing" presStyleCnt="0"/>
      <dgm:spPr/>
    </dgm:pt>
    <dgm:pt modelId="{9B9C2787-8D46-4361-97AE-86A4D535EDF5}" type="pres">
      <dgm:prSet presAssocID="{68C8F7AE-AA46-41A8-99DE-D3A7EB4DCEEF}" presName="linNode" presStyleCnt="0"/>
      <dgm:spPr/>
    </dgm:pt>
    <dgm:pt modelId="{6AF42AEC-088D-435D-9248-EEDB726D1407}" type="pres">
      <dgm:prSet presAssocID="{68C8F7AE-AA46-41A8-99DE-D3A7EB4DCEEF}" presName="parentShp" presStyleLbl="node1" presStyleIdx="1" presStyleCnt="3" custScaleX="55462" custLinFactNeighborX="-14846" custLinFactNeighborY="-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0C85-1648-44EC-B090-04AC708FB9D1}" type="pres">
      <dgm:prSet presAssocID="{68C8F7AE-AA46-41A8-99DE-D3A7EB4DCEEF}" presName="childShp" presStyleLbl="bgAccFollowNode1" presStyleIdx="1" presStyleCnt="3" custScaleX="119608" custScaleY="105534" custLinFactNeighborX="1272" custLinFactNeighborY="-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62E16-01DD-4375-8AA7-19028AD9BF43}" type="pres">
      <dgm:prSet presAssocID="{D231D86A-69A5-46FF-9A3F-8D47692275F8}" presName="spacing" presStyleCnt="0"/>
      <dgm:spPr/>
    </dgm:pt>
    <dgm:pt modelId="{97BE54E8-9460-4318-8D39-93EB4CDB4797}" type="pres">
      <dgm:prSet presAssocID="{CB7382FF-2CDB-45F7-8AB2-20CC155FE96E}" presName="linNode" presStyleCnt="0"/>
      <dgm:spPr/>
    </dgm:pt>
    <dgm:pt modelId="{1D560322-593C-4730-A6D3-070FF9B8D003}" type="pres">
      <dgm:prSet presAssocID="{CB7382FF-2CDB-45F7-8AB2-20CC155FE96E}" presName="parentShp" presStyleLbl="node1" presStyleIdx="2" presStyleCnt="3" custScaleX="55445" custLinFactNeighborX="-14852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56250-8A9B-4ABF-98DD-05B45B3E5219}" type="pres">
      <dgm:prSet presAssocID="{CB7382FF-2CDB-45F7-8AB2-20CC155FE96E}" presName="childShp" presStyleLbl="bgAccFollowNode1" presStyleIdx="2" presStyleCnt="3" custScaleX="116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FB051-8C79-4225-A841-8148D3251502}" srcId="{CB7382FF-2CDB-45F7-8AB2-20CC155FE96E}" destId="{715BB364-BFD6-4CD4-8E5C-EAFA0F7BCCB9}" srcOrd="0" destOrd="0" parTransId="{2B97F43E-8DCB-420C-9E8A-89760779A791}" sibTransId="{FE582175-1738-4B18-9C96-C0212F02029C}"/>
    <dgm:cxn modelId="{D068DB21-0735-452E-8C47-F66EBA780FB3}" type="presOf" srcId="{E0A4624D-4DC6-4F95-8B93-753730FBC7C9}" destId="{B6A3EF21-5EF2-4158-825E-A03C3C2B35B5}" srcOrd="0" destOrd="0" presId="urn:microsoft.com/office/officeart/2005/8/layout/vList6"/>
    <dgm:cxn modelId="{594E2AA0-4E8A-416F-87DB-75D5C2A07CF7}" srcId="{81B08FE4-9078-476B-B6EB-0897BD11F755}" destId="{E0A4624D-4DC6-4F95-8B93-753730FBC7C9}" srcOrd="0" destOrd="0" parTransId="{43D7932F-9B7C-47D8-B0C7-FD3E7704E7A6}" sibTransId="{EE64329B-A416-4DC6-977E-D504536F42DD}"/>
    <dgm:cxn modelId="{DC4A6E58-7A47-4BBC-83DF-D51C6E4BAEE4}" type="presOf" srcId="{715BB364-BFD6-4CD4-8E5C-EAFA0F7BCCB9}" destId="{99256250-8A9B-4ABF-98DD-05B45B3E5219}" srcOrd="0" destOrd="0" presId="urn:microsoft.com/office/officeart/2005/8/layout/vList6"/>
    <dgm:cxn modelId="{6F8C82F1-A8E2-428F-A3E3-7B8C366CF4D3}" srcId="{68C8F7AE-AA46-41A8-99DE-D3A7EB4DCEEF}" destId="{0535563A-3B16-4F32-97C2-26C409C1C6E8}" srcOrd="0" destOrd="0" parTransId="{8EBB4B44-DC7C-4657-A89A-2C47AC4B9A24}" sibTransId="{84310912-CF2F-428B-806C-B0BCFFB86A6C}"/>
    <dgm:cxn modelId="{1514BF23-B41B-4A4F-BE5B-B8A5F2D62425}" type="presOf" srcId="{81B08FE4-9078-476B-B6EB-0897BD11F755}" destId="{5C002D1A-2554-4409-8F22-3C05CEB64160}" srcOrd="0" destOrd="0" presId="urn:microsoft.com/office/officeart/2005/8/layout/vList6"/>
    <dgm:cxn modelId="{BC81BC6C-75E7-407C-B2C7-1B216F20276E}" type="presOf" srcId="{646C0792-76E2-4627-96B9-566C6CDBAA90}" destId="{5BBEF0D2-8A7E-400B-B90F-DB7FD90A7BED}" srcOrd="0" destOrd="0" presId="urn:microsoft.com/office/officeart/2005/8/layout/vList6"/>
    <dgm:cxn modelId="{3D24FE06-AAA1-47AE-BC95-673141E3EBD5}" type="presOf" srcId="{0535563A-3B16-4F32-97C2-26C409C1C6E8}" destId="{F73A0C85-1648-44EC-B090-04AC708FB9D1}" srcOrd="0" destOrd="0" presId="urn:microsoft.com/office/officeart/2005/8/layout/vList6"/>
    <dgm:cxn modelId="{9F60A442-B06D-446E-8D62-DA49197900F0}" type="presOf" srcId="{68C8F7AE-AA46-41A8-99DE-D3A7EB4DCEEF}" destId="{6AF42AEC-088D-435D-9248-EEDB726D1407}" srcOrd="0" destOrd="0" presId="urn:microsoft.com/office/officeart/2005/8/layout/vList6"/>
    <dgm:cxn modelId="{EC58ADA3-73D2-4090-A710-CA8832BD4D46}" srcId="{81B08FE4-9078-476B-B6EB-0897BD11F755}" destId="{68C8F7AE-AA46-41A8-99DE-D3A7EB4DCEEF}" srcOrd="1" destOrd="0" parTransId="{7B8D5FF3-625E-45B1-8F6F-1FAC0B4C1C14}" sibTransId="{D231D86A-69A5-46FF-9A3F-8D47692275F8}"/>
    <dgm:cxn modelId="{4F3DF3A5-89B5-4B9D-9309-16FA63C0A41D}" srcId="{81B08FE4-9078-476B-B6EB-0897BD11F755}" destId="{CB7382FF-2CDB-45F7-8AB2-20CC155FE96E}" srcOrd="2" destOrd="0" parTransId="{0378ABD0-9A59-4AA8-A407-AEB65B70589E}" sibTransId="{D2F7A650-CB0A-4840-AD28-837D6788B88A}"/>
    <dgm:cxn modelId="{EF9887F7-3071-4E4A-BF8B-BAA633A45A36}" type="presOf" srcId="{CB7382FF-2CDB-45F7-8AB2-20CC155FE96E}" destId="{1D560322-593C-4730-A6D3-070FF9B8D003}" srcOrd="0" destOrd="0" presId="urn:microsoft.com/office/officeart/2005/8/layout/vList6"/>
    <dgm:cxn modelId="{3952228C-FAEE-40D2-9C26-C7D4ABC6FAF7}" srcId="{E0A4624D-4DC6-4F95-8B93-753730FBC7C9}" destId="{646C0792-76E2-4627-96B9-566C6CDBAA90}" srcOrd="0" destOrd="0" parTransId="{907D276A-05D6-40CD-AE61-D390F0EFF941}" sibTransId="{D571956D-AC46-4B0A-817D-C7C62C9FAFE5}"/>
    <dgm:cxn modelId="{17756E9C-D999-42F1-8BEB-2F6A404BA81D}" type="presParOf" srcId="{5C002D1A-2554-4409-8F22-3C05CEB64160}" destId="{9C82B597-200F-4D61-9F68-5768BC35A044}" srcOrd="0" destOrd="0" presId="urn:microsoft.com/office/officeart/2005/8/layout/vList6"/>
    <dgm:cxn modelId="{D71BD100-DDEC-4D01-9CE1-A391804F3FD5}" type="presParOf" srcId="{9C82B597-200F-4D61-9F68-5768BC35A044}" destId="{B6A3EF21-5EF2-4158-825E-A03C3C2B35B5}" srcOrd="0" destOrd="0" presId="urn:microsoft.com/office/officeart/2005/8/layout/vList6"/>
    <dgm:cxn modelId="{619F94FA-18BB-4592-A1F3-B02B2D4B3F2C}" type="presParOf" srcId="{9C82B597-200F-4D61-9F68-5768BC35A044}" destId="{5BBEF0D2-8A7E-400B-B90F-DB7FD90A7BED}" srcOrd="1" destOrd="0" presId="urn:microsoft.com/office/officeart/2005/8/layout/vList6"/>
    <dgm:cxn modelId="{05DB5D38-48E1-4301-AF7E-7B6DD2344969}" type="presParOf" srcId="{5C002D1A-2554-4409-8F22-3C05CEB64160}" destId="{B1B1EF3D-8931-47AD-9729-B460FDB68004}" srcOrd="1" destOrd="0" presId="urn:microsoft.com/office/officeart/2005/8/layout/vList6"/>
    <dgm:cxn modelId="{E5BE28BD-2EDE-4A62-A29C-767A8D6535F4}" type="presParOf" srcId="{5C002D1A-2554-4409-8F22-3C05CEB64160}" destId="{9B9C2787-8D46-4361-97AE-86A4D535EDF5}" srcOrd="2" destOrd="0" presId="urn:microsoft.com/office/officeart/2005/8/layout/vList6"/>
    <dgm:cxn modelId="{907A595F-AE91-40CA-A14E-F9088B613261}" type="presParOf" srcId="{9B9C2787-8D46-4361-97AE-86A4D535EDF5}" destId="{6AF42AEC-088D-435D-9248-EEDB726D1407}" srcOrd="0" destOrd="0" presId="urn:microsoft.com/office/officeart/2005/8/layout/vList6"/>
    <dgm:cxn modelId="{4F3BC7B4-5E55-459E-88D1-CCD1CCAFBEAC}" type="presParOf" srcId="{9B9C2787-8D46-4361-97AE-86A4D535EDF5}" destId="{F73A0C85-1648-44EC-B090-04AC708FB9D1}" srcOrd="1" destOrd="0" presId="urn:microsoft.com/office/officeart/2005/8/layout/vList6"/>
    <dgm:cxn modelId="{EBDB2DCA-83D6-41B8-A59E-21330A058B18}" type="presParOf" srcId="{5C002D1A-2554-4409-8F22-3C05CEB64160}" destId="{00062E16-01DD-4375-8AA7-19028AD9BF43}" srcOrd="3" destOrd="0" presId="urn:microsoft.com/office/officeart/2005/8/layout/vList6"/>
    <dgm:cxn modelId="{BADE9461-1B04-4614-B91E-5D85155A62D0}" type="presParOf" srcId="{5C002D1A-2554-4409-8F22-3C05CEB64160}" destId="{97BE54E8-9460-4318-8D39-93EB4CDB4797}" srcOrd="4" destOrd="0" presId="urn:microsoft.com/office/officeart/2005/8/layout/vList6"/>
    <dgm:cxn modelId="{409C3DDC-54AA-4D22-8110-09F973ACA8E2}" type="presParOf" srcId="{97BE54E8-9460-4318-8D39-93EB4CDB4797}" destId="{1D560322-593C-4730-A6D3-070FF9B8D003}" srcOrd="0" destOrd="0" presId="urn:microsoft.com/office/officeart/2005/8/layout/vList6"/>
    <dgm:cxn modelId="{9F3D6ED9-7808-495B-9D93-080357A06150}" type="presParOf" srcId="{97BE54E8-9460-4318-8D39-93EB4CDB4797}" destId="{99256250-8A9B-4ABF-98DD-05B45B3E52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B08FE4-9078-476B-B6EB-0897BD11F75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4624D-4DC6-4F95-8B93-753730FBC7C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Горлова Г.А.,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Новикова Л.А.</a:t>
          </a:r>
        </a:p>
        <a:p>
          <a:pPr>
            <a:spcAft>
              <a:spcPts val="0"/>
            </a:spcAft>
          </a:pPr>
          <a:endParaRPr lang="ru-RU" sz="2000" b="1" dirty="0" smtClean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endParaRPr lang="ru-RU" sz="2000" b="1" dirty="0">
            <a:solidFill>
              <a:srgbClr val="002060"/>
            </a:solidFill>
          </a:endParaRPr>
        </a:p>
      </dgm:t>
    </dgm:pt>
    <dgm:pt modelId="{43D7932F-9B7C-47D8-B0C7-FD3E7704E7A6}" type="parTrans" cxnId="{594E2AA0-4E8A-416F-87DB-75D5C2A07CF7}">
      <dgm:prSet/>
      <dgm:spPr/>
      <dgm:t>
        <a:bodyPr/>
        <a:lstStyle/>
        <a:p>
          <a:endParaRPr lang="ru-RU"/>
        </a:p>
      </dgm:t>
    </dgm:pt>
    <dgm:pt modelId="{EE64329B-A416-4DC6-977E-D504536F42DD}" type="sibTrans" cxnId="{594E2AA0-4E8A-416F-87DB-75D5C2A07CF7}">
      <dgm:prSet/>
      <dgm:spPr/>
      <dgm:t>
        <a:bodyPr/>
        <a:lstStyle/>
        <a:p>
          <a:endParaRPr lang="ru-RU"/>
        </a:p>
      </dgm:t>
    </dgm:pt>
    <dgm:pt modelId="{F61C50D6-1748-4684-AC63-13FF3BCA71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Методические недели СПО 2024</a:t>
          </a:r>
          <a:endParaRPr lang="ru-RU" sz="1800" dirty="0">
            <a:solidFill>
              <a:srgbClr val="002060"/>
            </a:solidFill>
          </a:endParaRPr>
        </a:p>
      </dgm:t>
    </dgm:pt>
    <dgm:pt modelId="{D9159B5F-93FB-4D56-AB4A-D3B7B1B92D85}" type="parTrans" cxnId="{F0E6E9AB-1754-4317-BF4C-7B89316D843D}">
      <dgm:prSet/>
      <dgm:spPr/>
      <dgm:t>
        <a:bodyPr/>
        <a:lstStyle/>
        <a:p>
          <a:endParaRPr lang="ru-RU"/>
        </a:p>
      </dgm:t>
    </dgm:pt>
    <dgm:pt modelId="{19ACBBEC-8F82-4A64-B73F-96C6CE61F797}" type="sibTrans" cxnId="{F0E6E9AB-1754-4317-BF4C-7B89316D843D}">
      <dgm:prSet/>
      <dgm:spPr/>
      <dgm:t>
        <a:bodyPr/>
        <a:lstStyle/>
        <a:p>
          <a:endParaRPr lang="ru-RU"/>
        </a:p>
      </dgm:t>
    </dgm:pt>
    <dgm:pt modelId="{68C8F7AE-AA46-41A8-99DE-D3A7EB4DCEE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Ерохина Т.Н.</a:t>
          </a:r>
          <a:endParaRPr lang="ru-RU" sz="2000" b="1" dirty="0">
            <a:solidFill>
              <a:srgbClr val="002060"/>
            </a:solidFill>
          </a:endParaRPr>
        </a:p>
      </dgm:t>
    </dgm:pt>
    <dgm:pt modelId="{7B8D5FF3-625E-45B1-8F6F-1FAC0B4C1C14}" type="parTrans" cxnId="{EC58ADA3-73D2-4090-A710-CA8832BD4D46}">
      <dgm:prSet/>
      <dgm:spPr/>
      <dgm:t>
        <a:bodyPr/>
        <a:lstStyle/>
        <a:p>
          <a:endParaRPr lang="ru-RU"/>
        </a:p>
      </dgm:t>
    </dgm:pt>
    <dgm:pt modelId="{D231D86A-69A5-46FF-9A3F-8D47692275F8}" type="sibTrans" cxnId="{EC58ADA3-73D2-4090-A710-CA8832BD4D46}">
      <dgm:prSet/>
      <dgm:spPr/>
      <dgm:t>
        <a:bodyPr/>
        <a:lstStyle/>
        <a:p>
          <a:endParaRPr lang="ru-RU"/>
        </a:p>
      </dgm:t>
    </dgm:pt>
    <dgm:pt modelId="{0535563A-3B16-4F32-97C2-26C409C1C6E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Единый методический день  учреждений СПО Алтайского края «Профессиональное образование: от традиций к инновациям – новые вызовы и перспективы»</a:t>
          </a:r>
          <a:endParaRPr lang="ru-RU" sz="1800" b="1" dirty="0">
            <a:solidFill>
              <a:srgbClr val="002060"/>
            </a:solidFill>
          </a:endParaRPr>
        </a:p>
      </dgm:t>
    </dgm:pt>
    <dgm:pt modelId="{8EBB4B44-DC7C-4657-A89A-2C47AC4B9A24}" type="parTrans" cxnId="{6F8C82F1-A8E2-428F-A3E3-7B8C366CF4D3}">
      <dgm:prSet/>
      <dgm:spPr/>
      <dgm:t>
        <a:bodyPr/>
        <a:lstStyle/>
        <a:p>
          <a:endParaRPr lang="ru-RU"/>
        </a:p>
      </dgm:t>
    </dgm:pt>
    <dgm:pt modelId="{84310912-CF2F-428B-806C-B0BCFFB86A6C}" type="sibTrans" cxnId="{6F8C82F1-A8E2-428F-A3E3-7B8C366CF4D3}">
      <dgm:prSet/>
      <dgm:spPr/>
      <dgm:t>
        <a:bodyPr/>
        <a:lstStyle/>
        <a:p>
          <a:endParaRPr lang="ru-RU"/>
        </a:p>
      </dgm:t>
    </dgm:pt>
    <dgm:pt modelId="{A6761735-5503-47E5-8A27-11330AC479C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Новикова Л.А.</a:t>
          </a:r>
          <a:endParaRPr lang="ru-RU" sz="2000" b="1" dirty="0">
            <a:solidFill>
              <a:srgbClr val="002060"/>
            </a:solidFill>
          </a:endParaRPr>
        </a:p>
      </dgm:t>
    </dgm:pt>
    <dgm:pt modelId="{C960618A-697F-497C-BC69-7B439A0C913F}" type="parTrans" cxnId="{6AE349C0-0EFC-4B77-9176-A9B4F2E89982}">
      <dgm:prSet/>
      <dgm:spPr/>
      <dgm:t>
        <a:bodyPr/>
        <a:lstStyle/>
        <a:p>
          <a:endParaRPr lang="ru-RU"/>
        </a:p>
      </dgm:t>
    </dgm:pt>
    <dgm:pt modelId="{F08539D0-C24E-4D94-A67C-1415618DD29E}" type="sibTrans" cxnId="{6AE349C0-0EFC-4B77-9176-A9B4F2E89982}">
      <dgm:prSet/>
      <dgm:spPr/>
      <dgm:t>
        <a:bodyPr/>
        <a:lstStyle/>
        <a:p>
          <a:endParaRPr lang="ru-RU"/>
        </a:p>
      </dgm:t>
    </dgm:pt>
    <dgm:pt modelId="{4A2C4B4F-9F3E-487C-82CE-B6BE1F3C924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Программа повышения квалификации по теме «Основные принципы проектного управления, методы и возможности применения»</a:t>
          </a:r>
          <a:endParaRPr lang="ru-RU" sz="1600" b="1" dirty="0">
            <a:solidFill>
              <a:srgbClr val="002060"/>
            </a:solidFill>
          </a:endParaRPr>
        </a:p>
      </dgm:t>
    </dgm:pt>
    <dgm:pt modelId="{E8BB6EF0-72F0-4F11-8C5E-A2A8C833668F}" type="parTrans" cxnId="{C42F03D1-D3CC-4503-B34A-914337456313}">
      <dgm:prSet/>
      <dgm:spPr/>
      <dgm:t>
        <a:bodyPr/>
        <a:lstStyle/>
        <a:p>
          <a:endParaRPr lang="ru-RU"/>
        </a:p>
      </dgm:t>
    </dgm:pt>
    <dgm:pt modelId="{38E601D7-55A3-4436-B200-2E2E5CA8B9B3}" type="sibTrans" cxnId="{C42F03D1-D3CC-4503-B34A-914337456313}">
      <dgm:prSet/>
      <dgm:spPr/>
      <dgm:t>
        <a:bodyPr/>
        <a:lstStyle/>
        <a:p>
          <a:endParaRPr lang="ru-RU"/>
        </a:p>
      </dgm:t>
    </dgm:pt>
    <dgm:pt modelId="{29892909-8F10-4495-87F8-A4A19E015A4E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Семинар «Проектное обучение в СПО: от традиции к инновации в условиях новой образовательной технологии «</a:t>
          </a:r>
          <a:r>
            <a:rPr lang="ru-RU" sz="1600" b="1" i="0" dirty="0" err="1" smtClean="0">
              <a:solidFill>
                <a:srgbClr val="002060"/>
              </a:solidFill>
            </a:rPr>
            <a:t>Профессионалитет</a:t>
          </a:r>
          <a:r>
            <a:rPr lang="ru-RU" sz="1600" b="1" i="0" dirty="0" smtClean="0">
              <a:solidFill>
                <a:srgbClr val="002060"/>
              </a:solidFill>
            </a:rPr>
            <a:t>» и мастер-классе «Педагогическая мастерская проектного обучения»</a:t>
          </a:r>
          <a:endParaRPr lang="ru-RU" sz="1600" b="1" dirty="0">
            <a:solidFill>
              <a:srgbClr val="002060"/>
            </a:solidFill>
          </a:endParaRPr>
        </a:p>
      </dgm:t>
    </dgm:pt>
    <dgm:pt modelId="{D031B82F-B7C2-4342-89D7-699528730A14}" type="parTrans" cxnId="{DD0AC004-03D6-4BE3-8D2A-3D1BE5A5B751}">
      <dgm:prSet/>
      <dgm:spPr/>
      <dgm:t>
        <a:bodyPr/>
        <a:lstStyle/>
        <a:p>
          <a:endParaRPr lang="ru-RU"/>
        </a:p>
      </dgm:t>
    </dgm:pt>
    <dgm:pt modelId="{91F479A6-4D2C-4306-BCD6-D91BE362AA74}" type="sibTrans" cxnId="{DD0AC004-03D6-4BE3-8D2A-3D1BE5A5B751}">
      <dgm:prSet/>
      <dgm:spPr/>
      <dgm:t>
        <a:bodyPr/>
        <a:lstStyle/>
        <a:p>
          <a:endParaRPr lang="ru-RU"/>
        </a:p>
      </dgm:t>
    </dgm:pt>
    <dgm:pt modelId="{AA9C7DB4-4AF3-415E-B2BA-5896C33B9A59}" type="pres">
      <dgm:prSet presAssocID="{81B08FE4-9078-476B-B6EB-0897BD11F7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DA02A-C339-4B36-90B5-A321FF4919F3}" type="pres">
      <dgm:prSet presAssocID="{81B08FE4-9078-476B-B6EB-0897BD11F755}" presName="bkgdShp" presStyleLbl="alignAccFollowNode1" presStyleIdx="0" presStyleCnt="1"/>
      <dgm:spPr/>
    </dgm:pt>
    <dgm:pt modelId="{67C742A5-26E8-4949-ABCE-DD97DCEF45A8}" type="pres">
      <dgm:prSet presAssocID="{81B08FE4-9078-476B-B6EB-0897BD11F755}" presName="linComp" presStyleCnt="0"/>
      <dgm:spPr/>
    </dgm:pt>
    <dgm:pt modelId="{05F14555-7AAB-40DC-9A12-8E860BB87829}" type="pres">
      <dgm:prSet presAssocID="{E0A4624D-4DC6-4F95-8B93-753730FBC7C9}" presName="compNode" presStyleCnt="0"/>
      <dgm:spPr/>
    </dgm:pt>
    <dgm:pt modelId="{1EC2AD04-1267-4F70-AB6F-36F1275FFC15}" type="pres">
      <dgm:prSet presAssocID="{E0A4624D-4DC6-4F95-8B93-753730FBC7C9}" presName="node" presStyleLbl="node1" presStyleIdx="0" presStyleCnt="3" custScaleX="127013" custScaleY="127440" custLinFactNeighborX="-11778" custLinFactNeighborY="-9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D2885-685A-493A-A8B4-9DAB1C559564}" type="pres">
      <dgm:prSet presAssocID="{E0A4624D-4DC6-4F95-8B93-753730FBC7C9}" presName="invisiNode" presStyleLbl="node1" presStyleIdx="0" presStyleCnt="3"/>
      <dgm:spPr/>
    </dgm:pt>
    <dgm:pt modelId="{BE0F8C2C-29DB-4731-89F9-D98E3D91FB29}" type="pres">
      <dgm:prSet presAssocID="{E0A4624D-4DC6-4F95-8B93-753730FBC7C9}" presName="imagNode" presStyleLbl="fgImgPlace1" presStyleIdx="0" presStyleCnt="3" custFlipVert="1" custScaleX="24448" custScaleY="2375" custLinFactNeighborX="-584" custLinFactNeighborY="-24130"/>
      <dgm:spPr/>
    </dgm:pt>
    <dgm:pt modelId="{48508EC1-DF30-47D1-8BED-D429765EFEAB}" type="pres">
      <dgm:prSet presAssocID="{EE64329B-A416-4DC6-977E-D504536F42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9DD5F9-6FFD-475F-902E-56C22A9A38B6}" type="pres">
      <dgm:prSet presAssocID="{68C8F7AE-AA46-41A8-99DE-D3A7EB4DCEEF}" presName="compNode" presStyleCnt="0"/>
      <dgm:spPr/>
    </dgm:pt>
    <dgm:pt modelId="{E7D6C1C2-4D12-4A8B-A75B-011E0980B783}" type="pres">
      <dgm:prSet presAssocID="{68C8F7AE-AA46-41A8-99DE-D3A7EB4DCEEF}" presName="node" presStyleLbl="node1" presStyleIdx="1" presStyleCnt="3" custScaleX="162294" custScaleY="128956" custLinFactNeighborX="-6856" custLinFactNeighborY="-10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3B7A-7FF8-49C4-A55D-DA71D7421EE2}" type="pres">
      <dgm:prSet presAssocID="{68C8F7AE-AA46-41A8-99DE-D3A7EB4DCEEF}" presName="invisiNode" presStyleLbl="node1" presStyleIdx="1" presStyleCnt="3"/>
      <dgm:spPr/>
    </dgm:pt>
    <dgm:pt modelId="{8EFA6FF9-14F8-4114-838A-9831F6391B15}" type="pres">
      <dgm:prSet presAssocID="{68C8F7AE-AA46-41A8-99DE-D3A7EB4DCEEF}" presName="imagNode" presStyleLbl="fgImgPlace1" presStyleIdx="1" presStyleCnt="3" custScaleX="34867" custScaleY="24130" custLinFactNeighborX="2392" custLinFactNeighborY="-20389"/>
      <dgm:spPr/>
    </dgm:pt>
    <dgm:pt modelId="{860014E5-5636-448C-AC3C-068B0B0E3208}" type="pres">
      <dgm:prSet presAssocID="{D231D86A-69A5-46FF-9A3F-8D47692275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98F6AB-D22A-4B2F-AC4D-996B23F98F32}" type="pres">
      <dgm:prSet presAssocID="{A6761735-5503-47E5-8A27-11330AC479CF}" presName="compNode" presStyleCnt="0"/>
      <dgm:spPr/>
    </dgm:pt>
    <dgm:pt modelId="{2DEFCA8F-0DD9-44BF-8BDC-0897BAC6B7C0}" type="pres">
      <dgm:prSet presAssocID="{A6761735-5503-47E5-8A27-11330AC479CF}" presName="node" presStyleLbl="node1" presStyleIdx="2" presStyleCnt="3" custScaleX="199399" custScaleY="128247" custLinFactNeighborX="-372" custLinFactNeighborY="-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760B1-6CB6-491C-A5D9-7C9E4737CA41}" type="pres">
      <dgm:prSet presAssocID="{A6761735-5503-47E5-8A27-11330AC479CF}" presName="invisiNode" presStyleLbl="node1" presStyleIdx="2" presStyleCnt="3"/>
      <dgm:spPr/>
    </dgm:pt>
    <dgm:pt modelId="{627C8463-8D47-48A8-A270-FF2005614F82}" type="pres">
      <dgm:prSet presAssocID="{A6761735-5503-47E5-8A27-11330AC479CF}" presName="imagNode" presStyleLbl="fgImgPlace1" presStyleIdx="2" presStyleCnt="3" custScaleX="34820" custScaleY="21856"/>
      <dgm:spPr/>
    </dgm:pt>
  </dgm:ptLst>
  <dgm:cxnLst>
    <dgm:cxn modelId="{1C38EB82-C7E2-4CBE-854F-AB865FA6D622}" type="presOf" srcId="{A6761735-5503-47E5-8A27-11330AC479CF}" destId="{2DEFCA8F-0DD9-44BF-8BDC-0897BAC6B7C0}" srcOrd="0" destOrd="0" presId="urn:microsoft.com/office/officeart/2005/8/layout/pList2"/>
    <dgm:cxn modelId="{DA92639B-4A0E-4C10-AF8E-0E8F24B13C9A}" type="presOf" srcId="{29892909-8F10-4495-87F8-A4A19E015A4E}" destId="{2DEFCA8F-0DD9-44BF-8BDC-0897BAC6B7C0}" srcOrd="0" destOrd="2" presId="urn:microsoft.com/office/officeart/2005/8/layout/pList2"/>
    <dgm:cxn modelId="{594E2AA0-4E8A-416F-87DB-75D5C2A07CF7}" srcId="{81B08FE4-9078-476B-B6EB-0897BD11F755}" destId="{E0A4624D-4DC6-4F95-8B93-753730FBC7C9}" srcOrd="0" destOrd="0" parTransId="{43D7932F-9B7C-47D8-B0C7-FD3E7704E7A6}" sibTransId="{EE64329B-A416-4DC6-977E-D504536F42DD}"/>
    <dgm:cxn modelId="{EF61FE40-5E17-499B-A51E-321E976D553A}" type="presOf" srcId="{4A2C4B4F-9F3E-487C-82CE-B6BE1F3C9246}" destId="{2DEFCA8F-0DD9-44BF-8BDC-0897BAC6B7C0}" srcOrd="0" destOrd="1" presId="urn:microsoft.com/office/officeart/2005/8/layout/pList2"/>
    <dgm:cxn modelId="{6F8C82F1-A8E2-428F-A3E3-7B8C366CF4D3}" srcId="{68C8F7AE-AA46-41A8-99DE-D3A7EB4DCEEF}" destId="{0535563A-3B16-4F32-97C2-26C409C1C6E8}" srcOrd="0" destOrd="0" parTransId="{8EBB4B44-DC7C-4657-A89A-2C47AC4B9A24}" sibTransId="{84310912-CF2F-428B-806C-B0BCFFB86A6C}"/>
    <dgm:cxn modelId="{FBA3C82E-137F-4C33-8572-E79C291FF6B6}" type="presOf" srcId="{81B08FE4-9078-476B-B6EB-0897BD11F755}" destId="{AA9C7DB4-4AF3-415E-B2BA-5896C33B9A59}" srcOrd="0" destOrd="0" presId="urn:microsoft.com/office/officeart/2005/8/layout/pList2"/>
    <dgm:cxn modelId="{6AE349C0-0EFC-4B77-9176-A9B4F2E89982}" srcId="{81B08FE4-9078-476B-B6EB-0897BD11F755}" destId="{A6761735-5503-47E5-8A27-11330AC479CF}" srcOrd="2" destOrd="0" parTransId="{C960618A-697F-497C-BC69-7B439A0C913F}" sibTransId="{F08539D0-C24E-4D94-A67C-1415618DD29E}"/>
    <dgm:cxn modelId="{E62EFFB5-05F8-4863-819F-F939FEF19AB9}" type="presOf" srcId="{68C8F7AE-AA46-41A8-99DE-D3A7EB4DCEEF}" destId="{E7D6C1C2-4D12-4A8B-A75B-011E0980B783}" srcOrd="0" destOrd="0" presId="urn:microsoft.com/office/officeart/2005/8/layout/pList2"/>
    <dgm:cxn modelId="{DD0AC004-03D6-4BE3-8D2A-3D1BE5A5B751}" srcId="{A6761735-5503-47E5-8A27-11330AC479CF}" destId="{29892909-8F10-4495-87F8-A4A19E015A4E}" srcOrd="1" destOrd="0" parTransId="{D031B82F-B7C2-4342-89D7-699528730A14}" sibTransId="{91F479A6-4D2C-4306-BCD6-D91BE362AA74}"/>
    <dgm:cxn modelId="{C4819395-8407-4E9C-82F8-52D286026608}" type="presOf" srcId="{F61C50D6-1748-4684-AC63-13FF3BCA71E7}" destId="{1EC2AD04-1267-4F70-AB6F-36F1275FFC15}" srcOrd="0" destOrd="1" presId="urn:microsoft.com/office/officeart/2005/8/layout/pList2"/>
    <dgm:cxn modelId="{F0E6E9AB-1754-4317-BF4C-7B89316D843D}" srcId="{E0A4624D-4DC6-4F95-8B93-753730FBC7C9}" destId="{F61C50D6-1748-4684-AC63-13FF3BCA71E7}" srcOrd="0" destOrd="0" parTransId="{D9159B5F-93FB-4D56-AB4A-D3B7B1B92D85}" sibTransId="{19ACBBEC-8F82-4A64-B73F-96C6CE61F797}"/>
    <dgm:cxn modelId="{BE3AE013-43EB-411F-BB10-C7FA218E4F1C}" type="presOf" srcId="{D231D86A-69A5-46FF-9A3F-8D47692275F8}" destId="{860014E5-5636-448C-AC3C-068B0B0E3208}" srcOrd="0" destOrd="0" presId="urn:microsoft.com/office/officeart/2005/8/layout/pList2"/>
    <dgm:cxn modelId="{247A4F9E-406E-4442-AB1E-38720482D44C}" type="presOf" srcId="{EE64329B-A416-4DC6-977E-D504536F42DD}" destId="{48508EC1-DF30-47D1-8BED-D429765EFEAB}" srcOrd="0" destOrd="0" presId="urn:microsoft.com/office/officeart/2005/8/layout/pList2"/>
    <dgm:cxn modelId="{F98F30FC-64F4-40FC-9CF6-2B164AD4E290}" type="presOf" srcId="{E0A4624D-4DC6-4F95-8B93-753730FBC7C9}" destId="{1EC2AD04-1267-4F70-AB6F-36F1275FFC15}" srcOrd="0" destOrd="0" presId="urn:microsoft.com/office/officeart/2005/8/layout/pList2"/>
    <dgm:cxn modelId="{D94C2215-03DB-4411-8B0B-E254967ADFF0}" type="presOf" srcId="{0535563A-3B16-4F32-97C2-26C409C1C6E8}" destId="{E7D6C1C2-4D12-4A8B-A75B-011E0980B783}" srcOrd="0" destOrd="1" presId="urn:microsoft.com/office/officeart/2005/8/layout/pList2"/>
    <dgm:cxn modelId="{EC58ADA3-73D2-4090-A710-CA8832BD4D46}" srcId="{81B08FE4-9078-476B-B6EB-0897BD11F755}" destId="{68C8F7AE-AA46-41A8-99DE-D3A7EB4DCEEF}" srcOrd="1" destOrd="0" parTransId="{7B8D5FF3-625E-45B1-8F6F-1FAC0B4C1C14}" sibTransId="{D231D86A-69A5-46FF-9A3F-8D47692275F8}"/>
    <dgm:cxn modelId="{C42F03D1-D3CC-4503-B34A-914337456313}" srcId="{A6761735-5503-47E5-8A27-11330AC479CF}" destId="{4A2C4B4F-9F3E-487C-82CE-B6BE1F3C9246}" srcOrd="0" destOrd="0" parTransId="{E8BB6EF0-72F0-4F11-8C5E-A2A8C833668F}" sibTransId="{38E601D7-55A3-4436-B200-2E2E5CA8B9B3}"/>
    <dgm:cxn modelId="{AEB8EEAB-B2FF-42B0-BC11-779F6AFC4D1F}" type="presParOf" srcId="{AA9C7DB4-4AF3-415E-B2BA-5896C33B9A59}" destId="{1FBDA02A-C339-4B36-90B5-A321FF4919F3}" srcOrd="0" destOrd="0" presId="urn:microsoft.com/office/officeart/2005/8/layout/pList2"/>
    <dgm:cxn modelId="{C02C846F-69A1-4D7A-B170-95B189BA1B26}" type="presParOf" srcId="{AA9C7DB4-4AF3-415E-B2BA-5896C33B9A59}" destId="{67C742A5-26E8-4949-ABCE-DD97DCEF45A8}" srcOrd="1" destOrd="0" presId="urn:microsoft.com/office/officeart/2005/8/layout/pList2"/>
    <dgm:cxn modelId="{73CEF074-98FB-4938-BBDC-F31C950F1D11}" type="presParOf" srcId="{67C742A5-26E8-4949-ABCE-DD97DCEF45A8}" destId="{05F14555-7AAB-40DC-9A12-8E860BB87829}" srcOrd="0" destOrd="0" presId="urn:microsoft.com/office/officeart/2005/8/layout/pList2"/>
    <dgm:cxn modelId="{BFAB5727-FC75-497E-884E-8092E671CC02}" type="presParOf" srcId="{05F14555-7AAB-40DC-9A12-8E860BB87829}" destId="{1EC2AD04-1267-4F70-AB6F-36F1275FFC15}" srcOrd="0" destOrd="0" presId="urn:microsoft.com/office/officeart/2005/8/layout/pList2"/>
    <dgm:cxn modelId="{EC2EBBA2-38B6-483A-96E3-529690D5630B}" type="presParOf" srcId="{05F14555-7AAB-40DC-9A12-8E860BB87829}" destId="{D88D2885-685A-493A-A8B4-9DAB1C559564}" srcOrd="1" destOrd="0" presId="urn:microsoft.com/office/officeart/2005/8/layout/pList2"/>
    <dgm:cxn modelId="{868FBE08-ADF4-4B62-8940-3164D1BAEEBA}" type="presParOf" srcId="{05F14555-7AAB-40DC-9A12-8E860BB87829}" destId="{BE0F8C2C-29DB-4731-89F9-D98E3D91FB29}" srcOrd="2" destOrd="0" presId="urn:microsoft.com/office/officeart/2005/8/layout/pList2"/>
    <dgm:cxn modelId="{F48642C2-A321-4F22-BDE2-68B9ABB2818D}" type="presParOf" srcId="{67C742A5-26E8-4949-ABCE-DD97DCEF45A8}" destId="{48508EC1-DF30-47D1-8BED-D429765EFEAB}" srcOrd="1" destOrd="0" presId="urn:microsoft.com/office/officeart/2005/8/layout/pList2"/>
    <dgm:cxn modelId="{D2EBA662-D422-4185-AB5D-CDF008D12B95}" type="presParOf" srcId="{67C742A5-26E8-4949-ABCE-DD97DCEF45A8}" destId="{E59DD5F9-6FFD-475F-902E-56C22A9A38B6}" srcOrd="2" destOrd="0" presId="urn:microsoft.com/office/officeart/2005/8/layout/pList2"/>
    <dgm:cxn modelId="{E857FAF4-26D1-4742-8928-AC1E91637263}" type="presParOf" srcId="{E59DD5F9-6FFD-475F-902E-56C22A9A38B6}" destId="{E7D6C1C2-4D12-4A8B-A75B-011E0980B783}" srcOrd="0" destOrd="0" presId="urn:microsoft.com/office/officeart/2005/8/layout/pList2"/>
    <dgm:cxn modelId="{DE30320D-6904-4C80-8A67-7DDE6C7FAE67}" type="presParOf" srcId="{E59DD5F9-6FFD-475F-902E-56C22A9A38B6}" destId="{67DF3B7A-7FF8-49C4-A55D-DA71D7421EE2}" srcOrd="1" destOrd="0" presId="urn:microsoft.com/office/officeart/2005/8/layout/pList2"/>
    <dgm:cxn modelId="{073F301E-018E-4AE0-8A80-3A208D12CCB8}" type="presParOf" srcId="{E59DD5F9-6FFD-475F-902E-56C22A9A38B6}" destId="{8EFA6FF9-14F8-4114-838A-9831F6391B15}" srcOrd="2" destOrd="0" presId="urn:microsoft.com/office/officeart/2005/8/layout/pList2"/>
    <dgm:cxn modelId="{D756BF60-1E8F-4D67-94A1-B4590AD731A8}" type="presParOf" srcId="{67C742A5-26E8-4949-ABCE-DD97DCEF45A8}" destId="{860014E5-5636-448C-AC3C-068B0B0E3208}" srcOrd="3" destOrd="0" presId="urn:microsoft.com/office/officeart/2005/8/layout/pList2"/>
    <dgm:cxn modelId="{7882BE28-6CD3-435C-BCEE-EA96CA8D8661}" type="presParOf" srcId="{67C742A5-26E8-4949-ABCE-DD97DCEF45A8}" destId="{6698F6AB-D22A-4B2F-AC4D-996B23F98F32}" srcOrd="4" destOrd="0" presId="urn:microsoft.com/office/officeart/2005/8/layout/pList2"/>
    <dgm:cxn modelId="{81EACB4C-D719-4BD3-82B0-4B33C3CA52F5}" type="presParOf" srcId="{6698F6AB-D22A-4B2F-AC4D-996B23F98F32}" destId="{2DEFCA8F-0DD9-44BF-8BDC-0897BAC6B7C0}" srcOrd="0" destOrd="0" presId="urn:microsoft.com/office/officeart/2005/8/layout/pList2"/>
    <dgm:cxn modelId="{A702A9FE-01A0-468F-9A6D-722A8EF43633}" type="presParOf" srcId="{6698F6AB-D22A-4B2F-AC4D-996B23F98F32}" destId="{E4F760B1-6CB6-491C-A5D9-7C9E4737CA41}" srcOrd="1" destOrd="0" presId="urn:microsoft.com/office/officeart/2005/8/layout/pList2"/>
    <dgm:cxn modelId="{7C6FCA07-B8CB-4877-9C40-1700B9F95CC3}" type="presParOf" srcId="{6698F6AB-D22A-4B2F-AC4D-996B23F98F32}" destId="{627C8463-8D47-48A8-A270-FF2005614F8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B08FE4-9078-476B-B6EB-0897BD11F75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5BB364-BFD6-4CD4-8E5C-EAFA0F7BCCB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Цикл </a:t>
          </a:r>
          <a:r>
            <a:rPr lang="ru-RU" sz="1800" b="1" dirty="0" err="1" smtClean="0">
              <a:solidFill>
                <a:srgbClr val="002060"/>
              </a:solidFill>
            </a:rPr>
            <a:t>вебинаров</a:t>
          </a:r>
          <a:r>
            <a:rPr lang="ru-RU" sz="1800" b="1" dirty="0" smtClean="0">
              <a:solidFill>
                <a:srgbClr val="002060"/>
              </a:solidFill>
            </a:rPr>
            <a:t> «Просвещение», посвященных преподаванию  математики в рамках среднего общего образования</a:t>
          </a:r>
          <a:endParaRPr lang="ru-RU" sz="1800" b="1" dirty="0">
            <a:solidFill>
              <a:srgbClr val="002060"/>
            </a:solidFill>
          </a:endParaRPr>
        </a:p>
      </dgm:t>
    </dgm:pt>
    <dgm:pt modelId="{2B97F43E-8DCB-420C-9E8A-89760779A791}" type="parTrans" cxnId="{C19FB051-8C79-4225-A841-8148D3251502}">
      <dgm:prSet/>
      <dgm:spPr/>
      <dgm:t>
        <a:bodyPr/>
        <a:lstStyle/>
        <a:p>
          <a:endParaRPr lang="ru-RU"/>
        </a:p>
      </dgm:t>
    </dgm:pt>
    <dgm:pt modelId="{FE582175-1738-4B18-9C96-C0212F02029C}" type="sibTrans" cxnId="{C19FB051-8C79-4225-A841-8148D3251502}">
      <dgm:prSet/>
      <dgm:spPr/>
      <dgm:t>
        <a:bodyPr/>
        <a:lstStyle/>
        <a:p>
          <a:endParaRPr lang="ru-RU"/>
        </a:p>
      </dgm:t>
    </dgm:pt>
    <dgm:pt modelId="{68C8F7AE-AA46-41A8-99DE-D3A7EB4DCEE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Новикова Л.А.</a:t>
          </a:r>
          <a:endParaRPr lang="ru-RU" sz="2000" b="1" dirty="0">
            <a:solidFill>
              <a:srgbClr val="002060"/>
            </a:solidFill>
          </a:endParaRPr>
        </a:p>
      </dgm:t>
    </dgm:pt>
    <dgm:pt modelId="{D231D86A-69A5-46FF-9A3F-8D47692275F8}" type="sibTrans" cxnId="{EC58ADA3-73D2-4090-A710-CA8832BD4D46}">
      <dgm:prSet/>
      <dgm:spPr/>
      <dgm:t>
        <a:bodyPr/>
        <a:lstStyle/>
        <a:p>
          <a:endParaRPr lang="ru-RU"/>
        </a:p>
      </dgm:t>
    </dgm:pt>
    <dgm:pt modelId="{7B8D5FF3-625E-45B1-8F6F-1FAC0B4C1C14}" type="parTrans" cxnId="{EC58ADA3-73D2-4090-A710-CA8832BD4D46}">
      <dgm:prSet/>
      <dgm:spPr/>
      <dgm:t>
        <a:bodyPr/>
        <a:lstStyle/>
        <a:p>
          <a:endParaRPr lang="ru-RU"/>
        </a:p>
      </dgm:t>
    </dgm:pt>
    <dgm:pt modelId="{9ACDF5C3-68FF-44E1-AC2B-9C34DD71F45C}" type="pres">
      <dgm:prSet presAssocID="{81B08FE4-9078-476B-B6EB-0897BD11F75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8D2237-8F73-447F-A3B8-3067D55EB34F}" type="pres">
      <dgm:prSet presAssocID="{68C8F7AE-AA46-41A8-99DE-D3A7EB4DCEEF}" presName="posSpace" presStyleCnt="0"/>
      <dgm:spPr/>
    </dgm:pt>
    <dgm:pt modelId="{6175C854-A60D-4703-B8FE-782A06B544D9}" type="pres">
      <dgm:prSet presAssocID="{68C8F7AE-AA46-41A8-99DE-D3A7EB4DCEEF}" presName="vertFlow" presStyleCnt="0"/>
      <dgm:spPr/>
    </dgm:pt>
    <dgm:pt modelId="{9F469DC1-918F-4018-9AC1-9E5246E3B53F}" type="pres">
      <dgm:prSet presAssocID="{68C8F7AE-AA46-41A8-99DE-D3A7EB4DCEEF}" presName="topSpace" presStyleCnt="0"/>
      <dgm:spPr/>
    </dgm:pt>
    <dgm:pt modelId="{5D8BF359-8D36-444E-8659-EFEA18589486}" type="pres">
      <dgm:prSet presAssocID="{68C8F7AE-AA46-41A8-99DE-D3A7EB4DCEEF}" presName="firstComp" presStyleCnt="0"/>
      <dgm:spPr/>
    </dgm:pt>
    <dgm:pt modelId="{58381C37-4914-4C31-95FA-9D8CC808C755}" type="pres">
      <dgm:prSet presAssocID="{68C8F7AE-AA46-41A8-99DE-D3A7EB4DCEEF}" presName="firstChild" presStyleLbl="bgAccFollowNode1" presStyleIdx="0" presStyleCnt="1" custScaleX="105525" custScaleY="30210" custLinFactNeighborX="-2457" custLinFactNeighborY="-77029"/>
      <dgm:spPr/>
      <dgm:t>
        <a:bodyPr/>
        <a:lstStyle/>
        <a:p>
          <a:endParaRPr lang="ru-RU"/>
        </a:p>
      </dgm:t>
    </dgm:pt>
    <dgm:pt modelId="{4FFDB2D6-82AC-40AE-B3A8-5A036B72FFA1}" type="pres">
      <dgm:prSet presAssocID="{68C8F7AE-AA46-41A8-99DE-D3A7EB4DCEE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B9647-5C29-45DB-9193-44E78B30A00E}" type="pres">
      <dgm:prSet presAssocID="{68C8F7AE-AA46-41A8-99DE-D3A7EB4DCEEF}" presName="negSpace" presStyleCnt="0"/>
      <dgm:spPr/>
    </dgm:pt>
    <dgm:pt modelId="{6C15D9A1-FB34-4D70-83F8-24B7B7401036}" type="pres">
      <dgm:prSet presAssocID="{68C8F7AE-AA46-41A8-99DE-D3A7EB4DCEEF}" presName="circle" presStyleLbl="node1" presStyleIdx="0" presStyleCnt="1" custScaleX="46201" custScaleY="39484" custLinFactNeighborX="83139" custLinFactNeighborY="-16002"/>
      <dgm:spPr/>
      <dgm:t>
        <a:bodyPr/>
        <a:lstStyle/>
        <a:p>
          <a:endParaRPr lang="ru-RU"/>
        </a:p>
      </dgm:t>
    </dgm:pt>
  </dgm:ptLst>
  <dgm:cxnLst>
    <dgm:cxn modelId="{EC58ADA3-73D2-4090-A710-CA8832BD4D46}" srcId="{81B08FE4-9078-476B-B6EB-0897BD11F755}" destId="{68C8F7AE-AA46-41A8-99DE-D3A7EB4DCEEF}" srcOrd="0" destOrd="0" parTransId="{7B8D5FF3-625E-45B1-8F6F-1FAC0B4C1C14}" sibTransId="{D231D86A-69A5-46FF-9A3F-8D47692275F8}"/>
    <dgm:cxn modelId="{9B42FCDB-B748-43F0-A2AC-F86B812550E1}" type="presOf" srcId="{81B08FE4-9078-476B-B6EB-0897BD11F755}" destId="{9ACDF5C3-68FF-44E1-AC2B-9C34DD71F45C}" srcOrd="0" destOrd="0" presId="urn:microsoft.com/office/officeart/2005/8/layout/hList9"/>
    <dgm:cxn modelId="{C19FB051-8C79-4225-A841-8148D3251502}" srcId="{68C8F7AE-AA46-41A8-99DE-D3A7EB4DCEEF}" destId="{715BB364-BFD6-4CD4-8E5C-EAFA0F7BCCB9}" srcOrd="0" destOrd="0" parTransId="{2B97F43E-8DCB-420C-9E8A-89760779A791}" sibTransId="{FE582175-1738-4B18-9C96-C0212F02029C}"/>
    <dgm:cxn modelId="{87CFA707-4035-4C9A-9098-FF45AF97F9CA}" type="presOf" srcId="{715BB364-BFD6-4CD4-8E5C-EAFA0F7BCCB9}" destId="{58381C37-4914-4C31-95FA-9D8CC808C755}" srcOrd="0" destOrd="0" presId="urn:microsoft.com/office/officeart/2005/8/layout/hList9"/>
    <dgm:cxn modelId="{77128218-76AA-4209-8067-286E9095CBC5}" type="presOf" srcId="{68C8F7AE-AA46-41A8-99DE-D3A7EB4DCEEF}" destId="{6C15D9A1-FB34-4D70-83F8-24B7B7401036}" srcOrd="0" destOrd="0" presId="urn:microsoft.com/office/officeart/2005/8/layout/hList9"/>
    <dgm:cxn modelId="{998E01DB-28C9-4EC5-BC35-A6938ADC65B1}" type="presOf" srcId="{715BB364-BFD6-4CD4-8E5C-EAFA0F7BCCB9}" destId="{4FFDB2D6-82AC-40AE-B3A8-5A036B72FFA1}" srcOrd="1" destOrd="0" presId="urn:microsoft.com/office/officeart/2005/8/layout/hList9"/>
    <dgm:cxn modelId="{A8A7C274-FE1F-4F9C-823E-ED081CC975EF}" type="presParOf" srcId="{9ACDF5C3-68FF-44E1-AC2B-9C34DD71F45C}" destId="{A18D2237-8F73-447F-A3B8-3067D55EB34F}" srcOrd="0" destOrd="0" presId="urn:microsoft.com/office/officeart/2005/8/layout/hList9"/>
    <dgm:cxn modelId="{2DE3F0FF-B307-44DA-A8C8-5B3ADABD3BA4}" type="presParOf" srcId="{9ACDF5C3-68FF-44E1-AC2B-9C34DD71F45C}" destId="{6175C854-A60D-4703-B8FE-782A06B544D9}" srcOrd="1" destOrd="0" presId="urn:microsoft.com/office/officeart/2005/8/layout/hList9"/>
    <dgm:cxn modelId="{05869B50-AC82-4C51-A633-D5BB4ED70D59}" type="presParOf" srcId="{6175C854-A60D-4703-B8FE-782A06B544D9}" destId="{9F469DC1-918F-4018-9AC1-9E5246E3B53F}" srcOrd="0" destOrd="0" presId="urn:microsoft.com/office/officeart/2005/8/layout/hList9"/>
    <dgm:cxn modelId="{8503BC0F-3A30-4639-AFB1-A08337C3C0F3}" type="presParOf" srcId="{6175C854-A60D-4703-B8FE-782A06B544D9}" destId="{5D8BF359-8D36-444E-8659-EFEA18589486}" srcOrd="1" destOrd="0" presId="urn:microsoft.com/office/officeart/2005/8/layout/hList9"/>
    <dgm:cxn modelId="{90C77908-43E3-4F36-8133-FE645496A67F}" type="presParOf" srcId="{5D8BF359-8D36-444E-8659-EFEA18589486}" destId="{58381C37-4914-4C31-95FA-9D8CC808C755}" srcOrd="0" destOrd="0" presId="urn:microsoft.com/office/officeart/2005/8/layout/hList9"/>
    <dgm:cxn modelId="{823242CE-F298-4D90-9D81-A43E010D1338}" type="presParOf" srcId="{5D8BF359-8D36-444E-8659-EFEA18589486}" destId="{4FFDB2D6-82AC-40AE-B3A8-5A036B72FFA1}" srcOrd="1" destOrd="0" presId="urn:microsoft.com/office/officeart/2005/8/layout/hList9"/>
    <dgm:cxn modelId="{50E4767D-CB2A-4CA0-AC5E-FBBEC585FC06}" type="presParOf" srcId="{9ACDF5C3-68FF-44E1-AC2B-9C34DD71F45C}" destId="{954B9647-5C29-45DB-9193-44E78B30A00E}" srcOrd="2" destOrd="0" presId="urn:microsoft.com/office/officeart/2005/8/layout/hList9"/>
    <dgm:cxn modelId="{1781D50F-D62E-42F8-8087-A79DA7081878}" type="presParOf" srcId="{9ACDF5C3-68FF-44E1-AC2B-9C34DD71F45C}" destId="{6C15D9A1-FB34-4D70-83F8-24B7B740103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417F25-0075-41D9-BC0A-73FDA7D91CEF}" type="doc">
      <dgm:prSet loTypeId="urn:microsoft.com/office/officeart/2005/8/layout/hProcess9" loCatId="process" qsTypeId="urn:microsoft.com/office/officeart/2005/8/quickstyle/simple3" qsCatId="simple" csTypeId="urn:microsoft.com/office/officeart/2005/8/colors/accent1_3" csCatId="accent1" phldr="1"/>
      <dgm:spPr/>
    </dgm:pt>
    <dgm:pt modelId="{5F53FDA2-954D-4AD6-98F7-1F1534C61D3D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i="0" dirty="0" smtClean="0"/>
            <a:t>Домашние задания. </a:t>
          </a:r>
        </a:p>
        <a:p>
          <a:pPr>
            <a:spcAft>
              <a:spcPts val="0"/>
            </a:spcAft>
          </a:pPr>
          <a:r>
            <a:rPr lang="ru-RU" b="1" i="0" dirty="0" smtClean="0"/>
            <a:t>Как повысить успеваемость и развить самостоятельность учащихся</a:t>
          </a:r>
          <a:endParaRPr lang="ru-RU" i="0" dirty="0"/>
        </a:p>
      </dgm:t>
    </dgm:pt>
    <dgm:pt modelId="{32D17E56-809C-4C16-954B-BBE805419C76}" type="parTrans" cxnId="{846725C7-0C07-454A-94BF-6AB856CC8FC2}">
      <dgm:prSet/>
      <dgm:spPr/>
      <dgm:t>
        <a:bodyPr/>
        <a:lstStyle/>
        <a:p>
          <a:endParaRPr lang="ru-RU"/>
        </a:p>
      </dgm:t>
    </dgm:pt>
    <dgm:pt modelId="{3376E321-0853-4C2E-B9D5-FA85F8EF8D7F}" type="sibTrans" cxnId="{846725C7-0C07-454A-94BF-6AB856CC8FC2}">
      <dgm:prSet/>
      <dgm:spPr/>
      <dgm:t>
        <a:bodyPr/>
        <a:lstStyle/>
        <a:p>
          <a:endParaRPr lang="ru-RU"/>
        </a:p>
      </dgm:t>
    </dgm:pt>
    <dgm:pt modelId="{B1264A94-96C4-4E69-9F06-0A0B732B6D92}">
      <dgm:prSet phldrT="[Текст]"/>
      <dgm:spPr/>
      <dgm:t>
        <a:bodyPr/>
        <a:lstStyle/>
        <a:p>
          <a:r>
            <a:rPr lang="ru-RU" b="1" i="0" dirty="0" smtClean="0"/>
            <a:t>Цифровой проект «Лаборатория проектов» как инструмент реализации проектной деятельности в старшей школе</a:t>
          </a:r>
          <a:endParaRPr lang="ru-RU" b="1" dirty="0"/>
        </a:p>
      </dgm:t>
    </dgm:pt>
    <dgm:pt modelId="{E71D8D42-7595-4512-985D-2C1B8C12E427}" type="parTrans" cxnId="{9FA83DAB-C489-4239-BED9-73AF3EDCC5EB}">
      <dgm:prSet/>
      <dgm:spPr/>
      <dgm:t>
        <a:bodyPr/>
        <a:lstStyle/>
        <a:p>
          <a:endParaRPr lang="ru-RU"/>
        </a:p>
      </dgm:t>
    </dgm:pt>
    <dgm:pt modelId="{31494D86-3E55-4365-96D9-40745266EF9E}" type="sibTrans" cxnId="{9FA83DAB-C489-4239-BED9-73AF3EDCC5EB}">
      <dgm:prSet/>
      <dgm:spPr/>
      <dgm:t>
        <a:bodyPr/>
        <a:lstStyle/>
        <a:p>
          <a:endParaRPr lang="ru-RU"/>
        </a:p>
      </dgm:t>
    </dgm:pt>
    <dgm:pt modelId="{A17899BE-856E-4D80-A4D4-489FD60BA4EB}">
      <dgm:prSet custT="1"/>
      <dgm:spPr/>
      <dgm:t>
        <a:bodyPr/>
        <a:lstStyle/>
        <a:p>
          <a:r>
            <a:rPr lang="ru-RU" sz="1600" b="1" i="0" smtClean="0"/>
            <a:t>Геометрия в школе: от мотивации к повышению качества знаний</a:t>
          </a:r>
          <a:endParaRPr lang="ru-RU" sz="1600" b="1" dirty="0"/>
        </a:p>
      </dgm:t>
    </dgm:pt>
    <dgm:pt modelId="{85B91444-1309-436D-BDD6-C77BB399E007}" type="parTrans" cxnId="{AE996712-637D-4F43-9F8F-EBBD77E94636}">
      <dgm:prSet/>
      <dgm:spPr/>
      <dgm:t>
        <a:bodyPr/>
        <a:lstStyle/>
        <a:p>
          <a:endParaRPr lang="ru-RU"/>
        </a:p>
      </dgm:t>
    </dgm:pt>
    <dgm:pt modelId="{F101577C-2100-4D39-9093-544D93F623F6}" type="sibTrans" cxnId="{AE996712-637D-4F43-9F8F-EBBD77E94636}">
      <dgm:prSet/>
      <dgm:spPr/>
      <dgm:t>
        <a:bodyPr/>
        <a:lstStyle/>
        <a:p>
          <a:endParaRPr lang="ru-RU"/>
        </a:p>
      </dgm:t>
    </dgm:pt>
    <dgm:pt modelId="{156C1429-14C3-477C-9AF9-79087CD883BC}" type="pres">
      <dgm:prSet presAssocID="{8F417F25-0075-41D9-BC0A-73FDA7D91CEF}" presName="CompostProcess" presStyleCnt="0">
        <dgm:presLayoutVars>
          <dgm:dir/>
          <dgm:resizeHandles val="exact"/>
        </dgm:presLayoutVars>
      </dgm:prSet>
      <dgm:spPr/>
    </dgm:pt>
    <dgm:pt modelId="{3E6E3E10-89F1-4B8B-BE88-F847DC744FE4}" type="pres">
      <dgm:prSet presAssocID="{8F417F25-0075-41D9-BC0A-73FDA7D91CEF}" presName="arrow" presStyleLbl="bgShp" presStyleIdx="0" presStyleCnt="1" custLinFactNeighborX="1022" custLinFactNeighborY="-1695"/>
      <dgm:spPr/>
    </dgm:pt>
    <dgm:pt modelId="{4AB3B3A2-245A-4BA9-B9F9-54F94C85DC08}" type="pres">
      <dgm:prSet presAssocID="{8F417F25-0075-41D9-BC0A-73FDA7D91CEF}" presName="linearProcess" presStyleCnt="0"/>
      <dgm:spPr/>
    </dgm:pt>
    <dgm:pt modelId="{A1AF0742-289E-49D1-8509-A7B416DF3DD6}" type="pres">
      <dgm:prSet presAssocID="{5F53FDA2-954D-4AD6-98F7-1F1534C61D3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FAB4-C519-4925-A3AF-AF71FEB2B853}" type="pres">
      <dgm:prSet presAssocID="{3376E321-0853-4C2E-B9D5-FA85F8EF8D7F}" presName="sibTrans" presStyleCnt="0"/>
      <dgm:spPr/>
    </dgm:pt>
    <dgm:pt modelId="{4A262BFF-3F29-409D-AA27-CE9A20ACA538}" type="pres">
      <dgm:prSet presAssocID="{B1264A94-96C4-4E69-9F06-0A0B732B6D9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29949-FAC0-49CF-B06A-2F130B1E05D6}" type="pres">
      <dgm:prSet presAssocID="{31494D86-3E55-4365-96D9-40745266EF9E}" presName="sibTrans" presStyleCnt="0"/>
      <dgm:spPr/>
    </dgm:pt>
    <dgm:pt modelId="{5F8A38C6-C590-4762-A794-BE03D100213B}" type="pres">
      <dgm:prSet presAssocID="{A17899BE-856E-4D80-A4D4-489FD60BA4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3AF97-C95B-4F8F-8742-04F47786627E}" type="presOf" srcId="{B1264A94-96C4-4E69-9F06-0A0B732B6D92}" destId="{4A262BFF-3F29-409D-AA27-CE9A20ACA538}" srcOrd="0" destOrd="0" presId="urn:microsoft.com/office/officeart/2005/8/layout/hProcess9"/>
    <dgm:cxn modelId="{6B110299-BEF8-4826-8EFE-C0DCA239D937}" type="presOf" srcId="{8F417F25-0075-41D9-BC0A-73FDA7D91CEF}" destId="{156C1429-14C3-477C-9AF9-79087CD883BC}" srcOrd="0" destOrd="0" presId="urn:microsoft.com/office/officeart/2005/8/layout/hProcess9"/>
    <dgm:cxn modelId="{ADF19AF8-A0F6-488B-A81E-32F3BB64F6F3}" type="presOf" srcId="{5F53FDA2-954D-4AD6-98F7-1F1534C61D3D}" destId="{A1AF0742-289E-49D1-8509-A7B416DF3DD6}" srcOrd="0" destOrd="0" presId="urn:microsoft.com/office/officeart/2005/8/layout/hProcess9"/>
    <dgm:cxn modelId="{AE996712-637D-4F43-9F8F-EBBD77E94636}" srcId="{8F417F25-0075-41D9-BC0A-73FDA7D91CEF}" destId="{A17899BE-856E-4D80-A4D4-489FD60BA4EB}" srcOrd="2" destOrd="0" parTransId="{85B91444-1309-436D-BDD6-C77BB399E007}" sibTransId="{F101577C-2100-4D39-9093-544D93F623F6}"/>
    <dgm:cxn modelId="{FF9C6FF6-5ED6-4D48-9CAC-08607AA73F43}" type="presOf" srcId="{A17899BE-856E-4D80-A4D4-489FD60BA4EB}" destId="{5F8A38C6-C590-4762-A794-BE03D100213B}" srcOrd="0" destOrd="0" presId="urn:microsoft.com/office/officeart/2005/8/layout/hProcess9"/>
    <dgm:cxn modelId="{846725C7-0C07-454A-94BF-6AB856CC8FC2}" srcId="{8F417F25-0075-41D9-BC0A-73FDA7D91CEF}" destId="{5F53FDA2-954D-4AD6-98F7-1F1534C61D3D}" srcOrd="0" destOrd="0" parTransId="{32D17E56-809C-4C16-954B-BBE805419C76}" sibTransId="{3376E321-0853-4C2E-B9D5-FA85F8EF8D7F}"/>
    <dgm:cxn modelId="{9FA83DAB-C489-4239-BED9-73AF3EDCC5EB}" srcId="{8F417F25-0075-41D9-BC0A-73FDA7D91CEF}" destId="{B1264A94-96C4-4E69-9F06-0A0B732B6D92}" srcOrd="1" destOrd="0" parTransId="{E71D8D42-7595-4512-985D-2C1B8C12E427}" sibTransId="{31494D86-3E55-4365-96D9-40745266EF9E}"/>
    <dgm:cxn modelId="{6A44AE90-B2E4-4290-A3C2-5C4C4694677B}" type="presParOf" srcId="{156C1429-14C3-477C-9AF9-79087CD883BC}" destId="{3E6E3E10-89F1-4B8B-BE88-F847DC744FE4}" srcOrd="0" destOrd="0" presId="urn:microsoft.com/office/officeart/2005/8/layout/hProcess9"/>
    <dgm:cxn modelId="{4DD9F53C-3415-4E93-97C1-92975A0D8DA0}" type="presParOf" srcId="{156C1429-14C3-477C-9AF9-79087CD883BC}" destId="{4AB3B3A2-245A-4BA9-B9F9-54F94C85DC08}" srcOrd="1" destOrd="0" presId="urn:microsoft.com/office/officeart/2005/8/layout/hProcess9"/>
    <dgm:cxn modelId="{09F6A4A4-2004-4D43-9F40-7C9CBE681693}" type="presParOf" srcId="{4AB3B3A2-245A-4BA9-B9F9-54F94C85DC08}" destId="{A1AF0742-289E-49D1-8509-A7B416DF3DD6}" srcOrd="0" destOrd="0" presId="urn:microsoft.com/office/officeart/2005/8/layout/hProcess9"/>
    <dgm:cxn modelId="{0D3D1128-4649-43C8-9BE9-D125153D95FF}" type="presParOf" srcId="{4AB3B3A2-245A-4BA9-B9F9-54F94C85DC08}" destId="{F0A9FAB4-C519-4925-A3AF-AF71FEB2B853}" srcOrd="1" destOrd="0" presId="urn:microsoft.com/office/officeart/2005/8/layout/hProcess9"/>
    <dgm:cxn modelId="{2EE3FC28-9F93-4D61-AF9A-45172B349B92}" type="presParOf" srcId="{4AB3B3A2-245A-4BA9-B9F9-54F94C85DC08}" destId="{4A262BFF-3F29-409D-AA27-CE9A20ACA538}" srcOrd="2" destOrd="0" presId="urn:microsoft.com/office/officeart/2005/8/layout/hProcess9"/>
    <dgm:cxn modelId="{59291A5C-2F7A-464B-BE00-C58454A2A8B5}" type="presParOf" srcId="{4AB3B3A2-245A-4BA9-B9F9-54F94C85DC08}" destId="{0DE29949-FAC0-49CF-B06A-2F130B1E05D6}" srcOrd="3" destOrd="0" presId="urn:microsoft.com/office/officeart/2005/8/layout/hProcess9"/>
    <dgm:cxn modelId="{FF35EE33-F8A0-4084-9363-BE985CD72668}" type="presParOf" srcId="{4AB3B3A2-245A-4BA9-B9F9-54F94C85DC08}" destId="{5F8A38C6-C590-4762-A794-BE03D10021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A6BBFA-FB5D-496A-99D0-8EE2882615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8E66E7-8599-4EC2-AEED-8BA8BA312DA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Гурова Л.Е., </a:t>
          </a:r>
        </a:p>
        <a:p>
          <a:pPr algn="ctr"/>
          <a:r>
            <a:rPr lang="ru-RU" sz="2000" b="1" spc="-100" baseline="0" dirty="0" smtClean="0">
              <a:solidFill>
                <a:srgbClr val="002060"/>
              </a:solidFill>
            </a:rPr>
            <a:t>Новикова Л.А.</a:t>
          </a:r>
          <a:endParaRPr lang="ru-RU" sz="2000" b="1" spc="-100" baseline="0" dirty="0">
            <a:solidFill>
              <a:srgbClr val="002060"/>
            </a:solidFill>
          </a:endParaRPr>
        </a:p>
      </dgm:t>
    </dgm:pt>
    <dgm:pt modelId="{6E885642-329C-4CA5-A7C2-0504DD0BDDD6}" type="parTrans" cxnId="{D5956F8B-8FC3-4549-8EC0-1AAD99CF0C2B}">
      <dgm:prSet/>
      <dgm:spPr/>
      <dgm:t>
        <a:bodyPr/>
        <a:lstStyle/>
        <a:p>
          <a:endParaRPr lang="ru-RU"/>
        </a:p>
      </dgm:t>
    </dgm:pt>
    <dgm:pt modelId="{8C18EDC2-47E6-4AB1-9E34-1C060A70519A}" type="sibTrans" cxnId="{D5956F8B-8FC3-4549-8EC0-1AAD99CF0C2B}">
      <dgm:prSet/>
      <dgm:spPr/>
      <dgm:t>
        <a:bodyPr/>
        <a:lstStyle/>
        <a:p>
          <a:endParaRPr lang="ru-RU"/>
        </a:p>
      </dgm:t>
    </dgm:pt>
    <dgm:pt modelId="{F3B12267-7A7A-4648-B877-F56F2063E562}">
      <dgm:prSet phldrT="[Текст]" custT="1"/>
      <dgm:spPr/>
      <dgm:t>
        <a:bodyPr/>
        <a:lstStyle/>
        <a:p>
          <a:r>
            <a:rPr lang="ru-RU" sz="2000" b="1" spc="-100" baseline="0" dirty="0" smtClean="0">
              <a:solidFill>
                <a:srgbClr val="002060"/>
              </a:solidFill>
            </a:rPr>
            <a:t>Ерохина Т.Н</a:t>
          </a:r>
          <a:r>
            <a:rPr lang="ru-RU" sz="2000" b="1" dirty="0" smtClean="0">
              <a:solidFill>
                <a:srgbClr val="002060"/>
              </a:solidFill>
            </a:rPr>
            <a:t>., </a:t>
          </a:r>
          <a:r>
            <a:rPr lang="ru-RU" sz="2000" b="1" spc="-100" baseline="0" dirty="0" smtClean="0">
              <a:solidFill>
                <a:srgbClr val="002060"/>
              </a:solidFill>
            </a:rPr>
            <a:t>Новикова Л.А.</a:t>
          </a:r>
          <a:endParaRPr lang="ru-RU" sz="2000" b="1" spc="-100" baseline="0" dirty="0">
            <a:solidFill>
              <a:srgbClr val="002060"/>
            </a:solidFill>
          </a:endParaRPr>
        </a:p>
      </dgm:t>
    </dgm:pt>
    <dgm:pt modelId="{94ABCF8D-F236-41EB-A830-A554365FE920}" type="parTrans" cxnId="{A4771DD4-1CB6-4542-8590-7D55F557B2B0}">
      <dgm:prSet/>
      <dgm:spPr/>
      <dgm:t>
        <a:bodyPr/>
        <a:lstStyle/>
        <a:p>
          <a:endParaRPr lang="ru-RU"/>
        </a:p>
      </dgm:t>
    </dgm:pt>
    <dgm:pt modelId="{76CAEE7F-2789-4A3A-A0E0-5147FFB2F781}" type="sibTrans" cxnId="{A4771DD4-1CB6-4542-8590-7D55F557B2B0}">
      <dgm:prSet/>
      <dgm:spPr/>
      <dgm:t>
        <a:bodyPr/>
        <a:lstStyle/>
        <a:p>
          <a:endParaRPr lang="ru-RU"/>
        </a:p>
      </dgm:t>
    </dgm:pt>
    <dgm:pt modelId="{5D0D3569-4B0F-432C-B606-F46E134EA48A}">
      <dgm:prSet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Заседание КУМО заместителей директоров по учебной работе, КУМО по УГПС 44.00.00, 49.00.00, 53.00.00 и КУМО комиссии по общеобразовательным дисциплинам профессиональных образовательных организаций Алтайского края по теме «Потенциал развития механизмов взаимодействия ПОО с профессионально-ориентированное содержание учебных предметов»</a:t>
          </a:r>
          <a:endParaRPr lang="ru-RU" sz="1700" dirty="0"/>
        </a:p>
      </dgm:t>
    </dgm:pt>
    <dgm:pt modelId="{279FF8EA-690F-483F-B287-BFA62A32AF6B}" type="parTrans" cxnId="{41A47E10-8EF2-4C03-B60C-7AD5531294AD}">
      <dgm:prSet/>
      <dgm:spPr/>
      <dgm:t>
        <a:bodyPr/>
        <a:lstStyle/>
        <a:p>
          <a:endParaRPr lang="ru-RU"/>
        </a:p>
      </dgm:t>
    </dgm:pt>
    <dgm:pt modelId="{523561D3-8107-434C-9586-01D459BA5459}" type="sibTrans" cxnId="{41A47E10-8EF2-4C03-B60C-7AD5531294AD}">
      <dgm:prSet/>
      <dgm:spPr/>
      <dgm:t>
        <a:bodyPr/>
        <a:lstStyle/>
        <a:p>
          <a:endParaRPr lang="ru-RU"/>
        </a:p>
      </dgm:t>
    </dgm:pt>
    <dgm:pt modelId="{80E7B120-3FB2-44EB-ABBB-D93D311103FE}">
      <dgm:prSet phldrT="[Текст]" custT="1"/>
      <dgm:spPr/>
      <dgm:t>
        <a:bodyPr/>
        <a:lstStyle/>
        <a:p>
          <a:pPr algn="l"/>
          <a:r>
            <a:rPr lang="ru-RU" sz="1700" b="1" dirty="0" smtClean="0">
              <a:solidFill>
                <a:srgbClr val="002060"/>
              </a:solidFill>
            </a:rPr>
            <a:t>Методический совет  «Использование инновационных подходов в системе преподавания общеобразовательных дисциплин в Алтайской академии гостеприимства»</a:t>
          </a:r>
          <a:endParaRPr lang="ru-RU" sz="1700" dirty="0">
            <a:solidFill>
              <a:srgbClr val="002060"/>
            </a:solidFill>
          </a:endParaRPr>
        </a:p>
      </dgm:t>
    </dgm:pt>
    <dgm:pt modelId="{2FCC79B6-E97F-47E3-8361-B9470F5AD930}" type="parTrans" cxnId="{89A9355A-2EEF-4935-B38C-CC8D5AE865AA}">
      <dgm:prSet/>
      <dgm:spPr/>
      <dgm:t>
        <a:bodyPr/>
        <a:lstStyle/>
        <a:p>
          <a:endParaRPr lang="ru-RU"/>
        </a:p>
      </dgm:t>
    </dgm:pt>
    <dgm:pt modelId="{D2D0A722-3B45-4666-B163-FC065630EF24}" type="sibTrans" cxnId="{89A9355A-2EEF-4935-B38C-CC8D5AE865AA}">
      <dgm:prSet/>
      <dgm:spPr/>
      <dgm:t>
        <a:bodyPr/>
        <a:lstStyle/>
        <a:p>
          <a:endParaRPr lang="ru-RU"/>
        </a:p>
      </dgm:t>
    </dgm:pt>
    <dgm:pt modelId="{94111DA4-FFFE-4D6D-A227-DF7FE96DED4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Ерохина Т.Н.</a:t>
          </a:r>
          <a:endParaRPr lang="ru-RU" sz="2000" b="1" dirty="0">
            <a:solidFill>
              <a:srgbClr val="002060"/>
            </a:solidFill>
          </a:endParaRPr>
        </a:p>
      </dgm:t>
    </dgm:pt>
    <dgm:pt modelId="{93449500-CF5A-490B-9E24-FAA931673ADF}" type="parTrans" cxnId="{70509195-2704-4CCD-BBD5-B5294334D2E2}">
      <dgm:prSet/>
      <dgm:spPr/>
      <dgm:t>
        <a:bodyPr/>
        <a:lstStyle/>
        <a:p>
          <a:endParaRPr lang="ru-RU"/>
        </a:p>
      </dgm:t>
    </dgm:pt>
    <dgm:pt modelId="{188FCD45-67E4-44E3-98E7-6CE8315850AE}" type="sibTrans" cxnId="{70509195-2704-4CCD-BBD5-B5294334D2E2}">
      <dgm:prSet/>
      <dgm:spPr/>
      <dgm:t>
        <a:bodyPr/>
        <a:lstStyle/>
        <a:p>
          <a:endParaRPr lang="ru-RU"/>
        </a:p>
      </dgm:t>
    </dgm:pt>
    <dgm:pt modelId="{513CD84F-F779-47FC-8D2A-5744777C10D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Круглый стол в рамках работы ГМО ОД «Методики преподавания общеобразовательных дисциплин с учетом профессиональной направленности программ СПО, реализуемых на базе основного общего образования»</a:t>
          </a:r>
          <a:endParaRPr lang="ru-RU" dirty="0">
            <a:solidFill>
              <a:srgbClr val="002060"/>
            </a:solidFill>
          </a:endParaRPr>
        </a:p>
      </dgm:t>
    </dgm:pt>
    <dgm:pt modelId="{A5218BC2-B95E-487D-931F-C678B66C8E2A}" type="parTrans" cxnId="{27CA2664-154F-45FA-97D5-8064602D1CD8}">
      <dgm:prSet/>
      <dgm:spPr/>
      <dgm:t>
        <a:bodyPr/>
        <a:lstStyle/>
        <a:p>
          <a:endParaRPr lang="ru-RU"/>
        </a:p>
      </dgm:t>
    </dgm:pt>
    <dgm:pt modelId="{7C85309D-641F-4C89-8DDB-8B51BC155BFE}" type="sibTrans" cxnId="{27CA2664-154F-45FA-97D5-8064602D1CD8}">
      <dgm:prSet/>
      <dgm:spPr/>
      <dgm:t>
        <a:bodyPr/>
        <a:lstStyle/>
        <a:p>
          <a:endParaRPr lang="ru-RU"/>
        </a:p>
      </dgm:t>
    </dgm:pt>
    <dgm:pt modelId="{B8D63D2B-B519-41C0-BF4B-39617565E963}" type="pres">
      <dgm:prSet presAssocID="{E1A6BBFA-FB5D-496A-99D0-8EE2882615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1D185-1A05-4CCA-A052-11D0947B4317}" type="pres">
      <dgm:prSet presAssocID="{798E66E7-8599-4EC2-AEED-8BA8BA312DAF}" presName="linNode" presStyleCnt="0"/>
      <dgm:spPr/>
    </dgm:pt>
    <dgm:pt modelId="{B9C51D3C-1C4A-4BA2-9902-E91780B66DBA}" type="pres">
      <dgm:prSet presAssocID="{798E66E7-8599-4EC2-AEED-8BA8BA312DAF}" presName="parentText" presStyleLbl="node1" presStyleIdx="0" presStyleCnt="3" custScaleX="622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B9A56-5CFF-43BC-8D39-260EAD646370}" type="pres">
      <dgm:prSet presAssocID="{798E66E7-8599-4EC2-AEED-8BA8BA312DA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00B4B-F660-473B-B5AD-844C2503B1AF}" type="pres">
      <dgm:prSet presAssocID="{8C18EDC2-47E6-4AB1-9E34-1C060A70519A}" presName="sp" presStyleCnt="0"/>
      <dgm:spPr/>
    </dgm:pt>
    <dgm:pt modelId="{331026C2-746D-4930-8F5F-C21069C680E7}" type="pres">
      <dgm:prSet presAssocID="{94111DA4-FFFE-4D6D-A227-DF7FE96DED45}" presName="linNode" presStyleCnt="0"/>
      <dgm:spPr/>
    </dgm:pt>
    <dgm:pt modelId="{C460D009-832F-4DF5-AB23-DB6E29EDFB2E}" type="pres">
      <dgm:prSet presAssocID="{94111DA4-FFFE-4D6D-A227-DF7FE96DED45}" presName="parentText" presStyleLbl="node1" presStyleIdx="1" presStyleCnt="3" custScaleX="67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1913-E0B7-4F5A-8CB5-E0425B0D0E98}" type="pres">
      <dgm:prSet presAssocID="{94111DA4-FFFE-4D6D-A227-DF7FE96DED45}" presName="descendantText" presStyleLbl="alignAccFollowNode1" presStyleIdx="1" presStyleCnt="3" custScaleY="12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9D7FA-7817-420D-A5F6-356F2BC6802F}" type="pres">
      <dgm:prSet presAssocID="{188FCD45-67E4-44E3-98E7-6CE8315850AE}" presName="sp" presStyleCnt="0"/>
      <dgm:spPr/>
    </dgm:pt>
    <dgm:pt modelId="{A09D6D56-9847-4E14-89B2-EA72A7148357}" type="pres">
      <dgm:prSet presAssocID="{F3B12267-7A7A-4648-B877-F56F2063E562}" presName="linNode" presStyleCnt="0"/>
      <dgm:spPr/>
    </dgm:pt>
    <dgm:pt modelId="{68304495-B829-40AB-BB2B-15D6E95A4BBE}" type="pres">
      <dgm:prSet presAssocID="{F3B12267-7A7A-4648-B877-F56F2063E562}" presName="parentText" presStyleLbl="node1" presStyleIdx="2" presStyleCnt="3" custScaleX="67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F13CB-D358-4D38-A55D-B108E6D0DB22}" type="pres">
      <dgm:prSet presAssocID="{F3B12267-7A7A-4648-B877-F56F2063E56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C9D2E-81EA-463A-A329-70C70058AD8D}" type="presOf" srcId="{5D0D3569-4B0F-432C-B606-F46E134EA48A}" destId="{BD4B1913-E0B7-4F5A-8CB5-E0425B0D0E98}" srcOrd="0" destOrd="0" presId="urn:microsoft.com/office/officeart/2005/8/layout/vList5"/>
    <dgm:cxn modelId="{D5956F8B-8FC3-4549-8EC0-1AAD99CF0C2B}" srcId="{E1A6BBFA-FB5D-496A-99D0-8EE2882615C8}" destId="{798E66E7-8599-4EC2-AEED-8BA8BA312DAF}" srcOrd="0" destOrd="0" parTransId="{6E885642-329C-4CA5-A7C2-0504DD0BDDD6}" sibTransId="{8C18EDC2-47E6-4AB1-9E34-1C060A70519A}"/>
    <dgm:cxn modelId="{64A52364-EDD3-4055-9431-574154CC3442}" type="presOf" srcId="{80E7B120-3FB2-44EB-ABBB-D93D311103FE}" destId="{CB0B9A56-5CFF-43BC-8D39-260EAD646370}" srcOrd="0" destOrd="0" presId="urn:microsoft.com/office/officeart/2005/8/layout/vList5"/>
    <dgm:cxn modelId="{A4771DD4-1CB6-4542-8590-7D55F557B2B0}" srcId="{E1A6BBFA-FB5D-496A-99D0-8EE2882615C8}" destId="{F3B12267-7A7A-4648-B877-F56F2063E562}" srcOrd="2" destOrd="0" parTransId="{94ABCF8D-F236-41EB-A830-A554365FE920}" sibTransId="{76CAEE7F-2789-4A3A-A0E0-5147FFB2F781}"/>
    <dgm:cxn modelId="{41A47E10-8EF2-4C03-B60C-7AD5531294AD}" srcId="{94111DA4-FFFE-4D6D-A227-DF7FE96DED45}" destId="{5D0D3569-4B0F-432C-B606-F46E134EA48A}" srcOrd="0" destOrd="0" parTransId="{279FF8EA-690F-483F-B287-BFA62A32AF6B}" sibTransId="{523561D3-8107-434C-9586-01D459BA5459}"/>
    <dgm:cxn modelId="{E202DF56-63BB-42FB-A287-B8405BD38D31}" type="presOf" srcId="{798E66E7-8599-4EC2-AEED-8BA8BA312DAF}" destId="{B9C51D3C-1C4A-4BA2-9902-E91780B66DBA}" srcOrd="0" destOrd="0" presId="urn:microsoft.com/office/officeart/2005/8/layout/vList5"/>
    <dgm:cxn modelId="{27CA2664-154F-45FA-97D5-8064602D1CD8}" srcId="{F3B12267-7A7A-4648-B877-F56F2063E562}" destId="{513CD84F-F779-47FC-8D2A-5744777C10DD}" srcOrd="0" destOrd="0" parTransId="{A5218BC2-B95E-487D-931F-C678B66C8E2A}" sibTransId="{7C85309D-641F-4C89-8DDB-8B51BC155BFE}"/>
    <dgm:cxn modelId="{38BEB278-7340-4C62-AA84-41683558089A}" type="presOf" srcId="{94111DA4-FFFE-4D6D-A227-DF7FE96DED45}" destId="{C460D009-832F-4DF5-AB23-DB6E29EDFB2E}" srcOrd="0" destOrd="0" presId="urn:microsoft.com/office/officeart/2005/8/layout/vList5"/>
    <dgm:cxn modelId="{638C7E4A-D76C-4B84-AD1C-CD06CDE66DCD}" type="presOf" srcId="{513CD84F-F779-47FC-8D2A-5744777C10DD}" destId="{DCEF13CB-D358-4D38-A55D-B108E6D0DB22}" srcOrd="0" destOrd="0" presId="urn:microsoft.com/office/officeart/2005/8/layout/vList5"/>
    <dgm:cxn modelId="{D6C8FD43-C702-421C-B10C-A01C443161E4}" type="presOf" srcId="{E1A6BBFA-FB5D-496A-99D0-8EE2882615C8}" destId="{B8D63D2B-B519-41C0-BF4B-39617565E963}" srcOrd="0" destOrd="0" presId="urn:microsoft.com/office/officeart/2005/8/layout/vList5"/>
    <dgm:cxn modelId="{89A9355A-2EEF-4935-B38C-CC8D5AE865AA}" srcId="{798E66E7-8599-4EC2-AEED-8BA8BA312DAF}" destId="{80E7B120-3FB2-44EB-ABBB-D93D311103FE}" srcOrd="0" destOrd="0" parTransId="{2FCC79B6-E97F-47E3-8361-B9470F5AD930}" sibTransId="{D2D0A722-3B45-4666-B163-FC065630EF24}"/>
    <dgm:cxn modelId="{70509195-2704-4CCD-BBD5-B5294334D2E2}" srcId="{E1A6BBFA-FB5D-496A-99D0-8EE2882615C8}" destId="{94111DA4-FFFE-4D6D-A227-DF7FE96DED45}" srcOrd="1" destOrd="0" parTransId="{93449500-CF5A-490B-9E24-FAA931673ADF}" sibTransId="{188FCD45-67E4-44E3-98E7-6CE8315850AE}"/>
    <dgm:cxn modelId="{23E2D5A7-C4A9-499A-A1A6-C8C3ED74C22E}" type="presOf" srcId="{F3B12267-7A7A-4648-B877-F56F2063E562}" destId="{68304495-B829-40AB-BB2B-15D6E95A4BBE}" srcOrd="0" destOrd="0" presId="urn:microsoft.com/office/officeart/2005/8/layout/vList5"/>
    <dgm:cxn modelId="{397DC50A-4E18-4274-9081-AF8FC2C899B7}" type="presParOf" srcId="{B8D63D2B-B519-41C0-BF4B-39617565E963}" destId="{1F61D185-1A05-4CCA-A052-11D0947B4317}" srcOrd="0" destOrd="0" presId="urn:microsoft.com/office/officeart/2005/8/layout/vList5"/>
    <dgm:cxn modelId="{984CF0FC-71AE-42DF-A1AE-6D5904BEC2B0}" type="presParOf" srcId="{1F61D185-1A05-4CCA-A052-11D0947B4317}" destId="{B9C51D3C-1C4A-4BA2-9902-E91780B66DBA}" srcOrd="0" destOrd="0" presId="urn:microsoft.com/office/officeart/2005/8/layout/vList5"/>
    <dgm:cxn modelId="{1FCFE5DE-D3DE-4D13-ACA0-41E5529FEDFF}" type="presParOf" srcId="{1F61D185-1A05-4CCA-A052-11D0947B4317}" destId="{CB0B9A56-5CFF-43BC-8D39-260EAD646370}" srcOrd="1" destOrd="0" presId="urn:microsoft.com/office/officeart/2005/8/layout/vList5"/>
    <dgm:cxn modelId="{D23CB449-F264-4D1E-BBD0-A2DF49AE00FA}" type="presParOf" srcId="{B8D63D2B-B519-41C0-BF4B-39617565E963}" destId="{CA400B4B-F660-473B-B5AD-844C2503B1AF}" srcOrd="1" destOrd="0" presId="urn:microsoft.com/office/officeart/2005/8/layout/vList5"/>
    <dgm:cxn modelId="{175810C5-E7DC-4356-90CD-EE2F19D9AD92}" type="presParOf" srcId="{B8D63D2B-B519-41C0-BF4B-39617565E963}" destId="{331026C2-746D-4930-8F5F-C21069C680E7}" srcOrd="2" destOrd="0" presId="urn:microsoft.com/office/officeart/2005/8/layout/vList5"/>
    <dgm:cxn modelId="{D98699FD-F17C-4447-9A43-2546E061FC3A}" type="presParOf" srcId="{331026C2-746D-4930-8F5F-C21069C680E7}" destId="{C460D009-832F-4DF5-AB23-DB6E29EDFB2E}" srcOrd="0" destOrd="0" presId="urn:microsoft.com/office/officeart/2005/8/layout/vList5"/>
    <dgm:cxn modelId="{991E44A0-85B3-4A48-8EA0-03EA6E356428}" type="presParOf" srcId="{331026C2-746D-4930-8F5F-C21069C680E7}" destId="{BD4B1913-E0B7-4F5A-8CB5-E0425B0D0E98}" srcOrd="1" destOrd="0" presId="urn:microsoft.com/office/officeart/2005/8/layout/vList5"/>
    <dgm:cxn modelId="{3A9D551F-A7FC-458D-9B90-C65F1B22F396}" type="presParOf" srcId="{B8D63D2B-B519-41C0-BF4B-39617565E963}" destId="{F599D7FA-7817-420D-A5F6-356F2BC6802F}" srcOrd="3" destOrd="0" presId="urn:microsoft.com/office/officeart/2005/8/layout/vList5"/>
    <dgm:cxn modelId="{CE7E0CF0-0F73-4B4E-A44B-E304E8F0D99F}" type="presParOf" srcId="{B8D63D2B-B519-41C0-BF4B-39617565E963}" destId="{A09D6D56-9847-4E14-89B2-EA72A7148357}" srcOrd="4" destOrd="0" presId="urn:microsoft.com/office/officeart/2005/8/layout/vList5"/>
    <dgm:cxn modelId="{375569D5-E8B6-4F61-A551-461B24EBB48F}" type="presParOf" srcId="{A09D6D56-9847-4E14-89B2-EA72A7148357}" destId="{68304495-B829-40AB-BB2B-15D6E95A4BBE}" srcOrd="0" destOrd="0" presId="urn:microsoft.com/office/officeart/2005/8/layout/vList5"/>
    <dgm:cxn modelId="{4693FD66-2CC5-4011-BCFE-D5BBA0FF9B80}" type="presParOf" srcId="{A09D6D56-9847-4E14-89B2-EA72A7148357}" destId="{DCEF13CB-D358-4D38-A55D-B108E6D0DB22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637F94-84D9-4FAB-815F-AF435C45E6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A553CD-AF72-4008-BCE9-5BBFCAE61CF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Ерохина Т.Н.</a:t>
          </a:r>
          <a:endParaRPr lang="ru-RU" sz="2000" b="1" dirty="0">
            <a:solidFill>
              <a:srgbClr val="002060"/>
            </a:solidFill>
          </a:endParaRPr>
        </a:p>
      </dgm:t>
    </dgm:pt>
    <dgm:pt modelId="{436D8C30-1130-4F20-8E43-F43FB5D6D330}" type="parTrans" cxnId="{64826D69-FCF3-49E9-A9F5-60B7D793CE40}">
      <dgm:prSet/>
      <dgm:spPr/>
      <dgm:t>
        <a:bodyPr/>
        <a:lstStyle/>
        <a:p>
          <a:endParaRPr lang="ru-RU"/>
        </a:p>
      </dgm:t>
    </dgm:pt>
    <dgm:pt modelId="{DA76046D-55E0-4E52-93BD-850BA1720CDC}" type="sibTrans" cxnId="{64826D69-FCF3-49E9-A9F5-60B7D793CE40}">
      <dgm:prSet/>
      <dgm:spPr/>
      <dgm:t>
        <a:bodyPr/>
        <a:lstStyle/>
        <a:p>
          <a:endParaRPr lang="ru-RU"/>
        </a:p>
      </dgm:t>
    </dgm:pt>
    <dgm:pt modelId="{3F812051-E1AB-4543-9482-445E3031A7D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Международная научно-практическая конференция «Российская наука в современном мире»</a:t>
          </a:r>
          <a:endParaRPr lang="ru-RU" sz="1800" dirty="0">
            <a:solidFill>
              <a:srgbClr val="002060"/>
            </a:solidFill>
          </a:endParaRPr>
        </a:p>
      </dgm:t>
    </dgm:pt>
    <dgm:pt modelId="{E66ABEFE-9B23-4B46-98DF-D592A4B64253}" type="parTrans" cxnId="{D0FA1DDE-9449-4F55-8926-CAD643E4C80F}">
      <dgm:prSet/>
      <dgm:spPr/>
      <dgm:t>
        <a:bodyPr/>
        <a:lstStyle/>
        <a:p>
          <a:endParaRPr lang="ru-RU"/>
        </a:p>
      </dgm:t>
    </dgm:pt>
    <dgm:pt modelId="{7772313C-137D-4FBD-9294-33FBF9EE6876}" type="sibTrans" cxnId="{D0FA1DDE-9449-4F55-8926-CAD643E4C80F}">
      <dgm:prSet/>
      <dgm:spPr/>
      <dgm:t>
        <a:bodyPr/>
        <a:lstStyle/>
        <a:p>
          <a:endParaRPr lang="ru-RU"/>
        </a:p>
      </dgm:t>
    </dgm:pt>
    <dgm:pt modelId="{E765E160-D413-4294-82B7-45A75F2ECF4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Новикова Л.А</a:t>
          </a:r>
          <a:endParaRPr lang="ru-RU" sz="2000" b="1" dirty="0">
            <a:solidFill>
              <a:srgbClr val="002060"/>
            </a:solidFill>
          </a:endParaRPr>
        </a:p>
      </dgm:t>
    </dgm:pt>
    <dgm:pt modelId="{3A45F284-FC69-4012-B287-8F5BF552B680}" type="parTrans" cxnId="{DB0BAEDC-DA14-41A1-B6D1-A0BE5BB3237C}">
      <dgm:prSet/>
      <dgm:spPr/>
      <dgm:t>
        <a:bodyPr/>
        <a:lstStyle/>
        <a:p>
          <a:endParaRPr lang="ru-RU"/>
        </a:p>
      </dgm:t>
    </dgm:pt>
    <dgm:pt modelId="{51A77AA3-6D5B-42E2-A561-9E18B9071F4B}" type="sibTrans" cxnId="{DB0BAEDC-DA14-41A1-B6D1-A0BE5BB3237C}">
      <dgm:prSet/>
      <dgm:spPr/>
      <dgm:t>
        <a:bodyPr/>
        <a:lstStyle/>
        <a:p>
          <a:endParaRPr lang="ru-RU"/>
        </a:p>
      </dgm:t>
    </dgm:pt>
    <dgm:pt modelId="{2C892AB9-E9AC-494A-988B-732DC1519AD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IV Международная конференция с использованием дистанционных технологий «Инновационные процессы в современном образовании: от идеи до практики»</a:t>
          </a:r>
          <a:endParaRPr lang="ru-RU" sz="1800" dirty="0">
            <a:solidFill>
              <a:srgbClr val="002060"/>
            </a:solidFill>
          </a:endParaRPr>
        </a:p>
      </dgm:t>
    </dgm:pt>
    <dgm:pt modelId="{CC181A18-D9A9-4EA0-B91C-BD60E28DEA10}" type="parTrans" cxnId="{8A62967E-2FC0-496C-BCF5-6ACC46DAD00D}">
      <dgm:prSet/>
      <dgm:spPr/>
      <dgm:t>
        <a:bodyPr/>
        <a:lstStyle/>
        <a:p>
          <a:endParaRPr lang="ru-RU"/>
        </a:p>
      </dgm:t>
    </dgm:pt>
    <dgm:pt modelId="{DE1BDF38-2AA9-48F2-BD2B-090196243117}" type="sibTrans" cxnId="{8A62967E-2FC0-496C-BCF5-6ACC46DAD00D}">
      <dgm:prSet/>
      <dgm:spPr/>
      <dgm:t>
        <a:bodyPr/>
        <a:lstStyle/>
        <a:p>
          <a:endParaRPr lang="ru-RU"/>
        </a:p>
      </dgm:t>
    </dgm:pt>
    <dgm:pt modelId="{A91314FF-31F2-472D-BBA4-E6958153EC3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Новикова Л.А.</a:t>
          </a:r>
          <a:endParaRPr lang="ru-RU" sz="2000" b="1" dirty="0">
            <a:solidFill>
              <a:srgbClr val="002060"/>
            </a:solidFill>
          </a:endParaRPr>
        </a:p>
      </dgm:t>
    </dgm:pt>
    <dgm:pt modelId="{5550C753-BCC5-4844-A0C3-7C485FB6552E}" type="parTrans" cxnId="{C7188634-5492-4ACA-A2FA-F99F87A6B0E8}">
      <dgm:prSet/>
      <dgm:spPr/>
      <dgm:t>
        <a:bodyPr/>
        <a:lstStyle/>
        <a:p>
          <a:endParaRPr lang="ru-RU"/>
        </a:p>
      </dgm:t>
    </dgm:pt>
    <dgm:pt modelId="{C56E9EE9-6B09-427C-BA28-B46B533028EB}" type="sibTrans" cxnId="{C7188634-5492-4ACA-A2FA-F99F87A6B0E8}">
      <dgm:prSet/>
      <dgm:spPr/>
      <dgm:t>
        <a:bodyPr/>
        <a:lstStyle/>
        <a:p>
          <a:endParaRPr lang="ru-RU"/>
        </a:p>
      </dgm:t>
    </dgm:pt>
    <dgm:pt modelId="{6C3A9F18-C29E-4EEB-B6A8-C63366C6998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III Сибирская школа образовательной </a:t>
          </a:r>
          <a:r>
            <a:rPr lang="ru-RU" sz="1800" b="1" dirty="0" err="1" smtClean="0">
              <a:solidFill>
                <a:srgbClr val="002060"/>
              </a:solidFill>
            </a:rPr>
            <a:t>инноватики</a:t>
          </a:r>
          <a:r>
            <a:rPr lang="ru-RU" sz="1800" b="1" dirty="0" smtClean="0">
              <a:solidFill>
                <a:srgbClr val="002060"/>
              </a:solidFill>
            </a:rPr>
            <a:t>: «Педагогические исследования молодых учёных – практике образования»</a:t>
          </a:r>
          <a:endParaRPr lang="ru-RU" sz="1800" dirty="0">
            <a:solidFill>
              <a:srgbClr val="002060"/>
            </a:solidFill>
          </a:endParaRPr>
        </a:p>
      </dgm:t>
    </dgm:pt>
    <dgm:pt modelId="{09F497C1-E553-405E-BF85-3AA70DB55204}" type="parTrans" cxnId="{391A435C-DE53-4311-A4E7-297D0DD9D5C4}">
      <dgm:prSet/>
      <dgm:spPr/>
      <dgm:t>
        <a:bodyPr/>
        <a:lstStyle/>
        <a:p>
          <a:endParaRPr lang="ru-RU"/>
        </a:p>
      </dgm:t>
    </dgm:pt>
    <dgm:pt modelId="{B487F6F7-E8EE-4698-A87F-31117C38ECE5}" type="sibTrans" cxnId="{391A435C-DE53-4311-A4E7-297D0DD9D5C4}">
      <dgm:prSet/>
      <dgm:spPr/>
      <dgm:t>
        <a:bodyPr/>
        <a:lstStyle/>
        <a:p>
          <a:endParaRPr lang="ru-RU"/>
        </a:p>
      </dgm:t>
    </dgm:pt>
    <dgm:pt modelId="{BC2623CB-FC1B-4B9D-B5FD-2332670CC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Межрегиональная научно – практическая конференция  «Социальное партнерство в профессиональном образовании: актуальные векторы развития»</a:t>
          </a:r>
          <a:endParaRPr lang="ru-RU" sz="1800" dirty="0">
            <a:solidFill>
              <a:srgbClr val="002060"/>
            </a:solidFill>
          </a:endParaRPr>
        </a:p>
      </dgm:t>
    </dgm:pt>
    <dgm:pt modelId="{AA8C0F64-C2D8-4FB8-A06E-3888819A0134}" type="parTrans" cxnId="{35E13958-1BAE-483C-9FA5-CD61B697AD32}">
      <dgm:prSet/>
      <dgm:spPr/>
      <dgm:t>
        <a:bodyPr/>
        <a:lstStyle/>
        <a:p>
          <a:endParaRPr lang="ru-RU"/>
        </a:p>
      </dgm:t>
    </dgm:pt>
    <dgm:pt modelId="{F105B9FF-E4A6-41F5-B83D-A7C06928EAE9}" type="sibTrans" cxnId="{35E13958-1BAE-483C-9FA5-CD61B697AD32}">
      <dgm:prSet/>
      <dgm:spPr/>
      <dgm:t>
        <a:bodyPr/>
        <a:lstStyle/>
        <a:p>
          <a:endParaRPr lang="ru-RU"/>
        </a:p>
      </dgm:t>
    </dgm:pt>
    <dgm:pt modelId="{1E56814C-81BB-447C-BD40-D35DC9E2B23F}" type="pres">
      <dgm:prSet presAssocID="{01637F94-84D9-4FAB-815F-AF435C45E6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0F1B8-9458-4803-907B-175875F8AB0A}" type="pres">
      <dgm:prSet presAssocID="{ECA553CD-AF72-4008-BCE9-5BBFCAE61CF4}" presName="composite" presStyleCnt="0"/>
      <dgm:spPr/>
    </dgm:pt>
    <dgm:pt modelId="{42F6A11F-C18A-442E-ACF2-014BFCCF12C4}" type="pres">
      <dgm:prSet presAssocID="{ECA553CD-AF72-4008-BCE9-5BBFCAE61C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27FE-D8A8-4F9D-8371-EBEC40EF9F34}" type="pres">
      <dgm:prSet presAssocID="{ECA553CD-AF72-4008-BCE9-5BBFCAE61CF4}" presName="descendantText" presStyleLbl="alignAcc1" presStyleIdx="0" presStyleCnt="3" custScaleY="16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0A27-A327-4077-9557-278C7C421E97}" type="pres">
      <dgm:prSet presAssocID="{DA76046D-55E0-4E52-93BD-850BA1720CDC}" presName="sp" presStyleCnt="0"/>
      <dgm:spPr/>
    </dgm:pt>
    <dgm:pt modelId="{D62D38F1-F071-401A-9F66-6EC5891DB15B}" type="pres">
      <dgm:prSet presAssocID="{E765E160-D413-4294-82B7-45A75F2ECF46}" presName="composite" presStyleCnt="0"/>
      <dgm:spPr/>
    </dgm:pt>
    <dgm:pt modelId="{79240B86-EBEA-497A-8BEA-BA11FACDA88D}" type="pres">
      <dgm:prSet presAssocID="{E765E160-D413-4294-82B7-45A75F2ECF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ADF8C-A3F4-40B5-BBBC-70D0FEBC16ED}" type="pres">
      <dgm:prSet presAssocID="{E765E160-D413-4294-82B7-45A75F2ECF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F06C0-7D74-4EC9-B3CF-E5CF13BCE2F0}" type="pres">
      <dgm:prSet presAssocID="{51A77AA3-6D5B-42E2-A561-9E18B9071F4B}" presName="sp" presStyleCnt="0"/>
      <dgm:spPr/>
    </dgm:pt>
    <dgm:pt modelId="{B0E0D4E1-987F-4A31-A63E-70FCCE0FF77C}" type="pres">
      <dgm:prSet presAssocID="{A91314FF-31F2-472D-BBA4-E6958153EC33}" presName="composite" presStyleCnt="0"/>
      <dgm:spPr/>
    </dgm:pt>
    <dgm:pt modelId="{1998EC2D-6031-4C9B-8962-FD5760DF229A}" type="pres">
      <dgm:prSet presAssocID="{A91314FF-31F2-472D-BBA4-E6958153EC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FCA7-9461-4D16-83E8-7F6C5270C700}" type="pres">
      <dgm:prSet presAssocID="{A91314FF-31F2-472D-BBA4-E6958153EC3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8F5A2-8D71-4CA7-A8C1-47B9C86F5ACE}" type="presOf" srcId="{2C892AB9-E9AC-494A-988B-732DC1519AD3}" destId="{4E2ADF8C-A3F4-40B5-BBBC-70D0FEBC16ED}" srcOrd="0" destOrd="0" presId="urn:microsoft.com/office/officeart/2005/8/layout/chevron2"/>
    <dgm:cxn modelId="{65A06FDB-DC63-4092-9C24-6708BF56DD93}" type="presOf" srcId="{A91314FF-31F2-472D-BBA4-E6958153EC33}" destId="{1998EC2D-6031-4C9B-8962-FD5760DF229A}" srcOrd="0" destOrd="0" presId="urn:microsoft.com/office/officeart/2005/8/layout/chevron2"/>
    <dgm:cxn modelId="{B3A24B4B-9C36-4A02-8BEB-3F9DF722D281}" type="presOf" srcId="{6C3A9F18-C29E-4EEB-B6A8-C63366C69986}" destId="{C754FCA7-9461-4D16-83E8-7F6C5270C700}" srcOrd="0" destOrd="0" presId="urn:microsoft.com/office/officeart/2005/8/layout/chevron2"/>
    <dgm:cxn modelId="{DB0BAEDC-DA14-41A1-B6D1-A0BE5BB3237C}" srcId="{01637F94-84D9-4FAB-815F-AF435C45E61E}" destId="{E765E160-D413-4294-82B7-45A75F2ECF46}" srcOrd="1" destOrd="0" parTransId="{3A45F284-FC69-4012-B287-8F5BF552B680}" sibTransId="{51A77AA3-6D5B-42E2-A561-9E18B9071F4B}"/>
    <dgm:cxn modelId="{C7188634-5492-4ACA-A2FA-F99F87A6B0E8}" srcId="{01637F94-84D9-4FAB-815F-AF435C45E61E}" destId="{A91314FF-31F2-472D-BBA4-E6958153EC33}" srcOrd="2" destOrd="0" parTransId="{5550C753-BCC5-4844-A0C3-7C485FB6552E}" sibTransId="{C56E9EE9-6B09-427C-BA28-B46B533028EB}"/>
    <dgm:cxn modelId="{64826D69-FCF3-49E9-A9F5-60B7D793CE40}" srcId="{01637F94-84D9-4FAB-815F-AF435C45E61E}" destId="{ECA553CD-AF72-4008-BCE9-5BBFCAE61CF4}" srcOrd="0" destOrd="0" parTransId="{436D8C30-1130-4F20-8E43-F43FB5D6D330}" sibTransId="{DA76046D-55E0-4E52-93BD-850BA1720CDC}"/>
    <dgm:cxn modelId="{391A435C-DE53-4311-A4E7-297D0DD9D5C4}" srcId="{A91314FF-31F2-472D-BBA4-E6958153EC33}" destId="{6C3A9F18-C29E-4EEB-B6A8-C63366C69986}" srcOrd="0" destOrd="0" parTransId="{09F497C1-E553-405E-BF85-3AA70DB55204}" sibTransId="{B487F6F7-E8EE-4698-A87F-31117C38ECE5}"/>
    <dgm:cxn modelId="{A252C489-F1A1-4BE6-9BDD-F35599520CA7}" type="presOf" srcId="{BC2623CB-FC1B-4B9D-B5FD-2332670CCC70}" destId="{2D0C27FE-D8A8-4F9D-8371-EBEC40EF9F34}" srcOrd="0" destOrd="1" presId="urn:microsoft.com/office/officeart/2005/8/layout/chevron2"/>
    <dgm:cxn modelId="{D0FA1DDE-9449-4F55-8926-CAD643E4C80F}" srcId="{ECA553CD-AF72-4008-BCE9-5BBFCAE61CF4}" destId="{3F812051-E1AB-4543-9482-445E3031A7D1}" srcOrd="0" destOrd="0" parTransId="{E66ABEFE-9B23-4B46-98DF-D592A4B64253}" sibTransId="{7772313C-137D-4FBD-9294-33FBF9EE6876}"/>
    <dgm:cxn modelId="{35E13958-1BAE-483C-9FA5-CD61B697AD32}" srcId="{ECA553CD-AF72-4008-BCE9-5BBFCAE61CF4}" destId="{BC2623CB-FC1B-4B9D-B5FD-2332670CCC70}" srcOrd="1" destOrd="0" parTransId="{AA8C0F64-C2D8-4FB8-A06E-3888819A0134}" sibTransId="{F105B9FF-E4A6-41F5-B83D-A7C06928EAE9}"/>
    <dgm:cxn modelId="{8A62967E-2FC0-496C-BCF5-6ACC46DAD00D}" srcId="{E765E160-D413-4294-82B7-45A75F2ECF46}" destId="{2C892AB9-E9AC-494A-988B-732DC1519AD3}" srcOrd="0" destOrd="0" parTransId="{CC181A18-D9A9-4EA0-B91C-BD60E28DEA10}" sibTransId="{DE1BDF38-2AA9-48F2-BD2B-090196243117}"/>
    <dgm:cxn modelId="{27BCF36A-5EA6-4E12-8394-0654DC0DD8C7}" type="presOf" srcId="{E765E160-D413-4294-82B7-45A75F2ECF46}" destId="{79240B86-EBEA-497A-8BEA-BA11FACDA88D}" srcOrd="0" destOrd="0" presId="urn:microsoft.com/office/officeart/2005/8/layout/chevron2"/>
    <dgm:cxn modelId="{130BB95C-5F50-4385-B7A4-9411A98C1880}" type="presOf" srcId="{01637F94-84D9-4FAB-815F-AF435C45E61E}" destId="{1E56814C-81BB-447C-BD40-D35DC9E2B23F}" srcOrd="0" destOrd="0" presId="urn:microsoft.com/office/officeart/2005/8/layout/chevron2"/>
    <dgm:cxn modelId="{47858D32-83B0-45E6-864A-B7871B81DC18}" type="presOf" srcId="{ECA553CD-AF72-4008-BCE9-5BBFCAE61CF4}" destId="{42F6A11F-C18A-442E-ACF2-014BFCCF12C4}" srcOrd="0" destOrd="0" presId="urn:microsoft.com/office/officeart/2005/8/layout/chevron2"/>
    <dgm:cxn modelId="{74140DE9-E64B-417C-A501-F9C926709216}" type="presOf" srcId="{3F812051-E1AB-4543-9482-445E3031A7D1}" destId="{2D0C27FE-D8A8-4F9D-8371-EBEC40EF9F34}" srcOrd="0" destOrd="0" presId="urn:microsoft.com/office/officeart/2005/8/layout/chevron2"/>
    <dgm:cxn modelId="{382D1E50-A1A8-4B55-9E9F-974C6FF56F1A}" type="presParOf" srcId="{1E56814C-81BB-447C-BD40-D35DC9E2B23F}" destId="{DFA0F1B8-9458-4803-907B-175875F8AB0A}" srcOrd="0" destOrd="0" presId="urn:microsoft.com/office/officeart/2005/8/layout/chevron2"/>
    <dgm:cxn modelId="{A10B4587-1F48-4706-9D1B-13AC2097DE1C}" type="presParOf" srcId="{DFA0F1B8-9458-4803-907B-175875F8AB0A}" destId="{42F6A11F-C18A-442E-ACF2-014BFCCF12C4}" srcOrd="0" destOrd="0" presId="urn:microsoft.com/office/officeart/2005/8/layout/chevron2"/>
    <dgm:cxn modelId="{443E3D49-DFD2-4EC0-9BB9-FF950E1E61C5}" type="presParOf" srcId="{DFA0F1B8-9458-4803-907B-175875F8AB0A}" destId="{2D0C27FE-D8A8-4F9D-8371-EBEC40EF9F34}" srcOrd="1" destOrd="0" presId="urn:microsoft.com/office/officeart/2005/8/layout/chevron2"/>
    <dgm:cxn modelId="{A6BF53A7-3CC4-44D6-BEBD-710629F07B56}" type="presParOf" srcId="{1E56814C-81BB-447C-BD40-D35DC9E2B23F}" destId="{B15B0A27-A327-4077-9557-278C7C421E97}" srcOrd="1" destOrd="0" presId="urn:microsoft.com/office/officeart/2005/8/layout/chevron2"/>
    <dgm:cxn modelId="{AA590BFD-31FB-40E5-BA9D-E9D5D4A203AC}" type="presParOf" srcId="{1E56814C-81BB-447C-BD40-D35DC9E2B23F}" destId="{D62D38F1-F071-401A-9F66-6EC5891DB15B}" srcOrd="2" destOrd="0" presId="urn:microsoft.com/office/officeart/2005/8/layout/chevron2"/>
    <dgm:cxn modelId="{20D277F2-597A-45B5-9CFD-AD36E85DF131}" type="presParOf" srcId="{D62D38F1-F071-401A-9F66-6EC5891DB15B}" destId="{79240B86-EBEA-497A-8BEA-BA11FACDA88D}" srcOrd="0" destOrd="0" presId="urn:microsoft.com/office/officeart/2005/8/layout/chevron2"/>
    <dgm:cxn modelId="{90B2AEAA-E18D-436C-BA1C-82745AC67CFB}" type="presParOf" srcId="{D62D38F1-F071-401A-9F66-6EC5891DB15B}" destId="{4E2ADF8C-A3F4-40B5-BBBC-70D0FEBC16ED}" srcOrd="1" destOrd="0" presId="urn:microsoft.com/office/officeart/2005/8/layout/chevron2"/>
    <dgm:cxn modelId="{C6BBFF39-C98F-4F40-AE59-3420E53D2917}" type="presParOf" srcId="{1E56814C-81BB-447C-BD40-D35DC9E2B23F}" destId="{78CF06C0-7D74-4EC9-B3CF-E5CF13BCE2F0}" srcOrd="3" destOrd="0" presId="urn:microsoft.com/office/officeart/2005/8/layout/chevron2"/>
    <dgm:cxn modelId="{03889C07-CC30-4706-9A0E-5423776F1FFE}" type="presParOf" srcId="{1E56814C-81BB-447C-BD40-D35DC9E2B23F}" destId="{B0E0D4E1-987F-4A31-A63E-70FCCE0FF77C}" srcOrd="4" destOrd="0" presId="urn:microsoft.com/office/officeart/2005/8/layout/chevron2"/>
    <dgm:cxn modelId="{46497986-E607-401F-98AA-622E3008146D}" type="presParOf" srcId="{B0E0D4E1-987F-4A31-A63E-70FCCE0FF77C}" destId="{1998EC2D-6031-4C9B-8962-FD5760DF229A}" srcOrd="0" destOrd="0" presId="urn:microsoft.com/office/officeart/2005/8/layout/chevron2"/>
    <dgm:cxn modelId="{638C475E-16D5-4EA4-93C5-4D392E651490}" type="presParOf" srcId="{B0E0D4E1-987F-4A31-A63E-70FCCE0FF77C}" destId="{C754FCA7-9461-4D16-83E8-7F6C5270C7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637F94-84D9-4FAB-815F-AF435C45E61E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2E63A-C61B-41DB-AAD5-347B3241A4E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 smtClean="0"/>
            <a:t>Новикова Л.А., Горлова Г.А., Гурова Л.Е., Ерохина Т.Н., Ом Н.В., </a:t>
          </a:r>
          <a:r>
            <a:rPr lang="ru-RU" sz="1700" b="1" dirty="0" err="1" smtClean="0"/>
            <a:t>Солодкова</a:t>
          </a:r>
          <a:r>
            <a:rPr lang="ru-RU" sz="1700" b="1" dirty="0" smtClean="0"/>
            <a:t> Е.В., </a:t>
          </a:r>
          <a:r>
            <a:rPr lang="ru-RU" sz="1700" b="1" dirty="0" err="1" smtClean="0"/>
            <a:t>Тользак</a:t>
          </a:r>
          <a:r>
            <a:rPr lang="ru-RU" sz="1700" b="1" dirty="0" smtClean="0"/>
            <a:t> О.В. </a:t>
          </a:r>
          <a:endParaRPr lang="ru-RU" sz="1700" b="1" dirty="0"/>
        </a:p>
      </dgm:t>
    </dgm:pt>
    <dgm:pt modelId="{A8AE73B7-6895-4677-B16A-AC817514BA36}" type="parTrans" cxnId="{509D2649-9A5C-41B2-9D31-0E1C4A73B253}">
      <dgm:prSet/>
      <dgm:spPr/>
      <dgm:t>
        <a:bodyPr/>
        <a:lstStyle/>
        <a:p>
          <a:endParaRPr lang="ru-RU"/>
        </a:p>
      </dgm:t>
    </dgm:pt>
    <dgm:pt modelId="{7D0E495A-86AD-4949-BEA7-478CD7F7F8C7}" type="sibTrans" cxnId="{509D2649-9A5C-41B2-9D31-0E1C4A73B253}">
      <dgm:prSet/>
      <dgm:spPr/>
      <dgm:t>
        <a:bodyPr/>
        <a:lstStyle/>
        <a:p>
          <a:endParaRPr lang="ru-RU"/>
        </a:p>
      </dgm:t>
    </dgm:pt>
    <dgm:pt modelId="{EC9049E9-7DF0-4289-AF24-B9A5752EFD1E}">
      <dgm:prSet phldrT="[Текст]" custT="1"/>
      <dgm:spPr/>
      <dgm:t>
        <a:bodyPr/>
        <a:lstStyle/>
        <a:p>
          <a:r>
            <a:rPr lang="ru-RU" sz="1800" b="1" dirty="0" smtClean="0"/>
            <a:t>Новикова Л.А.</a:t>
          </a:r>
          <a:endParaRPr lang="ru-RU" sz="1800" dirty="0"/>
        </a:p>
      </dgm:t>
    </dgm:pt>
    <dgm:pt modelId="{7FCEF8A6-43AF-4DDE-8F6F-EB43F5D03D42}" type="parTrans" cxnId="{D73EEE3E-132D-4466-A9BC-6524E71D883D}">
      <dgm:prSet/>
      <dgm:spPr/>
      <dgm:t>
        <a:bodyPr/>
        <a:lstStyle/>
        <a:p>
          <a:endParaRPr lang="ru-RU"/>
        </a:p>
      </dgm:t>
    </dgm:pt>
    <dgm:pt modelId="{4FEB73C9-516F-4267-BB7A-2B35EBCDEA8D}" type="sibTrans" cxnId="{D73EEE3E-132D-4466-A9BC-6524E71D883D}">
      <dgm:prSet/>
      <dgm:spPr/>
      <dgm:t>
        <a:bodyPr/>
        <a:lstStyle/>
        <a:p>
          <a:endParaRPr lang="ru-RU"/>
        </a:p>
      </dgm:t>
    </dgm:pt>
    <dgm:pt modelId="{E3564872-7D98-4126-91AD-42E1CD945448}">
      <dgm:prSet phldrT="[Текст]" custT="1"/>
      <dgm:spPr/>
      <dgm:t>
        <a:bodyPr/>
        <a:lstStyle/>
        <a:p>
          <a:r>
            <a:rPr lang="ru-RU" sz="1800" b="1" dirty="0" smtClean="0"/>
            <a:t>XII Всероссийская конференция с международным участием «Актуальные проблемы развития математического образования в школе и вузе»</a:t>
          </a:r>
          <a:endParaRPr lang="ru-RU" sz="1800" dirty="0"/>
        </a:p>
      </dgm:t>
    </dgm:pt>
    <dgm:pt modelId="{E3348356-0596-4580-BBDF-4B1079E5A6BE}" type="parTrans" cxnId="{F68491B2-D38B-4225-809A-105FEC3C4AB2}">
      <dgm:prSet/>
      <dgm:spPr/>
      <dgm:t>
        <a:bodyPr/>
        <a:lstStyle/>
        <a:p>
          <a:endParaRPr lang="ru-RU"/>
        </a:p>
      </dgm:t>
    </dgm:pt>
    <dgm:pt modelId="{CCB140BE-1E70-4AEA-8206-70C46D58E1B9}" type="sibTrans" cxnId="{F68491B2-D38B-4225-809A-105FEC3C4AB2}">
      <dgm:prSet/>
      <dgm:spPr/>
      <dgm:t>
        <a:bodyPr/>
        <a:lstStyle/>
        <a:p>
          <a:endParaRPr lang="ru-RU"/>
        </a:p>
      </dgm:t>
    </dgm:pt>
    <dgm:pt modelId="{2B886D93-F978-4D93-A208-116C15E7AA89}">
      <dgm:prSet phldrT="[Текст]" custT="1"/>
      <dgm:spPr/>
      <dgm:t>
        <a:bodyPr/>
        <a:lstStyle/>
        <a:p>
          <a:r>
            <a:rPr lang="ru-RU" sz="1800" b="1" dirty="0" smtClean="0"/>
            <a:t>IV Международная конференция с использованием дистанционных технологий «Инновационные процессы в современном образовании: от идеи до практики»</a:t>
          </a:r>
          <a:endParaRPr lang="ru-RU" sz="1800" dirty="0"/>
        </a:p>
      </dgm:t>
    </dgm:pt>
    <dgm:pt modelId="{87D60F40-B701-4689-A6D5-045C4A32BD0B}" type="parTrans" cxnId="{8535FBF7-118F-447A-960E-CE5ACB690906}">
      <dgm:prSet/>
      <dgm:spPr/>
      <dgm:t>
        <a:bodyPr/>
        <a:lstStyle/>
        <a:p>
          <a:endParaRPr lang="ru-RU"/>
        </a:p>
      </dgm:t>
    </dgm:pt>
    <dgm:pt modelId="{5B0140A7-E685-40DB-B0C7-17DFB6893288}" type="sibTrans" cxnId="{8535FBF7-118F-447A-960E-CE5ACB690906}">
      <dgm:prSet/>
      <dgm:spPr/>
      <dgm:t>
        <a:bodyPr/>
        <a:lstStyle/>
        <a:p>
          <a:endParaRPr lang="ru-RU"/>
        </a:p>
      </dgm:t>
    </dgm:pt>
    <dgm:pt modelId="{1D260FC9-A0D9-4DFA-913B-D657A5E4B7E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 smtClean="0"/>
            <a:t>Участие в публикации материалов в межрегиональном методическом сборнике заданий с профессиональной направленностью для дисциплин среднего общего образования в СПО КГПОАУ «Камчатский колледж технологии и сервиса»</a:t>
          </a:r>
          <a:endParaRPr lang="ru-RU" sz="1700" b="1" dirty="0"/>
        </a:p>
      </dgm:t>
    </dgm:pt>
    <dgm:pt modelId="{67524112-3DE6-4D58-B72B-5910346A4A8D}" type="parTrans" cxnId="{4426FFA7-F9E7-480A-AD1A-7EC38207C919}">
      <dgm:prSet/>
      <dgm:spPr/>
      <dgm:t>
        <a:bodyPr/>
        <a:lstStyle/>
        <a:p>
          <a:endParaRPr lang="ru-RU"/>
        </a:p>
      </dgm:t>
    </dgm:pt>
    <dgm:pt modelId="{19D4E3A9-0A22-4127-B140-442901962F64}" type="sibTrans" cxnId="{4426FFA7-F9E7-480A-AD1A-7EC38207C919}">
      <dgm:prSet/>
      <dgm:spPr/>
      <dgm:t>
        <a:bodyPr/>
        <a:lstStyle/>
        <a:p>
          <a:endParaRPr lang="ru-RU"/>
        </a:p>
      </dgm:t>
    </dgm:pt>
    <dgm:pt modelId="{90073716-4BD5-404B-9AA3-8A5E04C5EE33}" type="pres">
      <dgm:prSet presAssocID="{01637F94-84D9-4FAB-815F-AF435C45E6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0E59F-BF09-4DAC-B304-DDB3E702684A}" type="pres">
      <dgm:prSet presAssocID="{EC9049E9-7DF0-4289-AF24-B9A5752EFD1E}" presName="boxAndChildren" presStyleCnt="0"/>
      <dgm:spPr/>
      <dgm:t>
        <a:bodyPr/>
        <a:lstStyle/>
        <a:p>
          <a:endParaRPr lang="ru-RU"/>
        </a:p>
      </dgm:t>
    </dgm:pt>
    <dgm:pt modelId="{0C0EB040-8498-468F-8E41-45CC73E62D49}" type="pres">
      <dgm:prSet presAssocID="{EC9049E9-7DF0-4289-AF24-B9A5752EFD1E}" presName="parentTextBox" presStyleLbl="node1" presStyleIdx="0" presStyleCnt="2"/>
      <dgm:spPr/>
      <dgm:t>
        <a:bodyPr/>
        <a:lstStyle/>
        <a:p>
          <a:endParaRPr lang="ru-RU"/>
        </a:p>
      </dgm:t>
    </dgm:pt>
    <dgm:pt modelId="{977B3700-E4DE-4437-80B9-2C260C00E499}" type="pres">
      <dgm:prSet presAssocID="{EC9049E9-7DF0-4289-AF24-B9A5752EFD1E}" presName="entireBox" presStyleLbl="node1" presStyleIdx="0" presStyleCnt="2" custScaleY="67579"/>
      <dgm:spPr/>
      <dgm:t>
        <a:bodyPr/>
        <a:lstStyle/>
        <a:p>
          <a:endParaRPr lang="ru-RU"/>
        </a:p>
      </dgm:t>
    </dgm:pt>
    <dgm:pt modelId="{ACC78BB8-C662-42A9-9DF5-CBC5E17E303E}" type="pres">
      <dgm:prSet presAssocID="{EC9049E9-7DF0-4289-AF24-B9A5752EFD1E}" presName="descendantBox" presStyleCnt="0"/>
      <dgm:spPr/>
      <dgm:t>
        <a:bodyPr/>
        <a:lstStyle/>
        <a:p>
          <a:endParaRPr lang="ru-RU"/>
        </a:p>
      </dgm:t>
    </dgm:pt>
    <dgm:pt modelId="{5DF3DD77-D8A3-4110-8BAD-0710CF1F8469}" type="pres">
      <dgm:prSet presAssocID="{E3564872-7D98-4126-91AD-42E1CD945448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B1EE-B270-4368-8A66-41C0ED9C7AB2}" type="pres">
      <dgm:prSet presAssocID="{2B886D93-F978-4D93-A208-116C15E7AA89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8F7C9-7155-4C0A-B5C3-FF32FF2157C7}" type="pres">
      <dgm:prSet presAssocID="{7D0E495A-86AD-4949-BEA7-478CD7F7F8C7}" presName="sp" presStyleCnt="0"/>
      <dgm:spPr/>
      <dgm:t>
        <a:bodyPr/>
        <a:lstStyle/>
        <a:p>
          <a:endParaRPr lang="ru-RU"/>
        </a:p>
      </dgm:t>
    </dgm:pt>
    <dgm:pt modelId="{A53BD8AD-43BB-4AE9-B4B8-40934A871095}" type="pres">
      <dgm:prSet presAssocID="{3962E63A-C61B-41DB-AAD5-347B3241A4E4}" presName="arrowAndChildren" presStyleCnt="0"/>
      <dgm:spPr/>
      <dgm:t>
        <a:bodyPr/>
        <a:lstStyle/>
        <a:p>
          <a:endParaRPr lang="ru-RU"/>
        </a:p>
      </dgm:t>
    </dgm:pt>
    <dgm:pt modelId="{B4B47931-348A-404F-8234-B941FB1D4C02}" type="pres">
      <dgm:prSet presAssocID="{3962E63A-C61B-41DB-AAD5-347B3241A4E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2CF1AD5-2285-4414-9312-6D75B5F7081B}" type="pres">
      <dgm:prSet presAssocID="{3962E63A-C61B-41DB-AAD5-347B3241A4E4}" presName="arrow" presStyleLbl="node1" presStyleIdx="1" presStyleCnt="2" custScaleY="67107"/>
      <dgm:spPr/>
      <dgm:t>
        <a:bodyPr/>
        <a:lstStyle/>
        <a:p>
          <a:endParaRPr lang="ru-RU"/>
        </a:p>
      </dgm:t>
    </dgm:pt>
    <dgm:pt modelId="{2834D984-0A54-4C50-BB7F-659DE5525DAC}" type="pres">
      <dgm:prSet presAssocID="{3962E63A-C61B-41DB-AAD5-347B3241A4E4}" presName="descendantArrow" presStyleCnt="0"/>
      <dgm:spPr/>
      <dgm:t>
        <a:bodyPr/>
        <a:lstStyle/>
        <a:p>
          <a:endParaRPr lang="ru-RU"/>
        </a:p>
      </dgm:t>
    </dgm:pt>
    <dgm:pt modelId="{FB375491-9372-47F1-B07D-24A105AD7A81}" type="pres">
      <dgm:prSet presAssocID="{1D260FC9-A0D9-4DFA-913B-D657A5E4B7E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1864C-1D39-4F9B-9FBB-911F4C18252D}" type="presOf" srcId="{E3564872-7D98-4126-91AD-42E1CD945448}" destId="{5DF3DD77-D8A3-4110-8BAD-0710CF1F8469}" srcOrd="0" destOrd="0" presId="urn:microsoft.com/office/officeart/2005/8/layout/process4"/>
    <dgm:cxn modelId="{7A78774C-B9D9-4ACB-940D-1333506C3BCD}" type="presOf" srcId="{3962E63A-C61B-41DB-AAD5-347B3241A4E4}" destId="{B4B47931-348A-404F-8234-B941FB1D4C02}" srcOrd="0" destOrd="0" presId="urn:microsoft.com/office/officeart/2005/8/layout/process4"/>
    <dgm:cxn modelId="{F68491B2-D38B-4225-809A-105FEC3C4AB2}" srcId="{EC9049E9-7DF0-4289-AF24-B9A5752EFD1E}" destId="{E3564872-7D98-4126-91AD-42E1CD945448}" srcOrd="0" destOrd="0" parTransId="{E3348356-0596-4580-BBDF-4B1079E5A6BE}" sibTransId="{CCB140BE-1E70-4AEA-8206-70C46D58E1B9}"/>
    <dgm:cxn modelId="{B971B41D-4253-4D87-BD0A-B2E983201DC7}" type="presOf" srcId="{1D260FC9-A0D9-4DFA-913B-D657A5E4B7EF}" destId="{FB375491-9372-47F1-B07D-24A105AD7A81}" srcOrd="0" destOrd="0" presId="urn:microsoft.com/office/officeart/2005/8/layout/process4"/>
    <dgm:cxn modelId="{4426FFA7-F9E7-480A-AD1A-7EC38207C919}" srcId="{3962E63A-C61B-41DB-AAD5-347B3241A4E4}" destId="{1D260FC9-A0D9-4DFA-913B-D657A5E4B7EF}" srcOrd="0" destOrd="0" parTransId="{67524112-3DE6-4D58-B72B-5910346A4A8D}" sibTransId="{19D4E3A9-0A22-4127-B140-442901962F64}"/>
    <dgm:cxn modelId="{C3F1946C-7EC6-4393-96D4-F5F4FA63DEED}" type="presOf" srcId="{EC9049E9-7DF0-4289-AF24-B9A5752EFD1E}" destId="{977B3700-E4DE-4437-80B9-2C260C00E499}" srcOrd="1" destOrd="0" presId="urn:microsoft.com/office/officeart/2005/8/layout/process4"/>
    <dgm:cxn modelId="{4A056717-5EBD-4A1C-9F59-E48D1C2A4D1C}" type="presOf" srcId="{3962E63A-C61B-41DB-AAD5-347B3241A4E4}" destId="{D2CF1AD5-2285-4414-9312-6D75B5F7081B}" srcOrd="1" destOrd="0" presId="urn:microsoft.com/office/officeart/2005/8/layout/process4"/>
    <dgm:cxn modelId="{8535FBF7-118F-447A-960E-CE5ACB690906}" srcId="{EC9049E9-7DF0-4289-AF24-B9A5752EFD1E}" destId="{2B886D93-F978-4D93-A208-116C15E7AA89}" srcOrd="1" destOrd="0" parTransId="{87D60F40-B701-4689-A6D5-045C4A32BD0B}" sibTransId="{5B0140A7-E685-40DB-B0C7-17DFB6893288}"/>
    <dgm:cxn modelId="{2467A071-5103-4069-B7F8-A55DD0573E9B}" type="presOf" srcId="{01637F94-84D9-4FAB-815F-AF435C45E61E}" destId="{90073716-4BD5-404B-9AA3-8A5E04C5EE33}" srcOrd="0" destOrd="0" presId="urn:microsoft.com/office/officeart/2005/8/layout/process4"/>
    <dgm:cxn modelId="{22FBE7BB-6CB7-4D64-ABC2-B940724C20F4}" type="presOf" srcId="{EC9049E9-7DF0-4289-AF24-B9A5752EFD1E}" destId="{0C0EB040-8498-468F-8E41-45CC73E62D49}" srcOrd="0" destOrd="0" presId="urn:microsoft.com/office/officeart/2005/8/layout/process4"/>
    <dgm:cxn modelId="{D73EEE3E-132D-4466-A9BC-6524E71D883D}" srcId="{01637F94-84D9-4FAB-815F-AF435C45E61E}" destId="{EC9049E9-7DF0-4289-AF24-B9A5752EFD1E}" srcOrd="1" destOrd="0" parTransId="{7FCEF8A6-43AF-4DDE-8F6F-EB43F5D03D42}" sibTransId="{4FEB73C9-516F-4267-BB7A-2B35EBCDEA8D}"/>
    <dgm:cxn modelId="{509D2649-9A5C-41B2-9D31-0E1C4A73B253}" srcId="{01637F94-84D9-4FAB-815F-AF435C45E61E}" destId="{3962E63A-C61B-41DB-AAD5-347B3241A4E4}" srcOrd="0" destOrd="0" parTransId="{A8AE73B7-6895-4677-B16A-AC817514BA36}" sibTransId="{7D0E495A-86AD-4949-BEA7-478CD7F7F8C7}"/>
    <dgm:cxn modelId="{148442BA-A02A-4E7E-9D9D-4C9DBD841EB8}" type="presOf" srcId="{2B886D93-F978-4D93-A208-116C15E7AA89}" destId="{834CB1EE-B270-4368-8A66-41C0ED9C7AB2}" srcOrd="0" destOrd="0" presId="urn:microsoft.com/office/officeart/2005/8/layout/process4"/>
    <dgm:cxn modelId="{8E2393B3-6A87-4E4A-A4B5-406FA6CC8EB7}" type="presParOf" srcId="{90073716-4BD5-404B-9AA3-8A5E04C5EE33}" destId="{E360E59F-BF09-4DAC-B304-DDB3E702684A}" srcOrd="0" destOrd="0" presId="urn:microsoft.com/office/officeart/2005/8/layout/process4"/>
    <dgm:cxn modelId="{881D8889-54F2-4C92-9212-00E0D2B511CD}" type="presParOf" srcId="{E360E59F-BF09-4DAC-B304-DDB3E702684A}" destId="{0C0EB040-8498-468F-8E41-45CC73E62D49}" srcOrd="0" destOrd="0" presId="urn:microsoft.com/office/officeart/2005/8/layout/process4"/>
    <dgm:cxn modelId="{E5316606-BD92-4803-A1D2-086BA205B658}" type="presParOf" srcId="{E360E59F-BF09-4DAC-B304-DDB3E702684A}" destId="{977B3700-E4DE-4437-80B9-2C260C00E499}" srcOrd="1" destOrd="0" presId="urn:microsoft.com/office/officeart/2005/8/layout/process4"/>
    <dgm:cxn modelId="{964C893A-0D14-444E-8415-DF3703490AD8}" type="presParOf" srcId="{E360E59F-BF09-4DAC-B304-DDB3E702684A}" destId="{ACC78BB8-C662-42A9-9DF5-CBC5E17E303E}" srcOrd="2" destOrd="0" presId="urn:microsoft.com/office/officeart/2005/8/layout/process4"/>
    <dgm:cxn modelId="{789D4EAE-1685-4C1F-A98C-D6E0ACEA3301}" type="presParOf" srcId="{ACC78BB8-C662-42A9-9DF5-CBC5E17E303E}" destId="{5DF3DD77-D8A3-4110-8BAD-0710CF1F8469}" srcOrd="0" destOrd="0" presId="urn:microsoft.com/office/officeart/2005/8/layout/process4"/>
    <dgm:cxn modelId="{CDD6C5C7-79F7-42E0-8FD7-F2E3CB642293}" type="presParOf" srcId="{ACC78BB8-C662-42A9-9DF5-CBC5E17E303E}" destId="{834CB1EE-B270-4368-8A66-41C0ED9C7AB2}" srcOrd="1" destOrd="0" presId="urn:microsoft.com/office/officeart/2005/8/layout/process4"/>
    <dgm:cxn modelId="{2129F64F-185D-4067-8A6B-D2D53681420A}" type="presParOf" srcId="{90073716-4BD5-404B-9AA3-8A5E04C5EE33}" destId="{5888F7C9-7155-4C0A-B5C3-FF32FF2157C7}" srcOrd="1" destOrd="0" presId="urn:microsoft.com/office/officeart/2005/8/layout/process4"/>
    <dgm:cxn modelId="{4888CF13-AB6A-40C8-ABA6-5CCF82899586}" type="presParOf" srcId="{90073716-4BD5-404B-9AA3-8A5E04C5EE33}" destId="{A53BD8AD-43BB-4AE9-B4B8-40934A871095}" srcOrd="2" destOrd="0" presId="urn:microsoft.com/office/officeart/2005/8/layout/process4"/>
    <dgm:cxn modelId="{4044F6F9-B25A-48C8-957F-54FD209B16D0}" type="presParOf" srcId="{A53BD8AD-43BB-4AE9-B4B8-40934A871095}" destId="{B4B47931-348A-404F-8234-B941FB1D4C02}" srcOrd="0" destOrd="0" presId="urn:microsoft.com/office/officeart/2005/8/layout/process4"/>
    <dgm:cxn modelId="{E7D0386C-A21F-46A7-B2D4-E5231526FE7F}" type="presParOf" srcId="{A53BD8AD-43BB-4AE9-B4B8-40934A871095}" destId="{D2CF1AD5-2285-4414-9312-6D75B5F7081B}" srcOrd="1" destOrd="0" presId="urn:microsoft.com/office/officeart/2005/8/layout/process4"/>
    <dgm:cxn modelId="{E0ABEF8D-BF8B-4B45-9B0A-639B95A1332E}" type="presParOf" srcId="{A53BD8AD-43BB-4AE9-B4B8-40934A871095}" destId="{2834D984-0A54-4C50-BB7F-659DE5525DAC}" srcOrd="2" destOrd="0" presId="urn:microsoft.com/office/officeart/2005/8/layout/process4"/>
    <dgm:cxn modelId="{72AA8347-B292-464B-8744-032B8A4693A8}" type="presParOf" srcId="{2834D984-0A54-4C50-BB7F-659DE5525DAC}" destId="{FB375491-9372-47F1-B07D-24A105AD7A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7085A-11CC-45C8-8067-31C6B46C376C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D35B5011-A819-48FA-A548-1E89CE5CB8D1}">
      <dgm:prSet phldrT="[Текст]" custT="1"/>
      <dgm:spPr/>
      <dgm:t>
        <a:bodyPr/>
        <a:lstStyle/>
        <a:p>
          <a:r>
            <a:rPr lang="ru-RU" sz="2200" b="1" spc="-100" baseline="0" smtClean="0">
              <a:solidFill>
                <a:srgbClr val="002060"/>
              </a:solidFill>
            </a:rPr>
            <a:t>Подготовительный</a:t>
          </a:r>
          <a:r>
            <a:rPr lang="ru-RU" sz="2200" b="1" smtClean="0">
              <a:solidFill>
                <a:srgbClr val="002060"/>
              </a:solidFill>
            </a:rPr>
            <a:t/>
          </a:r>
          <a:br>
            <a:rPr lang="ru-RU" sz="2200" b="1" smtClean="0">
              <a:solidFill>
                <a:srgbClr val="002060"/>
              </a:solidFill>
            </a:rPr>
          </a:br>
          <a:r>
            <a:rPr lang="ru-RU" sz="2200" b="1" smtClean="0">
              <a:solidFill>
                <a:srgbClr val="002060"/>
              </a:solidFill>
            </a:rPr>
            <a:t>2023 г.</a:t>
          </a:r>
          <a:endParaRPr lang="ru-RU" sz="2200" b="1" dirty="0">
            <a:solidFill>
              <a:srgbClr val="002060"/>
            </a:solidFill>
          </a:endParaRPr>
        </a:p>
      </dgm:t>
    </dgm:pt>
    <dgm:pt modelId="{BDCE7D5A-BB52-4664-9F7F-8C6A0C24FCA4}" type="parTrans" cxnId="{08018C64-3C54-43C4-9AB1-01E5A04CFBB2}">
      <dgm:prSet/>
      <dgm:spPr/>
      <dgm:t>
        <a:bodyPr/>
        <a:lstStyle/>
        <a:p>
          <a:endParaRPr lang="ru-RU" sz="2200" b="1">
            <a:solidFill>
              <a:srgbClr val="002060"/>
            </a:solidFill>
          </a:endParaRPr>
        </a:p>
      </dgm:t>
    </dgm:pt>
    <dgm:pt modelId="{70E0C770-8DB4-4504-B6D0-70A2AF8AA46C}" type="sibTrans" cxnId="{08018C64-3C54-43C4-9AB1-01E5A04CFBB2}">
      <dgm:prSet/>
      <dgm:spPr/>
      <dgm:t>
        <a:bodyPr/>
        <a:lstStyle/>
        <a:p>
          <a:endParaRPr lang="ru-RU" sz="2200" b="1">
            <a:solidFill>
              <a:srgbClr val="002060"/>
            </a:solidFill>
          </a:endParaRPr>
        </a:p>
      </dgm:t>
    </dgm:pt>
    <dgm:pt modelId="{FA9EF047-E134-43FE-AE00-BEA42CDD2382}">
      <dgm:prSet phldrT="[Текст]" custT="1"/>
      <dgm:spPr/>
      <dgm:t>
        <a:bodyPr/>
        <a:lstStyle/>
        <a:p>
          <a:r>
            <a:rPr lang="ru-RU" sz="2200" b="1" smtClean="0">
              <a:solidFill>
                <a:srgbClr val="002060"/>
              </a:solidFill>
            </a:rPr>
            <a:t>Основной</a:t>
          </a:r>
          <a:br>
            <a:rPr lang="ru-RU" sz="2200" b="1" smtClean="0">
              <a:solidFill>
                <a:srgbClr val="002060"/>
              </a:solidFill>
            </a:rPr>
          </a:br>
          <a:r>
            <a:rPr lang="ru-RU" sz="2200" b="1" smtClean="0">
              <a:solidFill>
                <a:srgbClr val="002060"/>
              </a:solidFill>
            </a:rPr>
            <a:t>2024 – 2025 гг.</a:t>
          </a:r>
          <a:endParaRPr lang="ru-RU" sz="2200" b="1" dirty="0">
            <a:solidFill>
              <a:srgbClr val="002060"/>
            </a:solidFill>
          </a:endParaRPr>
        </a:p>
      </dgm:t>
    </dgm:pt>
    <dgm:pt modelId="{C173FF95-9F91-46F1-90B1-385C7257E2CC}" type="parTrans" cxnId="{F58D7B84-F621-42AB-93BB-6830528E465F}">
      <dgm:prSet/>
      <dgm:spPr/>
      <dgm:t>
        <a:bodyPr/>
        <a:lstStyle/>
        <a:p>
          <a:endParaRPr lang="ru-RU" sz="2200" b="1">
            <a:solidFill>
              <a:srgbClr val="002060"/>
            </a:solidFill>
          </a:endParaRPr>
        </a:p>
      </dgm:t>
    </dgm:pt>
    <dgm:pt modelId="{FEC17FFF-8799-47FD-B833-9BAB6559484F}" type="sibTrans" cxnId="{F58D7B84-F621-42AB-93BB-6830528E465F}">
      <dgm:prSet/>
      <dgm:spPr/>
      <dgm:t>
        <a:bodyPr/>
        <a:lstStyle/>
        <a:p>
          <a:endParaRPr lang="ru-RU" sz="2200" b="1">
            <a:solidFill>
              <a:srgbClr val="002060"/>
            </a:solidFill>
          </a:endParaRPr>
        </a:p>
      </dgm:t>
    </dgm:pt>
    <dgm:pt modelId="{4BDB0914-9CC4-44D0-987E-8B478C6119B4}">
      <dgm:prSet phldrT="[Текст]" custT="1"/>
      <dgm:spPr/>
      <dgm:t>
        <a:bodyPr/>
        <a:lstStyle/>
        <a:p>
          <a:r>
            <a:rPr lang="ru-RU" sz="2200" b="1" spc="-100" baseline="0" smtClean="0">
              <a:solidFill>
                <a:srgbClr val="002060"/>
              </a:solidFill>
            </a:rPr>
            <a:t>Заключительный</a:t>
          </a:r>
          <a:r>
            <a:rPr lang="ru-RU" sz="2200" b="1" smtClean="0">
              <a:solidFill>
                <a:srgbClr val="002060"/>
              </a:solidFill>
            </a:rPr>
            <a:t/>
          </a:r>
          <a:br>
            <a:rPr lang="ru-RU" sz="2200" b="1" smtClean="0">
              <a:solidFill>
                <a:srgbClr val="002060"/>
              </a:solidFill>
            </a:rPr>
          </a:br>
          <a:r>
            <a:rPr lang="ru-RU" sz="2200" b="1" smtClean="0">
              <a:solidFill>
                <a:srgbClr val="002060"/>
              </a:solidFill>
            </a:rPr>
            <a:t>2025 – 2026 гг.</a:t>
          </a:r>
          <a:endParaRPr lang="ru-RU" sz="2200" b="1" dirty="0">
            <a:solidFill>
              <a:srgbClr val="002060"/>
            </a:solidFill>
          </a:endParaRPr>
        </a:p>
      </dgm:t>
    </dgm:pt>
    <dgm:pt modelId="{A7699501-CB44-473F-85ED-6BADCE14E20A}" type="parTrans" cxnId="{BBFD0623-35D3-4747-909E-DDDF894B536C}">
      <dgm:prSet/>
      <dgm:spPr/>
      <dgm:t>
        <a:bodyPr/>
        <a:lstStyle/>
        <a:p>
          <a:endParaRPr lang="ru-RU" sz="2200" b="1">
            <a:solidFill>
              <a:srgbClr val="002060"/>
            </a:solidFill>
          </a:endParaRPr>
        </a:p>
      </dgm:t>
    </dgm:pt>
    <dgm:pt modelId="{6D8C0544-5B61-4825-8DE1-4C628EE7B434}" type="sibTrans" cxnId="{BBFD0623-35D3-4747-909E-DDDF894B536C}">
      <dgm:prSet/>
      <dgm:spPr/>
      <dgm:t>
        <a:bodyPr/>
        <a:lstStyle/>
        <a:p>
          <a:endParaRPr lang="ru-RU" sz="2200" b="1">
            <a:solidFill>
              <a:srgbClr val="002060"/>
            </a:solidFill>
          </a:endParaRPr>
        </a:p>
      </dgm:t>
    </dgm:pt>
    <dgm:pt modelId="{690A6BB9-61DC-42D2-AE82-CB11269214BB}" type="pres">
      <dgm:prSet presAssocID="{6917085A-11CC-45C8-8067-31C6B46C376C}" presName="Name0" presStyleCnt="0">
        <dgm:presLayoutVars>
          <dgm:dir/>
          <dgm:animLvl val="lvl"/>
          <dgm:resizeHandles val="exact"/>
        </dgm:presLayoutVars>
      </dgm:prSet>
      <dgm:spPr/>
    </dgm:pt>
    <dgm:pt modelId="{CCCEACD1-D723-4D21-91CE-9C2B4FD1045A}" type="pres">
      <dgm:prSet presAssocID="{D35B5011-A819-48FA-A548-1E89CE5CB8D1}" presName="parTxOnly" presStyleLbl="node1" presStyleIdx="0" presStyleCnt="3" custScaleX="127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127B8-9F28-4858-9FEB-4812E6A63479}" type="pres">
      <dgm:prSet presAssocID="{70E0C770-8DB4-4504-B6D0-70A2AF8AA46C}" presName="parTxOnlySpace" presStyleCnt="0"/>
      <dgm:spPr/>
    </dgm:pt>
    <dgm:pt modelId="{C6A2007F-F632-4350-9A33-C64AF5F2F606}" type="pres">
      <dgm:prSet presAssocID="{FA9EF047-E134-43FE-AE00-BEA42CDD2382}" presName="parTxOnly" presStyleLbl="node1" presStyleIdx="1" presStyleCnt="3" custScaleX="115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86D82-832D-4785-A2A0-3F414DC6EB8B}" type="pres">
      <dgm:prSet presAssocID="{FEC17FFF-8799-47FD-B833-9BAB6559484F}" presName="parTxOnlySpace" presStyleCnt="0"/>
      <dgm:spPr/>
    </dgm:pt>
    <dgm:pt modelId="{84184723-5C48-40B5-9D0E-A314D32BE69F}" type="pres">
      <dgm:prSet presAssocID="{4BDB0914-9CC4-44D0-987E-8B478C6119B4}" presName="parTxOnly" presStyleLbl="node1" presStyleIdx="2" presStyleCnt="3" custScaleX="120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10997-9E91-4D13-94CA-51CB8073CBE1}" type="presOf" srcId="{4BDB0914-9CC4-44D0-987E-8B478C6119B4}" destId="{84184723-5C48-40B5-9D0E-A314D32BE69F}" srcOrd="0" destOrd="0" presId="urn:microsoft.com/office/officeart/2005/8/layout/chevron1"/>
    <dgm:cxn modelId="{028AF17A-CA73-431E-AA3B-6EE72126C7EF}" type="presOf" srcId="{6917085A-11CC-45C8-8067-31C6B46C376C}" destId="{690A6BB9-61DC-42D2-AE82-CB11269214BB}" srcOrd="0" destOrd="0" presId="urn:microsoft.com/office/officeart/2005/8/layout/chevron1"/>
    <dgm:cxn modelId="{37EAAA9D-045F-42E5-BF88-843B025F1D7A}" type="presOf" srcId="{FA9EF047-E134-43FE-AE00-BEA42CDD2382}" destId="{C6A2007F-F632-4350-9A33-C64AF5F2F606}" srcOrd="0" destOrd="0" presId="urn:microsoft.com/office/officeart/2005/8/layout/chevron1"/>
    <dgm:cxn modelId="{08018C64-3C54-43C4-9AB1-01E5A04CFBB2}" srcId="{6917085A-11CC-45C8-8067-31C6B46C376C}" destId="{D35B5011-A819-48FA-A548-1E89CE5CB8D1}" srcOrd="0" destOrd="0" parTransId="{BDCE7D5A-BB52-4664-9F7F-8C6A0C24FCA4}" sibTransId="{70E0C770-8DB4-4504-B6D0-70A2AF8AA46C}"/>
    <dgm:cxn modelId="{F58D7B84-F621-42AB-93BB-6830528E465F}" srcId="{6917085A-11CC-45C8-8067-31C6B46C376C}" destId="{FA9EF047-E134-43FE-AE00-BEA42CDD2382}" srcOrd="1" destOrd="0" parTransId="{C173FF95-9F91-46F1-90B1-385C7257E2CC}" sibTransId="{FEC17FFF-8799-47FD-B833-9BAB6559484F}"/>
    <dgm:cxn modelId="{2C4818B1-7748-4C06-866A-446A43E079BE}" type="presOf" srcId="{D35B5011-A819-48FA-A548-1E89CE5CB8D1}" destId="{CCCEACD1-D723-4D21-91CE-9C2B4FD1045A}" srcOrd="0" destOrd="0" presId="urn:microsoft.com/office/officeart/2005/8/layout/chevron1"/>
    <dgm:cxn modelId="{BBFD0623-35D3-4747-909E-DDDF894B536C}" srcId="{6917085A-11CC-45C8-8067-31C6B46C376C}" destId="{4BDB0914-9CC4-44D0-987E-8B478C6119B4}" srcOrd="2" destOrd="0" parTransId="{A7699501-CB44-473F-85ED-6BADCE14E20A}" sibTransId="{6D8C0544-5B61-4825-8DE1-4C628EE7B434}"/>
    <dgm:cxn modelId="{57F54AD1-89A0-4BE9-AACF-726F7D578561}" type="presParOf" srcId="{690A6BB9-61DC-42D2-AE82-CB11269214BB}" destId="{CCCEACD1-D723-4D21-91CE-9C2B4FD1045A}" srcOrd="0" destOrd="0" presId="urn:microsoft.com/office/officeart/2005/8/layout/chevron1"/>
    <dgm:cxn modelId="{C57F5765-B8A9-416E-91E3-66A613EF1C71}" type="presParOf" srcId="{690A6BB9-61DC-42D2-AE82-CB11269214BB}" destId="{50A127B8-9F28-4858-9FEB-4812E6A63479}" srcOrd="1" destOrd="0" presId="urn:microsoft.com/office/officeart/2005/8/layout/chevron1"/>
    <dgm:cxn modelId="{1D58B1BD-DCEC-4C1B-BC79-BF047344B2F9}" type="presParOf" srcId="{690A6BB9-61DC-42D2-AE82-CB11269214BB}" destId="{C6A2007F-F632-4350-9A33-C64AF5F2F606}" srcOrd="2" destOrd="0" presId="urn:microsoft.com/office/officeart/2005/8/layout/chevron1"/>
    <dgm:cxn modelId="{C07BA98E-22D0-4B7B-AA0C-3763FBA71BFC}" type="presParOf" srcId="{690A6BB9-61DC-42D2-AE82-CB11269214BB}" destId="{9DF86D82-832D-4785-A2A0-3F414DC6EB8B}" srcOrd="3" destOrd="0" presId="urn:microsoft.com/office/officeart/2005/8/layout/chevron1"/>
    <dgm:cxn modelId="{2C87923A-2581-441C-89BC-D81F102E7379}" type="presParOf" srcId="{690A6BB9-61DC-42D2-AE82-CB11269214BB}" destId="{84184723-5C48-40B5-9D0E-A314D32BE6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5A146B-B379-4350-9805-7332638EA861}" type="doc">
      <dgm:prSet loTypeId="urn:microsoft.com/office/officeart/2005/8/layout/hProcess4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0EACB4A-A911-4D18-B55B-14E698F9BA5F}">
      <dgm:prSet phldrT="[Текст]" custT="1"/>
      <dgm:spPr/>
      <dgm:t>
        <a:bodyPr/>
        <a:lstStyle/>
        <a:p>
          <a:r>
            <a:rPr lang="ru-RU" sz="3200" dirty="0" smtClean="0"/>
            <a:t>12</a:t>
          </a:r>
          <a:endParaRPr lang="ru-RU" sz="3200" dirty="0"/>
        </a:p>
      </dgm:t>
    </dgm:pt>
    <dgm:pt modelId="{F810AAB4-70EE-4253-9DA7-8E4E6218C2FF}" type="parTrans" cxnId="{5F19F8AE-040D-44C1-814D-85C2920096CE}">
      <dgm:prSet/>
      <dgm:spPr/>
      <dgm:t>
        <a:bodyPr/>
        <a:lstStyle/>
        <a:p>
          <a:endParaRPr lang="ru-RU"/>
        </a:p>
      </dgm:t>
    </dgm:pt>
    <dgm:pt modelId="{3DDA41DC-95CB-4A63-B566-9C1D7B1BAF3F}" type="sibTrans" cxnId="{5F19F8AE-040D-44C1-814D-85C2920096CE}">
      <dgm:prSet/>
      <dgm:spPr/>
      <dgm:t>
        <a:bodyPr/>
        <a:lstStyle/>
        <a:p>
          <a:endParaRPr lang="ru-RU"/>
        </a:p>
      </dgm:t>
    </dgm:pt>
    <dgm:pt modelId="{9A270EE2-33CF-406C-A580-937B7B7354D6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</a:rPr>
            <a:t>Различных форматов, тем и направлений</a:t>
          </a:r>
          <a:endParaRPr lang="ru-RU" sz="1600" b="1" dirty="0">
            <a:solidFill>
              <a:srgbClr val="0070C0"/>
            </a:solidFill>
          </a:endParaRPr>
        </a:p>
      </dgm:t>
    </dgm:pt>
    <dgm:pt modelId="{648629A8-AD2B-43E6-9A01-1F49CB46A5D8}" type="parTrans" cxnId="{C11C99C5-6147-4F73-86E6-5010891BD39F}">
      <dgm:prSet/>
      <dgm:spPr/>
      <dgm:t>
        <a:bodyPr/>
        <a:lstStyle/>
        <a:p>
          <a:endParaRPr lang="ru-RU"/>
        </a:p>
      </dgm:t>
    </dgm:pt>
    <dgm:pt modelId="{C726CCB2-B169-4EF0-91E5-9FFE2E834B7A}" type="sibTrans" cxnId="{C11C99C5-6147-4F73-86E6-5010891BD39F}">
      <dgm:prSet/>
      <dgm:spPr/>
      <dgm:t>
        <a:bodyPr/>
        <a:lstStyle/>
        <a:p>
          <a:endParaRPr lang="ru-RU"/>
        </a:p>
      </dgm:t>
    </dgm:pt>
    <dgm:pt modelId="{9FB5B58B-224D-4558-9D18-E9177C51F64E}">
      <dgm:prSet phldrT="[Текст]" custT="1"/>
      <dgm:spPr/>
      <dgm:t>
        <a:bodyPr/>
        <a:lstStyle/>
        <a:p>
          <a:r>
            <a:rPr lang="ru-RU" sz="3200" dirty="0" smtClean="0"/>
            <a:t>147</a:t>
          </a:r>
          <a:endParaRPr lang="ru-RU" sz="3200" dirty="0"/>
        </a:p>
      </dgm:t>
    </dgm:pt>
    <dgm:pt modelId="{B8CB45BE-026C-465F-9F44-EE8A116747CF}" type="parTrans" cxnId="{898C32C5-5284-4216-B569-A64F04480FB4}">
      <dgm:prSet/>
      <dgm:spPr/>
      <dgm:t>
        <a:bodyPr/>
        <a:lstStyle/>
        <a:p>
          <a:endParaRPr lang="ru-RU"/>
        </a:p>
      </dgm:t>
    </dgm:pt>
    <dgm:pt modelId="{2C08E239-FE1B-461C-8AD6-8EBCEBA6CA52}" type="sibTrans" cxnId="{898C32C5-5284-4216-B569-A64F04480FB4}">
      <dgm:prSet/>
      <dgm:spPr/>
      <dgm:t>
        <a:bodyPr/>
        <a:lstStyle/>
        <a:p>
          <a:endParaRPr lang="ru-RU"/>
        </a:p>
      </dgm:t>
    </dgm:pt>
    <dgm:pt modelId="{7E80DA18-FDE5-43CD-A9A7-F1437A6ACEA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</a:rPr>
            <a:t>Общее количество часов  на повышение уровня методической компетенции  преподавателей</a:t>
          </a:r>
          <a:endParaRPr lang="ru-RU" sz="1600" b="1" dirty="0">
            <a:solidFill>
              <a:srgbClr val="0070C0"/>
            </a:solidFill>
          </a:endParaRPr>
        </a:p>
      </dgm:t>
    </dgm:pt>
    <dgm:pt modelId="{0FA829D4-ADB6-4CB7-AD6D-448F66E8E1A6}" type="parTrans" cxnId="{D4E88562-1297-4C59-B4E8-00F3D8EC6575}">
      <dgm:prSet/>
      <dgm:spPr/>
      <dgm:t>
        <a:bodyPr/>
        <a:lstStyle/>
        <a:p>
          <a:endParaRPr lang="ru-RU"/>
        </a:p>
      </dgm:t>
    </dgm:pt>
    <dgm:pt modelId="{E8B09C02-A041-4C30-9347-3172A73BE431}" type="sibTrans" cxnId="{D4E88562-1297-4C59-B4E8-00F3D8EC6575}">
      <dgm:prSet/>
      <dgm:spPr/>
      <dgm:t>
        <a:bodyPr/>
        <a:lstStyle/>
        <a:p>
          <a:endParaRPr lang="ru-RU"/>
        </a:p>
      </dgm:t>
    </dgm:pt>
    <dgm:pt modelId="{E1083D6A-E787-4A1A-B041-DFC0A9B75C17}">
      <dgm:prSet phldrT="[Текст]" custT="1"/>
      <dgm:spPr/>
      <dgm:t>
        <a:bodyPr/>
        <a:lstStyle/>
        <a:p>
          <a:r>
            <a:rPr lang="ru-RU" sz="3200" dirty="0" smtClean="0"/>
            <a:t>21</a:t>
          </a:r>
          <a:endParaRPr lang="ru-RU" sz="3200" dirty="0"/>
        </a:p>
      </dgm:t>
    </dgm:pt>
    <dgm:pt modelId="{D52EF16C-C12D-4E36-8C8D-5D4FA519389D}" type="parTrans" cxnId="{13FFA580-E42C-4F80-A8F6-B2E8466BEB3A}">
      <dgm:prSet/>
      <dgm:spPr/>
      <dgm:t>
        <a:bodyPr/>
        <a:lstStyle/>
        <a:p>
          <a:endParaRPr lang="ru-RU"/>
        </a:p>
      </dgm:t>
    </dgm:pt>
    <dgm:pt modelId="{1B51EE89-3153-4E66-91A3-0F8C2CECACF4}" type="sibTrans" cxnId="{13FFA580-E42C-4F80-A8F6-B2E8466BEB3A}">
      <dgm:prSet/>
      <dgm:spPr/>
      <dgm:t>
        <a:bodyPr/>
        <a:lstStyle/>
        <a:p>
          <a:endParaRPr lang="ru-RU"/>
        </a:p>
      </dgm:t>
    </dgm:pt>
    <dgm:pt modelId="{AD1CA592-E818-4A61-B68A-D61C0F9C12AD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</a:rPr>
            <a:t>Среднее количество времени (в часах), затраченное преподавателем за период с октября 2023 года по март 2024 года на повышение уровня методической </a:t>
          </a:r>
          <a:r>
            <a:rPr lang="ru-RU" sz="1600" b="1" dirty="0" err="1" smtClean="0">
              <a:solidFill>
                <a:srgbClr val="0070C0"/>
              </a:solidFill>
            </a:rPr>
            <a:t>компетености</a:t>
          </a:r>
          <a:endParaRPr lang="ru-RU" sz="1600" b="1" dirty="0">
            <a:solidFill>
              <a:srgbClr val="0070C0"/>
            </a:solidFill>
          </a:endParaRPr>
        </a:p>
      </dgm:t>
    </dgm:pt>
    <dgm:pt modelId="{C099B284-0BFF-46CD-A1A6-2288AA897BA7}" type="parTrans" cxnId="{F2D7E6FF-527E-47C4-A3D3-9FD2B665CC2A}">
      <dgm:prSet/>
      <dgm:spPr/>
      <dgm:t>
        <a:bodyPr/>
        <a:lstStyle/>
        <a:p>
          <a:endParaRPr lang="ru-RU"/>
        </a:p>
      </dgm:t>
    </dgm:pt>
    <dgm:pt modelId="{7A6207A0-9F00-451F-854D-55780B03951B}" type="sibTrans" cxnId="{F2D7E6FF-527E-47C4-A3D3-9FD2B665CC2A}">
      <dgm:prSet/>
      <dgm:spPr/>
      <dgm:t>
        <a:bodyPr/>
        <a:lstStyle/>
        <a:p>
          <a:endParaRPr lang="ru-RU"/>
        </a:p>
      </dgm:t>
    </dgm:pt>
    <dgm:pt modelId="{CA66B169-2833-46EA-894C-554EDB45C2DB}" type="pres">
      <dgm:prSet presAssocID="{115A146B-B379-4350-9805-7332638EA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C0EA2-09E2-405F-9730-F5CFB772A2B6}" type="pres">
      <dgm:prSet presAssocID="{115A146B-B379-4350-9805-7332638EA861}" presName="tSp" presStyleCnt="0"/>
      <dgm:spPr/>
    </dgm:pt>
    <dgm:pt modelId="{E49A185B-2781-4D44-BA58-07B5F943E8FF}" type="pres">
      <dgm:prSet presAssocID="{115A146B-B379-4350-9805-7332638EA861}" presName="bSp" presStyleCnt="0"/>
      <dgm:spPr/>
    </dgm:pt>
    <dgm:pt modelId="{4E360189-0C36-4F58-80FB-E08F73CCE5FA}" type="pres">
      <dgm:prSet presAssocID="{115A146B-B379-4350-9805-7332638EA861}" presName="process" presStyleCnt="0"/>
      <dgm:spPr/>
    </dgm:pt>
    <dgm:pt modelId="{E3E4C85B-0F1B-4E7F-ABF6-9D406A70F3C7}" type="pres">
      <dgm:prSet presAssocID="{F0EACB4A-A911-4D18-B55B-14E698F9BA5F}" presName="composite1" presStyleCnt="0"/>
      <dgm:spPr/>
    </dgm:pt>
    <dgm:pt modelId="{C4DC6731-8DE5-44C7-AFC6-FA4EBD06F15D}" type="pres">
      <dgm:prSet presAssocID="{F0EACB4A-A911-4D18-B55B-14E698F9BA5F}" presName="dummyNode1" presStyleLbl="node1" presStyleIdx="0" presStyleCnt="3"/>
      <dgm:spPr/>
    </dgm:pt>
    <dgm:pt modelId="{7D7910A1-F206-4A45-ACE0-37408FC0F73A}" type="pres">
      <dgm:prSet presAssocID="{F0EACB4A-A911-4D18-B55B-14E698F9BA5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5A96A-50A0-4E34-AD60-2229EF090656}" type="pres">
      <dgm:prSet presAssocID="{F0EACB4A-A911-4D18-B55B-14E698F9BA5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D9E13-8B98-4CB3-B2C7-76154FC24473}" type="pres">
      <dgm:prSet presAssocID="{F0EACB4A-A911-4D18-B55B-14E698F9BA5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8E05A-81AD-49F3-9641-25137F6D8CCB}" type="pres">
      <dgm:prSet presAssocID="{F0EACB4A-A911-4D18-B55B-14E698F9BA5F}" presName="connSite1" presStyleCnt="0"/>
      <dgm:spPr/>
    </dgm:pt>
    <dgm:pt modelId="{7A50B13A-F8C2-4102-BCA6-59FD1D16BF44}" type="pres">
      <dgm:prSet presAssocID="{3DDA41DC-95CB-4A63-B566-9C1D7B1BAF3F}" presName="Name9" presStyleLbl="sibTrans2D1" presStyleIdx="0" presStyleCnt="2"/>
      <dgm:spPr/>
      <dgm:t>
        <a:bodyPr/>
        <a:lstStyle/>
        <a:p>
          <a:endParaRPr lang="ru-RU"/>
        </a:p>
      </dgm:t>
    </dgm:pt>
    <dgm:pt modelId="{A3EAF3C4-DCFF-4481-9E68-396C957AD43E}" type="pres">
      <dgm:prSet presAssocID="{9FB5B58B-224D-4558-9D18-E9177C51F64E}" presName="composite2" presStyleCnt="0"/>
      <dgm:spPr/>
    </dgm:pt>
    <dgm:pt modelId="{CB6B9B8A-3A2C-49DE-AA30-25C3D4A9D16B}" type="pres">
      <dgm:prSet presAssocID="{9FB5B58B-224D-4558-9D18-E9177C51F64E}" presName="dummyNode2" presStyleLbl="node1" presStyleIdx="0" presStyleCnt="3"/>
      <dgm:spPr/>
    </dgm:pt>
    <dgm:pt modelId="{BD678EAA-647D-461D-B038-250B801528ED}" type="pres">
      <dgm:prSet presAssocID="{9FB5B58B-224D-4558-9D18-E9177C51F64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E7FBC-A4DE-42EE-AA79-04251D2B9D4E}" type="pres">
      <dgm:prSet presAssocID="{9FB5B58B-224D-4558-9D18-E9177C51F64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12165-2473-4490-9123-0819EB620321}" type="pres">
      <dgm:prSet presAssocID="{9FB5B58B-224D-4558-9D18-E9177C51F64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0AB97-9283-483C-855A-F68CCC9581C5}" type="pres">
      <dgm:prSet presAssocID="{9FB5B58B-224D-4558-9D18-E9177C51F64E}" presName="connSite2" presStyleCnt="0"/>
      <dgm:spPr/>
    </dgm:pt>
    <dgm:pt modelId="{C7BFB48B-CFDE-43B7-8135-C627FF5E350E}" type="pres">
      <dgm:prSet presAssocID="{2C08E239-FE1B-461C-8AD6-8EBCEBA6CA52}" presName="Name18" presStyleLbl="sibTrans2D1" presStyleIdx="1" presStyleCnt="2"/>
      <dgm:spPr/>
      <dgm:t>
        <a:bodyPr/>
        <a:lstStyle/>
        <a:p>
          <a:endParaRPr lang="ru-RU"/>
        </a:p>
      </dgm:t>
    </dgm:pt>
    <dgm:pt modelId="{EC858876-5960-4935-B363-4B2B27E67F3C}" type="pres">
      <dgm:prSet presAssocID="{E1083D6A-E787-4A1A-B041-DFC0A9B75C17}" presName="composite1" presStyleCnt="0"/>
      <dgm:spPr/>
    </dgm:pt>
    <dgm:pt modelId="{D5B1AF54-56F0-4329-B4BF-9161BFA321B6}" type="pres">
      <dgm:prSet presAssocID="{E1083D6A-E787-4A1A-B041-DFC0A9B75C17}" presName="dummyNode1" presStyleLbl="node1" presStyleIdx="1" presStyleCnt="3"/>
      <dgm:spPr/>
    </dgm:pt>
    <dgm:pt modelId="{6B38A622-6052-44E3-96DA-26F6F5A94A8C}" type="pres">
      <dgm:prSet presAssocID="{E1083D6A-E787-4A1A-B041-DFC0A9B75C17}" presName="childNode1" presStyleLbl="bgAcc1" presStyleIdx="2" presStyleCnt="3" custScaleX="114650" custScaleY="17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84A3F-114F-4114-B75E-DBBB4802DD02}" type="pres">
      <dgm:prSet presAssocID="{E1083D6A-E787-4A1A-B041-DFC0A9B75C1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B8421-B484-4879-9A9E-7F851F97CCD7}" type="pres">
      <dgm:prSet presAssocID="{E1083D6A-E787-4A1A-B041-DFC0A9B75C17}" presName="parentNode1" presStyleLbl="node1" presStyleIdx="2" presStyleCnt="3" custLinFactNeighborX="-10536" custLinFactNeighborY="461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E1530-3D2C-44F3-A1BF-FEB1939B7D0C}" type="pres">
      <dgm:prSet presAssocID="{E1083D6A-E787-4A1A-B041-DFC0A9B75C17}" presName="connSite1" presStyleCnt="0"/>
      <dgm:spPr/>
    </dgm:pt>
  </dgm:ptLst>
  <dgm:cxnLst>
    <dgm:cxn modelId="{E56A0363-3A1A-41D2-B050-3A255476C34E}" type="presOf" srcId="{7E80DA18-FDE5-43CD-A9A7-F1437A6ACEA2}" destId="{70CE7FBC-A4DE-42EE-AA79-04251D2B9D4E}" srcOrd="1" destOrd="0" presId="urn:microsoft.com/office/officeart/2005/8/layout/hProcess4"/>
    <dgm:cxn modelId="{DA28ADAD-407D-4684-B741-FB18F84E0C2F}" type="presOf" srcId="{9FB5B58B-224D-4558-9D18-E9177C51F64E}" destId="{31D12165-2473-4490-9123-0819EB620321}" srcOrd="0" destOrd="0" presId="urn:microsoft.com/office/officeart/2005/8/layout/hProcess4"/>
    <dgm:cxn modelId="{F2D7E6FF-527E-47C4-A3D3-9FD2B665CC2A}" srcId="{E1083D6A-E787-4A1A-B041-DFC0A9B75C17}" destId="{AD1CA592-E818-4A61-B68A-D61C0F9C12AD}" srcOrd="0" destOrd="0" parTransId="{C099B284-0BFF-46CD-A1A6-2288AA897BA7}" sibTransId="{7A6207A0-9F00-451F-854D-55780B03951B}"/>
    <dgm:cxn modelId="{5A32C48A-EE03-4912-BEA7-1BADD676DF97}" type="presOf" srcId="{115A146B-B379-4350-9805-7332638EA861}" destId="{CA66B169-2833-46EA-894C-554EDB45C2DB}" srcOrd="0" destOrd="0" presId="urn:microsoft.com/office/officeart/2005/8/layout/hProcess4"/>
    <dgm:cxn modelId="{D4E88562-1297-4C59-B4E8-00F3D8EC6575}" srcId="{9FB5B58B-224D-4558-9D18-E9177C51F64E}" destId="{7E80DA18-FDE5-43CD-A9A7-F1437A6ACEA2}" srcOrd="0" destOrd="0" parTransId="{0FA829D4-ADB6-4CB7-AD6D-448F66E8E1A6}" sibTransId="{E8B09C02-A041-4C30-9347-3172A73BE431}"/>
    <dgm:cxn modelId="{19A35659-554F-4EDA-A4DF-28A8EBDB37F4}" type="presOf" srcId="{E1083D6A-E787-4A1A-B041-DFC0A9B75C17}" destId="{C87B8421-B484-4879-9A9E-7F851F97CCD7}" srcOrd="0" destOrd="0" presId="urn:microsoft.com/office/officeart/2005/8/layout/hProcess4"/>
    <dgm:cxn modelId="{D8A2C248-7D56-4703-8540-1B80EEF90657}" type="presOf" srcId="{AD1CA592-E818-4A61-B68A-D61C0F9C12AD}" destId="{F4B84A3F-114F-4114-B75E-DBBB4802DD02}" srcOrd="1" destOrd="0" presId="urn:microsoft.com/office/officeart/2005/8/layout/hProcess4"/>
    <dgm:cxn modelId="{710C8AB8-2220-4B2A-9584-59E50B4D328A}" type="presOf" srcId="{9A270EE2-33CF-406C-A580-937B7B7354D6}" destId="{7E95A96A-50A0-4E34-AD60-2229EF090656}" srcOrd="1" destOrd="0" presId="urn:microsoft.com/office/officeart/2005/8/layout/hProcess4"/>
    <dgm:cxn modelId="{B9772D5D-8D57-444F-A61A-09454BC878E9}" type="presOf" srcId="{7E80DA18-FDE5-43CD-A9A7-F1437A6ACEA2}" destId="{BD678EAA-647D-461D-B038-250B801528ED}" srcOrd="0" destOrd="0" presId="urn:microsoft.com/office/officeart/2005/8/layout/hProcess4"/>
    <dgm:cxn modelId="{DC23D3CE-CC32-4FDB-B807-00F498980399}" type="presOf" srcId="{AD1CA592-E818-4A61-B68A-D61C0F9C12AD}" destId="{6B38A622-6052-44E3-96DA-26F6F5A94A8C}" srcOrd="0" destOrd="0" presId="urn:microsoft.com/office/officeart/2005/8/layout/hProcess4"/>
    <dgm:cxn modelId="{C11C99C5-6147-4F73-86E6-5010891BD39F}" srcId="{F0EACB4A-A911-4D18-B55B-14E698F9BA5F}" destId="{9A270EE2-33CF-406C-A580-937B7B7354D6}" srcOrd="0" destOrd="0" parTransId="{648629A8-AD2B-43E6-9A01-1F49CB46A5D8}" sibTransId="{C726CCB2-B169-4EF0-91E5-9FFE2E834B7A}"/>
    <dgm:cxn modelId="{13FFA580-E42C-4F80-A8F6-B2E8466BEB3A}" srcId="{115A146B-B379-4350-9805-7332638EA861}" destId="{E1083D6A-E787-4A1A-B041-DFC0A9B75C17}" srcOrd="2" destOrd="0" parTransId="{D52EF16C-C12D-4E36-8C8D-5D4FA519389D}" sibTransId="{1B51EE89-3153-4E66-91A3-0F8C2CECACF4}"/>
    <dgm:cxn modelId="{5F19F8AE-040D-44C1-814D-85C2920096CE}" srcId="{115A146B-B379-4350-9805-7332638EA861}" destId="{F0EACB4A-A911-4D18-B55B-14E698F9BA5F}" srcOrd="0" destOrd="0" parTransId="{F810AAB4-70EE-4253-9DA7-8E4E6218C2FF}" sibTransId="{3DDA41DC-95CB-4A63-B566-9C1D7B1BAF3F}"/>
    <dgm:cxn modelId="{AC3E7D29-9FCC-4CEE-93C9-35F84FE179BE}" type="presOf" srcId="{9A270EE2-33CF-406C-A580-937B7B7354D6}" destId="{7D7910A1-F206-4A45-ACE0-37408FC0F73A}" srcOrd="0" destOrd="0" presId="urn:microsoft.com/office/officeart/2005/8/layout/hProcess4"/>
    <dgm:cxn modelId="{31065F4F-C6F1-4657-8D05-D8C3C013A792}" type="presOf" srcId="{F0EACB4A-A911-4D18-B55B-14E698F9BA5F}" destId="{284D9E13-8B98-4CB3-B2C7-76154FC24473}" srcOrd="0" destOrd="0" presId="urn:microsoft.com/office/officeart/2005/8/layout/hProcess4"/>
    <dgm:cxn modelId="{CA2377E9-EBC2-4EB2-B19B-643FF05527CA}" type="presOf" srcId="{2C08E239-FE1B-461C-8AD6-8EBCEBA6CA52}" destId="{C7BFB48B-CFDE-43B7-8135-C627FF5E350E}" srcOrd="0" destOrd="0" presId="urn:microsoft.com/office/officeart/2005/8/layout/hProcess4"/>
    <dgm:cxn modelId="{898C32C5-5284-4216-B569-A64F04480FB4}" srcId="{115A146B-B379-4350-9805-7332638EA861}" destId="{9FB5B58B-224D-4558-9D18-E9177C51F64E}" srcOrd="1" destOrd="0" parTransId="{B8CB45BE-026C-465F-9F44-EE8A116747CF}" sibTransId="{2C08E239-FE1B-461C-8AD6-8EBCEBA6CA52}"/>
    <dgm:cxn modelId="{A2F85462-A9AD-4AD1-903B-A3FE0103426C}" type="presOf" srcId="{3DDA41DC-95CB-4A63-B566-9C1D7B1BAF3F}" destId="{7A50B13A-F8C2-4102-BCA6-59FD1D16BF44}" srcOrd="0" destOrd="0" presId="urn:microsoft.com/office/officeart/2005/8/layout/hProcess4"/>
    <dgm:cxn modelId="{CB53AB8C-1467-4254-B0BF-E302BFEC1B78}" type="presParOf" srcId="{CA66B169-2833-46EA-894C-554EDB45C2DB}" destId="{A5CC0EA2-09E2-405F-9730-F5CFB772A2B6}" srcOrd="0" destOrd="0" presId="urn:microsoft.com/office/officeart/2005/8/layout/hProcess4"/>
    <dgm:cxn modelId="{13DF10CF-0137-404B-85EF-10960F0418A8}" type="presParOf" srcId="{CA66B169-2833-46EA-894C-554EDB45C2DB}" destId="{E49A185B-2781-4D44-BA58-07B5F943E8FF}" srcOrd="1" destOrd="0" presId="urn:microsoft.com/office/officeart/2005/8/layout/hProcess4"/>
    <dgm:cxn modelId="{8384D2D6-5265-4F80-9B73-449FAFA50BEB}" type="presParOf" srcId="{CA66B169-2833-46EA-894C-554EDB45C2DB}" destId="{4E360189-0C36-4F58-80FB-E08F73CCE5FA}" srcOrd="2" destOrd="0" presId="urn:microsoft.com/office/officeart/2005/8/layout/hProcess4"/>
    <dgm:cxn modelId="{71BCD865-3646-4DA9-A8F5-134BACB98A71}" type="presParOf" srcId="{4E360189-0C36-4F58-80FB-E08F73CCE5FA}" destId="{E3E4C85B-0F1B-4E7F-ABF6-9D406A70F3C7}" srcOrd="0" destOrd="0" presId="urn:microsoft.com/office/officeart/2005/8/layout/hProcess4"/>
    <dgm:cxn modelId="{89001FF4-0ECB-4498-85C4-45005F944261}" type="presParOf" srcId="{E3E4C85B-0F1B-4E7F-ABF6-9D406A70F3C7}" destId="{C4DC6731-8DE5-44C7-AFC6-FA4EBD06F15D}" srcOrd="0" destOrd="0" presId="urn:microsoft.com/office/officeart/2005/8/layout/hProcess4"/>
    <dgm:cxn modelId="{469496D5-D076-4055-8876-BDF3BDA4FC94}" type="presParOf" srcId="{E3E4C85B-0F1B-4E7F-ABF6-9D406A70F3C7}" destId="{7D7910A1-F206-4A45-ACE0-37408FC0F73A}" srcOrd="1" destOrd="0" presId="urn:microsoft.com/office/officeart/2005/8/layout/hProcess4"/>
    <dgm:cxn modelId="{1A07526C-6928-45C4-B815-78F86A915F0F}" type="presParOf" srcId="{E3E4C85B-0F1B-4E7F-ABF6-9D406A70F3C7}" destId="{7E95A96A-50A0-4E34-AD60-2229EF090656}" srcOrd="2" destOrd="0" presId="urn:microsoft.com/office/officeart/2005/8/layout/hProcess4"/>
    <dgm:cxn modelId="{DC37D672-29B3-48A6-92CF-8C495F3C684C}" type="presParOf" srcId="{E3E4C85B-0F1B-4E7F-ABF6-9D406A70F3C7}" destId="{284D9E13-8B98-4CB3-B2C7-76154FC24473}" srcOrd="3" destOrd="0" presId="urn:microsoft.com/office/officeart/2005/8/layout/hProcess4"/>
    <dgm:cxn modelId="{9EE94861-81B9-4C5A-A6D1-F8A5067BAFE5}" type="presParOf" srcId="{E3E4C85B-0F1B-4E7F-ABF6-9D406A70F3C7}" destId="{C638E05A-81AD-49F3-9641-25137F6D8CCB}" srcOrd="4" destOrd="0" presId="urn:microsoft.com/office/officeart/2005/8/layout/hProcess4"/>
    <dgm:cxn modelId="{65471303-67D9-4A6D-A0FC-E21AAACD0BE8}" type="presParOf" srcId="{4E360189-0C36-4F58-80FB-E08F73CCE5FA}" destId="{7A50B13A-F8C2-4102-BCA6-59FD1D16BF44}" srcOrd="1" destOrd="0" presId="urn:microsoft.com/office/officeart/2005/8/layout/hProcess4"/>
    <dgm:cxn modelId="{E182363C-AA02-4654-A2A1-86214544C0A9}" type="presParOf" srcId="{4E360189-0C36-4F58-80FB-E08F73CCE5FA}" destId="{A3EAF3C4-DCFF-4481-9E68-396C957AD43E}" srcOrd="2" destOrd="0" presId="urn:microsoft.com/office/officeart/2005/8/layout/hProcess4"/>
    <dgm:cxn modelId="{4F9305E1-B4E0-4C9C-9593-EE8B5CCC466C}" type="presParOf" srcId="{A3EAF3C4-DCFF-4481-9E68-396C957AD43E}" destId="{CB6B9B8A-3A2C-49DE-AA30-25C3D4A9D16B}" srcOrd="0" destOrd="0" presId="urn:microsoft.com/office/officeart/2005/8/layout/hProcess4"/>
    <dgm:cxn modelId="{71FEE1F3-5BF7-4947-8D5B-D27182EDF51F}" type="presParOf" srcId="{A3EAF3C4-DCFF-4481-9E68-396C957AD43E}" destId="{BD678EAA-647D-461D-B038-250B801528ED}" srcOrd="1" destOrd="0" presId="urn:microsoft.com/office/officeart/2005/8/layout/hProcess4"/>
    <dgm:cxn modelId="{3188A6F8-B0CE-4B74-9FC4-011CD33781DD}" type="presParOf" srcId="{A3EAF3C4-DCFF-4481-9E68-396C957AD43E}" destId="{70CE7FBC-A4DE-42EE-AA79-04251D2B9D4E}" srcOrd="2" destOrd="0" presId="urn:microsoft.com/office/officeart/2005/8/layout/hProcess4"/>
    <dgm:cxn modelId="{95D094CD-853C-4376-BAC6-0A7957BFB891}" type="presParOf" srcId="{A3EAF3C4-DCFF-4481-9E68-396C957AD43E}" destId="{31D12165-2473-4490-9123-0819EB620321}" srcOrd="3" destOrd="0" presId="urn:microsoft.com/office/officeart/2005/8/layout/hProcess4"/>
    <dgm:cxn modelId="{F99FA34B-0601-43CA-9DA9-DB93C25437E7}" type="presParOf" srcId="{A3EAF3C4-DCFF-4481-9E68-396C957AD43E}" destId="{EE20AB97-9283-483C-855A-F68CCC9581C5}" srcOrd="4" destOrd="0" presId="urn:microsoft.com/office/officeart/2005/8/layout/hProcess4"/>
    <dgm:cxn modelId="{A3303ABB-887C-4812-9F1D-92A27AA31CA7}" type="presParOf" srcId="{4E360189-0C36-4F58-80FB-E08F73CCE5FA}" destId="{C7BFB48B-CFDE-43B7-8135-C627FF5E350E}" srcOrd="3" destOrd="0" presId="urn:microsoft.com/office/officeart/2005/8/layout/hProcess4"/>
    <dgm:cxn modelId="{FE335651-8492-4F83-83F7-5213A6A302BB}" type="presParOf" srcId="{4E360189-0C36-4F58-80FB-E08F73CCE5FA}" destId="{EC858876-5960-4935-B363-4B2B27E67F3C}" srcOrd="4" destOrd="0" presId="urn:microsoft.com/office/officeart/2005/8/layout/hProcess4"/>
    <dgm:cxn modelId="{02997BD9-4295-4627-9C16-1BF6E30B7D1F}" type="presParOf" srcId="{EC858876-5960-4935-B363-4B2B27E67F3C}" destId="{D5B1AF54-56F0-4329-B4BF-9161BFA321B6}" srcOrd="0" destOrd="0" presId="urn:microsoft.com/office/officeart/2005/8/layout/hProcess4"/>
    <dgm:cxn modelId="{7093A1AF-1823-4404-A5F8-7A2FFD10238B}" type="presParOf" srcId="{EC858876-5960-4935-B363-4B2B27E67F3C}" destId="{6B38A622-6052-44E3-96DA-26F6F5A94A8C}" srcOrd="1" destOrd="0" presId="urn:microsoft.com/office/officeart/2005/8/layout/hProcess4"/>
    <dgm:cxn modelId="{A3F59543-2CC3-47E5-AD54-687C80588691}" type="presParOf" srcId="{EC858876-5960-4935-B363-4B2B27E67F3C}" destId="{F4B84A3F-114F-4114-B75E-DBBB4802DD02}" srcOrd="2" destOrd="0" presId="urn:microsoft.com/office/officeart/2005/8/layout/hProcess4"/>
    <dgm:cxn modelId="{1209E46A-07B4-4CB7-8FCE-5E4055846D83}" type="presParOf" srcId="{EC858876-5960-4935-B363-4B2B27E67F3C}" destId="{C87B8421-B484-4879-9A9E-7F851F97CCD7}" srcOrd="3" destOrd="0" presId="urn:microsoft.com/office/officeart/2005/8/layout/hProcess4"/>
    <dgm:cxn modelId="{BF83219D-DC7F-439D-9E54-99743E0F762E}" type="presParOf" srcId="{EC858876-5960-4935-B363-4B2B27E67F3C}" destId="{4D0E1530-3D2C-44F3-A1BF-FEB1939B7D0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F098F9-4230-4768-A321-58CA29D085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BFD048-6400-4F1C-85C0-B3680FA60705}">
      <dgm:prSet phldrT="[Текст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rPr>
            <a:t>Сентябрь-ноябрь  2023 г</a:t>
          </a:r>
          <a:r>
            <a:rPr lang="en-US" sz="19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rPr>
            <a:t>.</a:t>
          </a:r>
          <a:endParaRPr lang="ru-RU" sz="1900" b="1" dirty="0" smtClean="0">
            <a:solidFill>
              <a:schemeClr val="accent1">
                <a:lumMod val="75000"/>
              </a:schemeClr>
            </a:solidFill>
            <a:ea typeface="Calibri"/>
            <a:cs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900" b="1" i="0" u="none" strike="noStrike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Times New Roman"/>
              <a:cs typeface="Times New Roman"/>
            </a:rPr>
            <a:t>КГБПОУ «Алтайская академия гостеприимства» принимала участие во внедрении методической системы преподавания общеобразовательных дисциплин с учетом профессиональной направленности</a:t>
          </a:r>
          <a:br>
            <a:rPr kumimoji="0" lang="ru-RU" sz="1900" b="1" i="0" u="none" strike="noStrike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Times New Roman"/>
              <a:cs typeface="Times New Roman"/>
            </a:rPr>
          </a:br>
          <a:r>
            <a:rPr kumimoji="0" lang="ru-RU" sz="1900" b="1" i="0" u="none" strike="noStrike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Times New Roman"/>
              <a:cs typeface="Times New Roman"/>
            </a:rPr>
            <a:t> </a:t>
          </a:r>
          <a:r>
            <a:rPr kumimoji="0" lang="ru-RU" sz="1900" b="1" i="0" u="none" strike="noStrike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+mj-ea"/>
              <a:cs typeface="+mj-cs"/>
            </a:rPr>
            <a:t>ФГБОУ ДПО  «Институт развития профессионального образования»</a:t>
          </a:r>
          <a:endParaRPr lang="ru-RU" sz="1900" dirty="0">
            <a:solidFill>
              <a:schemeClr val="accent1">
                <a:lumMod val="75000"/>
              </a:schemeClr>
            </a:solidFill>
          </a:endParaRPr>
        </a:p>
      </dgm:t>
    </dgm:pt>
    <dgm:pt modelId="{D1D38DA9-5D45-4898-B043-A1251A063226}" type="parTrans" cxnId="{ADE203E1-D4D7-4C1E-BA12-5971B2B28F77}">
      <dgm:prSet/>
      <dgm:spPr/>
      <dgm:t>
        <a:bodyPr/>
        <a:lstStyle/>
        <a:p>
          <a:endParaRPr lang="ru-RU"/>
        </a:p>
      </dgm:t>
    </dgm:pt>
    <dgm:pt modelId="{F53F6462-CE8E-4F55-846B-48EE44C9B20B}" type="sibTrans" cxnId="{ADE203E1-D4D7-4C1E-BA12-5971B2B28F77}">
      <dgm:prSet/>
      <dgm:spPr/>
      <dgm:t>
        <a:bodyPr/>
        <a:lstStyle/>
        <a:p>
          <a:endParaRPr lang="ru-RU"/>
        </a:p>
      </dgm:t>
    </dgm:pt>
    <dgm:pt modelId="{52C69E11-7F7C-4110-8867-E36F0B781551}" type="pres">
      <dgm:prSet presAssocID="{93F098F9-4230-4768-A321-58CA29D085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38534-CFDF-4588-9A28-8D7A1E66DBE9}" type="pres">
      <dgm:prSet presAssocID="{2DBFD048-6400-4F1C-85C0-B3680FA60705}" presName="parentLin" presStyleCnt="0"/>
      <dgm:spPr/>
    </dgm:pt>
    <dgm:pt modelId="{FAF0C5F3-E00F-461E-B2E9-ED51AA2C7440}" type="pres">
      <dgm:prSet presAssocID="{2DBFD048-6400-4F1C-85C0-B3680FA6070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C4535D9-E58D-4F9E-9353-A31628B947B8}" type="pres">
      <dgm:prSet presAssocID="{2DBFD048-6400-4F1C-85C0-B3680FA60705}" presName="parentText" presStyleLbl="node1" presStyleIdx="0" presStyleCnt="1" custScaleX="160194" custScaleY="1229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040B8-F724-4F11-A629-84595719484E}" type="pres">
      <dgm:prSet presAssocID="{2DBFD048-6400-4F1C-85C0-B3680FA60705}" presName="negativeSpace" presStyleCnt="0"/>
      <dgm:spPr/>
    </dgm:pt>
    <dgm:pt modelId="{5C2870AE-F525-45B2-A2E3-4ABEAE87B4CC}" type="pres">
      <dgm:prSet presAssocID="{2DBFD048-6400-4F1C-85C0-B3680FA60705}" presName="childText" presStyleLbl="conFgAcc1" presStyleIdx="0" presStyleCnt="1" custScaleY="333761">
        <dgm:presLayoutVars>
          <dgm:bulletEnabled val="1"/>
        </dgm:presLayoutVars>
      </dgm:prSet>
      <dgm:spPr/>
    </dgm:pt>
  </dgm:ptLst>
  <dgm:cxnLst>
    <dgm:cxn modelId="{DC33D595-CA79-416D-A0AA-0102218C7265}" type="presOf" srcId="{2DBFD048-6400-4F1C-85C0-B3680FA60705}" destId="{0C4535D9-E58D-4F9E-9353-A31628B947B8}" srcOrd="1" destOrd="0" presId="urn:microsoft.com/office/officeart/2005/8/layout/list1"/>
    <dgm:cxn modelId="{ADE203E1-D4D7-4C1E-BA12-5971B2B28F77}" srcId="{93F098F9-4230-4768-A321-58CA29D085FF}" destId="{2DBFD048-6400-4F1C-85C0-B3680FA60705}" srcOrd="0" destOrd="0" parTransId="{D1D38DA9-5D45-4898-B043-A1251A063226}" sibTransId="{F53F6462-CE8E-4F55-846B-48EE44C9B20B}"/>
    <dgm:cxn modelId="{638890E8-9E17-4086-8B10-556E06E28B6F}" type="presOf" srcId="{2DBFD048-6400-4F1C-85C0-B3680FA60705}" destId="{FAF0C5F3-E00F-461E-B2E9-ED51AA2C7440}" srcOrd="0" destOrd="0" presId="urn:microsoft.com/office/officeart/2005/8/layout/list1"/>
    <dgm:cxn modelId="{70BA228D-0F00-4246-94A2-5907250F7FEB}" type="presOf" srcId="{93F098F9-4230-4768-A321-58CA29D085FF}" destId="{52C69E11-7F7C-4110-8867-E36F0B781551}" srcOrd="0" destOrd="0" presId="urn:microsoft.com/office/officeart/2005/8/layout/list1"/>
    <dgm:cxn modelId="{7BF88EDE-71D0-44F4-BF4E-9BFB3B6CF785}" type="presParOf" srcId="{52C69E11-7F7C-4110-8867-E36F0B781551}" destId="{5D338534-CFDF-4588-9A28-8D7A1E66DBE9}" srcOrd="0" destOrd="0" presId="urn:microsoft.com/office/officeart/2005/8/layout/list1"/>
    <dgm:cxn modelId="{78993F69-2C39-4C77-AA4B-799CA1ADF36D}" type="presParOf" srcId="{5D338534-CFDF-4588-9A28-8D7A1E66DBE9}" destId="{FAF0C5F3-E00F-461E-B2E9-ED51AA2C7440}" srcOrd="0" destOrd="0" presId="urn:microsoft.com/office/officeart/2005/8/layout/list1"/>
    <dgm:cxn modelId="{F7ABF4EA-5145-4096-AEAA-0ED14AA62F28}" type="presParOf" srcId="{5D338534-CFDF-4588-9A28-8D7A1E66DBE9}" destId="{0C4535D9-E58D-4F9E-9353-A31628B947B8}" srcOrd="1" destOrd="0" presId="urn:microsoft.com/office/officeart/2005/8/layout/list1"/>
    <dgm:cxn modelId="{EE820CA3-749F-4E56-9FE1-63CC0D04542C}" type="presParOf" srcId="{52C69E11-7F7C-4110-8867-E36F0B781551}" destId="{DBE040B8-F724-4F11-A629-84595719484E}" srcOrd="1" destOrd="0" presId="urn:microsoft.com/office/officeart/2005/8/layout/list1"/>
    <dgm:cxn modelId="{72202DB3-A283-419E-875E-5149C8AFFE4F}" type="presParOf" srcId="{52C69E11-7F7C-4110-8867-E36F0B781551}" destId="{5C2870AE-F525-45B2-A2E3-4ABEAE87B4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04DA2A-A628-4F73-93DD-AFF20A35EFB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91A7417-6AF9-40BC-A01A-C05D307AC019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Разработка единого электронного образовательного ресурса «Практики реализации общеобразовательных дисциплин с учетом профессиональной направленности» </a:t>
          </a:r>
          <a:endParaRPr lang="ru-RU" sz="1500" b="1" dirty="0">
            <a:solidFill>
              <a:schemeClr val="accent1">
                <a:lumMod val="75000"/>
              </a:schemeClr>
            </a:solidFill>
          </a:endParaRPr>
        </a:p>
      </dgm:t>
    </dgm:pt>
    <dgm:pt modelId="{A265F9DA-E1D0-4DE5-AD26-2BFF34FF4E0A}" type="parTrans" cxnId="{FFCDC487-88A9-48E3-9BF0-624F85031BA0}">
      <dgm:prSet/>
      <dgm:spPr/>
      <dgm:t>
        <a:bodyPr/>
        <a:lstStyle/>
        <a:p>
          <a:endParaRPr lang="ru-RU"/>
        </a:p>
      </dgm:t>
    </dgm:pt>
    <dgm:pt modelId="{69C9E0CA-8B62-4EC1-B140-1B302A054773}" type="sibTrans" cxnId="{FFCDC487-88A9-48E3-9BF0-624F85031BA0}">
      <dgm:prSet/>
      <dgm:spPr/>
      <dgm:t>
        <a:bodyPr/>
        <a:lstStyle/>
        <a:p>
          <a:endParaRPr lang="ru-RU"/>
        </a:p>
      </dgm:t>
    </dgm:pt>
    <dgm:pt modelId="{FD9CBD5A-B884-4F30-9B04-94B3C61DC29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Педагогическая мастерская </a:t>
          </a:r>
        </a:p>
        <a:p>
          <a:pPr>
            <a:spcAft>
              <a:spcPts val="0"/>
            </a:spcAft>
          </a:pPr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«СПО. Обновление содержания ОД естественнонаучного цикла и математики»: векторы развития»</a:t>
          </a:r>
          <a:endParaRPr lang="ru-RU" sz="1500" b="1" dirty="0">
            <a:solidFill>
              <a:schemeClr val="accent1">
                <a:lumMod val="75000"/>
              </a:schemeClr>
            </a:solidFill>
          </a:endParaRPr>
        </a:p>
      </dgm:t>
    </dgm:pt>
    <dgm:pt modelId="{3FAB6371-2454-4CAB-B3A2-C0D8A5F5067F}" type="parTrans" cxnId="{ECEBF53E-C2A7-402F-82D1-041A47B5F6F8}">
      <dgm:prSet/>
      <dgm:spPr/>
      <dgm:t>
        <a:bodyPr/>
        <a:lstStyle/>
        <a:p>
          <a:endParaRPr lang="ru-RU"/>
        </a:p>
      </dgm:t>
    </dgm:pt>
    <dgm:pt modelId="{CC6A6CDF-A33E-43BB-9A02-C9BABC7AE750}" type="sibTrans" cxnId="{ECEBF53E-C2A7-402F-82D1-041A47B5F6F8}">
      <dgm:prSet/>
      <dgm:spPr/>
      <dgm:t>
        <a:bodyPr/>
        <a:lstStyle/>
        <a:p>
          <a:endParaRPr lang="ru-RU"/>
        </a:p>
      </dgm:t>
    </dgm:pt>
    <dgm:pt modelId="{6DB0D572-A0AE-4D05-9489-7422C8D0B830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Участие в семинарах и конференциях в целях повышения квалификации преподавателей</a:t>
          </a:r>
          <a:endParaRPr lang="ru-RU" sz="1500" b="1" dirty="0">
            <a:solidFill>
              <a:schemeClr val="accent1">
                <a:lumMod val="75000"/>
              </a:schemeClr>
            </a:solidFill>
          </a:endParaRPr>
        </a:p>
      </dgm:t>
    </dgm:pt>
    <dgm:pt modelId="{C690D9C9-7315-42BE-81A9-B27C0C3AC7A2}" type="parTrans" cxnId="{C297E6A8-E162-4D8F-80FB-A0C4539A0956}">
      <dgm:prSet/>
      <dgm:spPr/>
      <dgm:t>
        <a:bodyPr/>
        <a:lstStyle/>
        <a:p>
          <a:endParaRPr lang="ru-RU"/>
        </a:p>
      </dgm:t>
    </dgm:pt>
    <dgm:pt modelId="{511E3C8C-79E5-483B-A876-268872694747}" type="sibTrans" cxnId="{C297E6A8-E162-4D8F-80FB-A0C4539A0956}">
      <dgm:prSet/>
      <dgm:spPr/>
      <dgm:t>
        <a:bodyPr/>
        <a:lstStyle/>
        <a:p>
          <a:endParaRPr lang="ru-RU"/>
        </a:p>
      </dgm:t>
    </dgm:pt>
    <dgm:pt modelId="{B87AFD10-AE22-4CE5-83C3-59C6726F41E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Обмен опытом посредством публикаций, участия в круглых столах и совещаниях</a:t>
          </a:r>
          <a:endParaRPr lang="ru-RU" sz="1500" b="1" dirty="0">
            <a:solidFill>
              <a:schemeClr val="accent1">
                <a:lumMod val="75000"/>
              </a:schemeClr>
            </a:solidFill>
          </a:endParaRPr>
        </a:p>
      </dgm:t>
    </dgm:pt>
    <dgm:pt modelId="{F2ADFD5B-D942-43F2-89AD-5697C4D3A033}" type="parTrans" cxnId="{A8AFAEE6-D34E-48AF-B968-8CF080458556}">
      <dgm:prSet/>
      <dgm:spPr/>
      <dgm:t>
        <a:bodyPr/>
        <a:lstStyle/>
        <a:p>
          <a:endParaRPr lang="ru-RU"/>
        </a:p>
      </dgm:t>
    </dgm:pt>
    <dgm:pt modelId="{A7C312AD-9498-4CE5-95DA-DBAEEDE063CB}" type="sibTrans" cxnId="{A8AFAEE6-D34E-48AF-B968-8CF080458556}">
      <dgm:prSet/>
      <dgm:spPr/>
      <dgm:t>
        <a:bodyPr/>
        <a:lstStyle/>
        <a:p>
          <a:endParaRPr lang="ru-RU"/>
        </a:p>
      </dgm:t>
    </dgm:pt>
    <dgm:pt modelId="{503862AD-3B4C-4B16-B733-B1B52D12E59C}" type="pres">
      <dgm:prSet presAssocID="{8904DA2A-A628-4F73-93DD-AFF20A35EFBC}" presName="Name0" presStyleCnt="0">
        <dgm:presLayoutVars>
          <dgm:dir/>
          <dgm:resizeHandles val="exact"/>
        </dgm:presLayoutVars>
      </dgm:prSet>
      <dgm:spPr/>
    </dgm:pt>
    <dgm:pt modelId="{1E3D9850-4354-4EAD-8564-0F2E6465628D}" type="pres">
      <dgm:prSet presAssocID="{8904DA2A-A628-4F73-93DD-AFF20A35EFBC}" presName="arrow" presStyleLbl="bgShp" presStyleIdx="0" presStyleCnt="1"/>
      <dgm:spPr/>
    </dgm:pt>
    <dgm:pt modelId="{EFD624D4-F341-42AC-847F-2AA6AF4BE1F7}" type="pres">
      <dgm:prSet presAssocID="{8904DA2A-A628-4F73-93DD-AFF20A35EFBC}" presName="points" presStyleCnt="0"/>
      <dgm:spPr/>
    </dgm:pt>
    <dgm:pt modelId="{D7452B5F-F334-4E91-A1A9-B7E7B39E0930}" type="pres">
      <dgm:prSet presAssocID="{691A7417-6AF9-40BC-A01A-C05D307AC019}" presName="compositeA" presStyleCnt="0"/>
      <dgm:spPr/>
    </dgm:pt>
    <dgm:pt modelId="{025FF61D-A4F8-4760-97A5-908078B15946}" type="pres">
      <dgm:prSet presAssocID="{691A7417-6AF9-40BC-A01A-C05D307AC019}" presName="textA" presStyleLbl="revTx" presStyleIdx="0" presStyleCnt="4" custScaleX="388563" custLinFactNeighborX="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FE663-3525-482A-AD4C-0A80F22DB508}" type="pres">
      <dgm:prSet presAssocID="{691A7417-6AF9-40BC-A01A-C05D307AC019}" presName="circleA" presStyleLbl="node1" presStyleIdx="0" presStyleCnt="4"/>
      <dgm:spPr/>
    </dgm:pt>
    <dgm:pt modelId="{84943DAD-34FE-497D-8DED-B4A1A3E80DEA}" type="pres">
      <dgm:prSet presAssocID="{691A7417-6AF9-40BC-A01A-C05D307AC019}" presName="spaceA" presStyleCnt="0"/>
      <dgm:spPr/>
    </dgm:pt>
    <dgm:pt modelId="{C7FD68D2-02E8-4FD7-9858-A15EE5EFF414}" type="pres">
      <dgm:prSet presAssocID="{69C9E0CA-8B62-4EC1-B140-1B302A054773}" presName="space" presStyleCnt="0"/>
      <dgm:spPr/>
    </dgm:pt>
    <dgm:pt modelId="{9BE395AE-5000-4A1B-A17B-9B2F40333865}" type="pres">
      <dgm:prSet presAssocID="{FD9CBD5A-B884-4F30-9B04-94B3C61DC29A}" presName="compositeB" presStyleCnt="0"/>
      <dgm:spPr/>
    </dgm:pt>
    <dgm:pt modelId="{E203C22D-E48D-4860-AAC8-5B5E39C0D432}" type="pres">
      <dgm:prSet presAssocID="{FD9CBD5A-B884-4F30-9B04-94B3C61DC29A}" presName="textB" presStyleLbl="revTx" presStyleIdx="1" presStyleCnt="4" custScaleX="244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F2749-0503-4BED-AB25-E991036B47AB}" type="pres">
      <dgm:prSet presAssocID="{FD9CBD5A-B884-4F30-9B04-94B3C61DC29A}" presName="circleB" presStyleLbl="node1" presStyleIdx="1" presStyleCnt="4"/>
      <dgm:spPr/>
    </dgm:pt>
    <dgm:pt modelId="{B28DC663-428E-420A-9CF7-604653249A34}" type="pres">
      <dgm:prSet presAssocID="{FD9CBD5A-B884-4F30-9B04-94B3C61DC29A}" presName="spaceB" presStyleCnt="0"/>
      <dgm:spPr/>
    </dgm:pt>
    <dgm:pt modelId="{29DC6CC0-E602-4B4B-8CBB-3E3E77C95F9A}" type="pres">
      <dgm:prSet presAssocID="{CC6A6CDF-A33E-43BB-9A02-C9BABC7AE750}" presName="space" presStyleCnt="0"/>
      <dgm:spPr/>
    </dgm:pt>
    <dgm:pt modelId="{626B6585-97DA-4943-A95A-67B3F56B94D1}" type="pres">
      <dgm:prSet presAssocID="{6DB0D572-A0AE-4D05-9489-7422C8D0B830}" presName="compositeA" presStyleCnt="0"/>
      <dgm:spPr/>
    </dgm:pt>
    <dgm:pt modelId="{3ED4BE59-153B-4FD3-AB20-BC56741BDF9D}" type="pres">
      <dgm:prSet presAssocID="{6DB0D572-A0AE-4D05-9489-7422C8D0B830}" presName="textA" presStyleLbl="revTx" presStyleIdx="2" presStyleCnt="4" custScaleX="22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0BEA3-BACA-4F96-93F8-C7F2C801FA3F}" type="pres">
      <dgm:prSet presAssocID="{6DB0D572-A0AE-4D05-9489-7422C8D0B830}" presName="circleA" presStyleLbl="node1" presStyleIdx="2" presStyleCnt="4"/>
      <dgm:spPr/>
    </dgm:pt>
    <dgm:pt modelId="{F789AC88-3DBC-4A78-99D9-D046A341DD3A}" type="pres">
      <dgm:prSet presAssocID="{6DB0D572-A0AE-4D05-9489-7422C8D0B830}" presName="spaceA" presStyleCnt="0"/>
      <dgm:spPr/>
    </dgm:pt>
    <dgm:pt modelId="{EEE7FB8E-1147-4CDB-B447-7AD8F8A9432C}" type="pres">
      <dgm:prSet presAssocID="{511E3C8C-79E5-483B-A876-268872694747}" presName="space" presStyleCnt="0"/>
      <dgm:spPr/>
    </dgm:pt>
    <dgm:pt modelId="{7E62DB7A-F9EE-4CFC-A5DF-EDDA2171A00C}" type="pres">
      <dgm:prSet presAssocID="{B87AFD10-AE22-4CE5-83C3-59C6726F41E6}" presName="compositeB" presStyleCnt="0"/>
      <dgm:spPr/>
    </dgm:pt>
    <dgm:pt modelId="{C56208C2-E213-494D-A865-57EA1DF64E5A}" type="pres">
      <dgm:prSet presAssocID="{B87AFD10-AE22-4CE5-83C3-59C6726F41E6}" presName="textB" presStyleLbl="revTx" presStyleIdx="3" presStyleCnt="4" custScaleX="189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709BD-40A3-4C02-9783-D3865B223055}" type="pres">
      <dgm:prSet presAssocID="{B87AFD10-AE22-4CE5-83C3-59C6726F41E6}" presName="circleB" presStyleLbl="node1" presStyleIdx="3" presStyleCnt="4"/>
      <dgm:spPr/>
    </dgm:pt>
    <dgm:pt modelId="{E1401766-8BD9-4B26-B066-5E4F66D09141}" type="pres">
      <dgm:prSet presAssocID="{B87AFD10-AE22-4CE5-83C3-59C6726F41E6}" presName="spaceB" presStyleCnt="0"/>
      <dgm:spPr/>
    </dgm:pt>
  </dgm:ptLst>
  <dgm:cxnLst>
    <dgm:cxn modelId="{0B306248-EC42-44EE-9794-CB32BDC49736}" type="presOf" srcId="{B87AFD10-AE22-4CE5-83C3-59C6726F41E6}" destId="{C56208C2-E213-494D-A865-57EA1DF64E5A}" srcOrd="0" destOrd="0" presId="urn:microsoft.com/office/officeart/2005/8/layout/hProcess11"/>
    <dgm:cxn modelId="{E7E72EDC-A589-4CC2-B73D-A4B67A34CB3F}" type="presOf" srcId="{8904DA2A-A628-4F73-93DD-AFF20A35EFBC}" destId="{503862AD-3B4C-4B16-B733-B1B52D12E59C}" srcOrd="0" destOrd="0" presId="urn:microsoft.com/office/officeart/2005/8/layout/hProcess11"/>
    <dgm:cxn modelId="{C297E6A8-E162-4D8F-80FB-A0C4539A0956}" srcId="{8904DA2A-A628-4F73-93DD-AFF20A35EFBC}" destId="{6DB0D572-A0AE-4D05-9489-7422C8D0B830}" srcOrd="2" destOrd="0" parTransId="{C690D9C9-7315-42BE-81A9-B27C0C3AC7A2}" sibTransId="{511E3C8C-79E5-483B-A876-268872694747}"/>
    <dgm:cxn modelId="{2B404C22-CFBB-41C9-B892-D4A195319DAC}" type="presOf" srcId="{FD9CBD5A-B884-4F30-9B04-94B3C61DC29A}" destId="{E203C22D-E48D-4860-AAC8-5B5E39C0D432}" srcOrd="0" destOrd="0" presId="urn:microsoft.com/office/officeart/2005/8/layout/hProcess11"/>
    <dgm:cxn modelId="{A8AFAEE6-D34E-48AF-B968-8CF080458556}" srcId="{8904DA2A-A628-4F73-93DD-AFF20A35EFBC}" destId="{B87AFD10-AE22-4CE5-83C3-59C6726F41E6}" srcOrd="3" destOrd="0" parTransId="{F2ADFD5B-D942-43F2-89AD-5697C4D3A033}" sibTransId="{A7C312AD-9498-4CE5-95DA-DBAEEDE063CB}"/>
    <dgm:cxn modelId="{797320F3-0313-43AF-A473-BFBE3C3EB835}" type="presOf" srcId="{691A7417-6AF9-40BC-A01A-C05D307AC019}" destId="{025FF61D-A4F8-4760-97A5-908078B15946}" srcOrd="0" destOrd="0" presId="urn:microsoft.com/office/officeart/2005/8/layout/hProcess11"/>
    <dgm:cxn modelId="{ECEBF53E-C2A7-402F-82D1-041A47B5F6F8}" srcId="{8904DA2A-A628-4F73-93DD-AFF20A35EFBC}" destId="{FD9CBD5A-B884-4F30-9B04-94B3C61DC29A}" srcOrd="1" destOrd="0" parTransId="{3FAB6371-2454-4CAB-B3A2-C0D8A5F5067F}" sibTransId="{CC6A6CDF-A33E-43BB-9A02-C9BABC7AE750}"/>
    <dgm:cxn modelId="{FFCDC487-88A9-48E3-9BF0-624F85031BA0}" srcId="{8904DA2A-A628-4F73-93DD-AFF20A35EFBC}" destId="{691A7417-6AF9-40BC-A01A-C05D307AC019}" srcOrd="0" destOrd="0" parTransId="{A265F9DA-E1D0-4DE5-AD26-2BFF34FF4E0A}" sibTransId="{69C9E0CA-8B62-4EC1-B140-1B302A054773}"/>
    <dgm:cxn modelId="{7357533F-3351-4911-9339-0B84D48D0AD3}" type="presOf" srcId="{6DB0D572-A0AE-4D05-9489-7422C8D0B830}" destId="{3ED4BE59-153B-4FD3-AB20-BC56741BDF9D}" srcOrd="0" destOrd="0" presId="urn:microsoft.com/office/officeart/2005/8/layout/hProcess11"/>
    <dgm:cxn modelId="{56E193A2-F03D-4423-94CA-EE660936A101}" type="presParOf" srcId="{503862AD-3B4C-4B16-B733-B1B52D12E59C}" destId="{1E3D9850-4354-4EAD-8564-0F2E6465628D}" srcOrd="0" destOrd="0" presId="urn:microsoft.com/office/officeart/2005/8/layout/hProcess11"/>
    <dgm:cxn modelId="{F80380D9-B10C-464D-BE9B-8D288CC95A39}" type="presParOf" srcId="{503862AD-3B4C-4B16-B733-B1B52D12E59C}" destId="{EFD624D4-F341-42AC-847F-2AA6AF4BE1F7}" srcOrd="1" destOrd="0" presId="urn:microsoft.com/office/officeart/2005/8/layout/hProcess11"/>
    <dgm:cxn modelId="{FBF4E0C3-5667-4761-A518-CBF34666E09F}" type="presParOf" srcId="{EFD624D4-F341-42AC-847F-2AA6AF4BE1F7}" destId="{D7452B5F-F334-4E91-A1A9-B7E7B39E0930}" srcOrd="0" destOrd="0" presId="urn:microsoft.com/office/officeart/2005/8/layout/hProcess11"/>
    <dgm:cxn modelId="{F5A1B0E4-7074-4DB1-8BA2-D90B2C6A6D4C}" type="presParOf" srcId="{D7452B5F-F334-4E91-A1A9-B7E7B39E0930}" destId="{025FF61D-A4F8-4760-97A5-908078B15946}" srcOrd="0" destOrd="0" presId="urn:microsoft.com/office/officeart/2005/8/layout/hProcess11"/>
    <dgm:cxn modelId="{9CC970B8-07DC-4A45-BC77-BB7BEB02FE8F}" type="presParOf" srcId="{D7452B5F-F334-4E91-A1A9-B7E7B39E0930}" destId="{B8DFE663-3525-482A-AD4C-0A80F22DB508}" srcOrd="1" destOrd="0" presId="urn:microsoft.com/office/officeart/2005/8/layout/hProcess11"/>
    <dgm:cxn modelId="{931B8D4B-EF7E-4043-84B1-9762C05EBF37}" type="presParOf" srcId="{D7452B5F-F334-4E91-A1A9-B7E7B39E0930}" destId="{84943DAD-34FE-497D-8DED-B4A1A3E80DEA}" srcOrd="2" destOrd="0" presId="urn:microsoft.com/office/officeart/2005/8/layout/hProcess11"/>
    <dgm:cxn modelId="{FA086FEF-B3B1-440B-81E4-BB3039D818EA}" type="presParOf" srcId="{EFD624D4-F341-42AC-847F-2AA6AF4BE1F7}" destId="{C7FD68D2-02E8-4FD7-9858-A15EE5EFF414}" srcOrd="1" destOrd="0" presId="urn:microsoft.com/office/officeart/2005/8/layout/hProcess11"/>
    <dgm:cxn modelId="{0FFCAC4B-E025-4CE3-83B1-7C8E07D8613D}" type="presParOf" srcId="{EFD624D4-F341-42AC-847F-2AA6AF4BE1F7}" destId="{9BE395AE-5000-4A1B-A17B-9B2F40333865}" srcOrd="2" destOrd="0" presId="urn:microsoft.com/office/officeart/2005/8/layout/hProcess11"/>
    <dgm:cxn modelId="{5C3CA170-E096-455C-BB98-A3D910681979}" type="presParOf" srcId="{9BE395AE-5000-4A1B-A17B-9B2F40333865}" destId="{E203C22D-E48D-4860-AAC8-5B5E39C0D432}" srcOrd="0" destOrd="0" presId="urn:microsoft.com/office/officeart/2005/8/layout/hProcess11"/>
    <dgm:cxn modelId="{CD9BA1E1-4473-419D-8BC7-8A6BC8FF4A9A}" type="presParOf" srcId="{9BE395AE-5000-4A1B-A17B-9B2F40333865}" destId="{11FF2749-0503-4BED-AB25-E991036B47AB}" srcOrd="1" destOrd="0" presId="urn:microsoft.com/office/officeart/2005/8/layout/hProcess11"/>
    <dgm:cxn modelId="{3FF10AFA-6189-4870-A56A-1CC60627DC00}" type="presParOf" srcId="{9BE395AE-5000-4A1B-A17B-9B2F40333865}" destId="{B28DC663-428E-420A-9CF7-604653249A34}" srcOrd="2" destOrd="0" presId="urn:microsoft.com/office/officeart/2005/8/layout/hProcess11"/>
    <dgm:cxn modelId="{21BCB16C-D5FE-4E3F-934C-4A0B6E101A8C}" type="presParOf" srcId="{EFD624D4-F341-42AC-847F-2AA6AF4BE1F7}" destId="{29DC6CC0-E602-4B4B-8CBB-3E3E77C95F9A}" srcOrd="3" destOrd="0" presId="urn:microsoft.com/office/officeart/2005/8/layout/hProcess11"/>
    <dgm:cxn modelId="{05E6DCFF-0D5A-42C8-8BC2-756DD750CEBB}" type="presParOf" srcId="{EFD624D4-F341-42AC-847F-2AA6AF4BE1F7}" destId="{626B6585-97DA-4943-A95A-67B3F56B94D1}" srcOrd="4" destOrd="0" presId="urn:microsoft.com/office/officeart/2005/8/layout/hProcess11"/>
    <dgm:cxn modelId="{263C17C7-51E0-4228-B28C-7BAB57082A16}" type="presParOf" srcId="{626B6585-97DA-4943-A95A-67B3F56B94D1}" destId="{3ED4BE59-153B-4FD3-AB20-BC56741BDF9D}" srcOrd="0" destOrd="0" presId="urn:microsoft.com/office/officeart/2005/8/layout/hProcess11"/>
    <dgm:cxn modelId="{7F95A591-D3BB-4DAA-8D41-1864346D734B}" type="presParOf" srcId="{626B6585-97DA-4943-A95A-67B3F56B94D1}" destId="{B320BEA3-BACA-4F96-93F8-C7F2C801FA3F}" srcOrd="1" destOrd="0" presId="urn:microsoft.com/office/officeart/2005/8/layout/hProcess11"/>
    <dgm:cxn modelId="{71AF4CB6-AD32-4ED1-95F2-B38590EFBEE2}" type="presParOf" srcId="{626B6585-97DA-4943-A95A-67B3F56B94D1}" destId="{F789AC88-3DBC-4A78-99D9-D046A341DD3A}" srcOrd="2" destOrd="0" presId="urn:microsoft.com/office/officeart/2005/8/layout/hProcess11"/>
    <dgm:cxn modelId="{2DBA8B76-997C-4A2C-B0DE-19BB88C17F74}" type="presParOf" srcId="{EFD624D4-F341-42AC-847F-2AA6AF4BE1F7}" destId="{EEE7FB8E-1147-4CDB-B447-7AD8F8A9432C}" srcOrd="5" destOrd="0" presId="urn:microsoft.com/office/officeart/2005/8/layout/hProcess11"/>
    <dgm:cxn modelId="{98EBE45C-A934-44ED-A7A8-A2859F721F03}" type="presParOf" srcId="{EFD624D4-F341-42AC-847F-2AA6AF4BE1F7}" destId="{7E62DB7A-F9EE-4CFC-A5DF-EDDA2171A00C}" srcOrd="6" destOrd="0" presId="urn:microsoft.com/office/officeart/2005/8/layout/hProcess11"/>
    <dgm:cxn modelId="{8433F219-9382-4D18-AD5B-C1670BD2ACA7}" type="presParOf" srcId="{7E62DB7A-F9EE-4CFC-A5DF-EDDA2171A00C}" destId="{C56208C2-E213-494D-A865-57EA1DF64E5A}" srcOrd="0" destOrd="0" presId="urn:microsoft.com/office/officeart/2005/8/layout/hProcess11"/>
    <dgm:cxn modelId="{83C33010-C79F-440C-B328-7133007F2175}" type="presParOf" srcId="{7E62DB7A-F9EE-4CFC-A5DF-EDDA2171A00C}" destId="{CEA709BD-40A3-4C02-9783-D3865B223055}" srcOrd="1" destOrd="0" presId="urn:microsoft.com/office/officeart/2005/8/layout/hProcess11"/>
    <dgm:cxn modelId="{6E50F04C-8802-4DC1-9364-07A4B003E31C}" type="presParOf" srcId="{7E62DB7A-F9EE-4CFC-A5DF-EDDA2171A00C}" destId="{E1401766-8BD9-4B26-B066-5E4F66D091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A4A2AF4-667D-4F3A-AD96-CB39E641B492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F71CD-3C8B-435B-A2B7-F9E65BAD6EE8}">
      <dgm:prSet phldrT="[Текст]"/>
      <dgm:spPr/>
      <dgm:t>
        <a:bodyPr/>
        <a:lstStyle/>
        <a:p>
          <a:r>
            <a:rPr lang="ru-RU" b="1" u="sng" dirty="0" err="1" smtClean="0">
              <a:ln w="12700">
                <a:prstDash val="solid"/>
              </a:ln>
              <a:effectLst/>
              <a:latin typeface="+mj-lt"/>
              <a:ea typeface="+mj-ea"/>
              <a:cs typeface="+mj-cs"/>
            </a:rPr>
            <a:t>ВКонтакт</a:t>
          </a:r>
          <a:endParaRPr lang="ru-RU" dirty="0">
            <a:effectLst/>
          </a:endParaRPr>
        </a:p>
      </dgm:t>
    </dgm:pt>
    <dgm:pt modelId="{81FC8E53-2A7E-4842-B84E-CA14077C7544}" type="parTrans" cxnId="{E860555E-6748-4651-9170-D46E9EE51DCC}">
      <dgm:prSet/>
      <dgm:spPr/>
      <dgm:t>
        <a:bodyPr/>
        <a:lstStyle/>
        <a:p>
          <a:endParaRPr lang="ru-RU"/>
        </a:p>
      </dgm:t>
    </dgm:pt>
    <dgm:pt modelId="{83D052C3-F0C1-4849-8DEA-85B58366935C}" type="sibTrans" cxnId="{E860555E-6748-4651-9170-D46E9EE51DCC}">
      <dgm:prSet/>
      <dgm:spPr/>
      <dgm:t>
        <a:bodyPr/>
        <a:lstStyle/>
        <a:p>
          <a:endParaRPr lang="ru-RU"/>
        </a:p>
      </dgm:t>
    </dgm:pt>
    <dgm:pt modelId="{3E899AB3-F491-4A7A-B588-08736CED36C8}">
      <dgm:prSet phldrT="[Текст]"/>
      <dgm:spPr/>
      <dgm:t>
        <a:bodyPr/>
        <a:lstStyle/>
        <a:p>
          <a:r>
            <a:rPr lang="en-US" b="1" u="sng" smtClean="0">
              <a:ln w="12700">
                <a:prstDash val="solid"/>
              </a:ln>
              <a:effectLst/>
              <a:latin typeface="+mj-lt"/>
              <a:ea typeface="+mj-ea"/>
              <a:cs typeface="+mj-cs"/>
            </a:rPr>
            <a:t>Telegram</a:t>
          </a:r>
          <a:r>
            <a:rPr lang="ru-RU" b="1" u="sng" smtClean="0">
              <a:ln w="12700">
                <a:prstDash val="solid"/>
              </a:ln>
              <a:effectLst/>
              <a:latin typeface="+mj-lt"/>
              <a:ea typeface="+mj-ea"/>
              <a:cs typeface="+mj-cs"/>
            </a:rPr>
            <a:t>-канал</a:t>
          </a:r>
          <a:endParaRPr lang="ru-RU" dirty="0">
            <a:effectLst/>
          </a:endParaRPr>
        </a:p>
      </dgm:t>
    </dgm:pt>
    <dgm:pt modelId="{827AD04F-6434-4D7E-A312-C009A59A24D0}" type="parTrans" cxnId="{282F9336-70B2-4AA2-B012-D08CC63674C5}">
      <dgm:prSet/>
      <dgm:spPr/>
      <dgm:t>
        <a:bodyPr/>
        <a:lstStyle/>
        <a:p>
          <a:endParaRPr lang="ru-RU"/>
        </a:p>
      </dgm:t>
    </dgm:pt>
    <dgm:pt modelId="{8F209054-CB05-4DF8-9DCC-3A3F0DC7CA37}" type="sibTrans" cxnId="{282F9336-70B2-4AA2-B012-D08CC63674C5}">
      <dgm:prSet/>
      <dgm:spPr/>
      <dgm:t>
        <a:bodyPr/>
        <a:lstStyle/>
        <a:p>
          <a:endParaRPr lang="ru-RU"/>
        </a:p>
      </dgm:t>
    </dgm:pt>
    <dgm:pt modelId="{761DC2BE-1321-4802-A4C1-CFD8C00675FF}">
      <dgm:prSet phldrT="[Текст]"/>
      <dgm:spPr/>
      <dgm:t>
        <a:bodyPr/>
        <a:lstStyle/>
        <a:p>
          <a:r>
            <a:rPr lang="ru-RU" b="1" u="sng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Одноклассники</a:t>
          </a:r>
          <a:endParaRPr lang="ru-RU" dirty="0">
            <a:solidFill>
              <a:schemeClr val="bg1"/>
            </a:solidFill>
            <a:effectLst/>
          </a:endParaRPr>
        </a:p>
      </dgm:t>
    </dgm:pt>
    <dgm:pt modelId="{EFD0636E-23CA-4BA5-BDB1-2A3C45EF2B39}" type="parTrans" cxnId="{A276422B-D26B-4DB8-9157-3988BFB85E7D}">
      <dgm:prSet/>
      <dgm:spPr/>
      <dgm:t>
        <a:bodyPr/>
        <a:lstStyle/>
        <a:p>
          <a:endParaRPr lang="ru-RU"/>
        </a:p>
      </dgm:t>
    </dgm:pt>
    <dgm:pt modelId="{91F89332-F670-48FA-AE8E-68479DA980FB}" type="sibTrans" cxnId="{A276422B-D26B-4DB8-9157-3988BFB85E7D}">
      <dgm:prSet/>
      <dgm:spPr/>
      <dgm:t>
        <a:bodyPr/>
        <a:lstStyle/>
        <a:p>
          <a:endParaRPr lang="ru-RU"/>
        </a:p>
      </dgm:t>
    </dgm:pt>
    <dgm:pt modelId="{C131F24D-D0D8-472E-99A2-34F1C9C52944}" type="pres">
      <dgm:prSet presAssocID="{9A4A2AF4-667D-4F3A-AD96-CB39E641B4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E2C84-D6F6-42C0-9DEE-432101956C97}" type="pres">
      <dgm:prSet presAssocID="{868F71CD-3C8B-435B-A2B7-F9E65BAD6EE8}" presName="parentLin" presStyleCnt="0"/>
      <dgm:spPr/>
    </dgm:pt>
    <dgm:pt modelId="{FECD7505-6910-4EAB-A25A-DD8AA7124A99}" type="pres">
      <dgm:prSet presAssocID="{868F71CD-3C8B-435B-A2B7-F9E65BAD6E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2C946F-EB26-4FF9-9234-F1692996E23D}" type="pres">
      <dgm:prSet presAssocID="{868F71CD-3C8B-435B-A2B7-F9E65BAD6E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213C-A810-4DA6-9309-F0F475D1B68C}" type="pres">
      <dgm:prSet presAssocID="{868F71CD-3C8B-435B-A2B7-F9E65BAD6EE8}" presName="negativeSpace" presStyleCnt="0"/>
      <dgm:spPr/>
    </dgm:pt>
    <dgm:pt modelId="{9594D179-9758-4F24-9F24-671E2BD67D5C}" type="pres">
      <dgm:prSet presAssocID="{868F71CD-3C8B-435B-A2B7-F9E65BAD6EE8}" presName="childText" presStyleLbl="conFgAcc1" presStyleIdx="0" presStyleCnt="3">
        <dgm:presLayoutVars>
          <dgm:bulletEnabled val="1"/>
        </dgm:presLayoutVars>
      </dgm:prSet>
      <dgm:spPr/>
    </dgm:pt>
    <dgm:pt modelId="{C8E39FAF-8EC4-4F20-BED5-338C45367547}" type="pres">
      <dgm:prSet presAssocID="{83D052C3-F0C1-4849-8DEA-85B58366935C}" presName="spaceBetweenRectangles" presStyleCnt="0"/>
      <dgm:spPr/>
    </dgm:pt>
    <dgm:pt modelId="{2EDFF0B8-74B6-4124-92B2-166CC7FAA3C3}" type="pres">
      <dgm:prSet presAssocID="{3E899AB3-F491-4A7A-B588-08736CED36C8}" presName="parentLin" presStyleCnt="0"/>
      <dgm:spPr/>
    </dgm:pt>
    <dgm:pt modelId="{F4BCBC0C-90A4-4FBA-B2CF-BBE715293AD4}" type="pres">
      <dgm:prSet presAssocID="{3E899AB3-F491-4A7A-B588-08736CED36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49DBF1-C5FF-4DDC-83AF-0FE230A1747D}" type="pres">
      <dgm:prSet presAssocID="{3E899AB3-F491-4A7A-B588-08736CED36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1FE58-CDC0-44C5-ACA2-F39BDF8989B9}" type="pres">
      <dgm:prSet presAssocID="{3E899AB3-F491-4A7A-B588-08736CED36C8}" presName="negativeSpace" presStyleCnt="0"/>
      <dgm:spPr/>
    </dgm:pt>
    <dgm:pt modelId="{C4D4F6E9-54DA-42BE-ACCC-4DFFF90743F8}" type="pres">
      <dgm:prSet presAssocID="{3E899AB3-F491-4A7A-B588-08736CED36C8}" presName="childText" presStyleLbl="conFgAcc1" presStyleIdx="1" presStyleCnt="3">
        <dgm:presLayoutVars>
          <dgm:bulletEnabled val="1"/>
        </dgm:presLayoutVars>
      </dgm:prSet>
      <dgm:spPr/>
    </dgm:pt>
    <dgm:pt modelId="{71541DDF-04A7-4836-B0EB-AF8A46482A1A}" type="pres">
      <dgm:prSet presAssocID="{8F209054-CB05-4DF8-9DCC-3A3F0DC7CA37}" presName="spaceBetweenRectangles" presStyleCnt="0"/>
      <dgm:spPr/>
    </dgm:pt>
    <dgm:pt modelId="{9D447C5B-A284-4495-9410-895DED428644}" type="pres">
      <dgm:prSet presAssocID="{761DC2BE-1321-4802-A4C1-CFD8C00675FF}" presName="parentLin" presStyleCnt="0"/>
      <dgm:spPr/>
    </dgm:pt>
    <dgm:pt modelId="{AFEE87CF-41EB-4186-B787-9AEE89726C4B}" type="pres">
      <dgm:prSet presAssocID="{761DC2BE-1321-4802-A4C1-CFD8C00675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BB0DD7-780D-4EF5-836D-51359DD0FE19}" type="pres">
      <dgm:prSet presAssocID="{761DC2BE-1321-4802-A4C1-CFD8C00675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57F1-9A5F-48A8-B050-705702FCD2AC}" type="pres">
      <dgm:prSet presAssocID="{761DC2BE-1321-4802-A4C1-CFD8C00675FF}" presName="negativeSpace" presStyleCnt="0"/>
      <dgm:spPr/>
    </dgm:pt>
    <dgm:pt modelId="{506E08F1-9AF9-465D-ACB9-3B0B05F2B1E5}" type="pres">
      <dgm:prSet presAssocID="{761DC2BE-1321-4802-A4C1-CFD8C00675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76422B-D26B-4DB8-9157-3988BFB85E7D}" srcId="{9A4A2AF4-667D-4F3A-AD96-CB39E641B492}" destId="{761DC2BE-1321-4802-A4C1-CFD8C00675FF}" srcOrd="2" destOrd="0" parTransId="{EFD0636E-23CA-4BA5-BDB1-2A3C45EF2B39}" sibTransId="{91F89332-F670-48FA-AE8E-68479DA980FB}"/>
    <dgm:cxn modelId="{0908288C-331E-4581-99B6-8D9682F13A78}" type="presOf" srcId="{3E899AB3-F491-4A7A-B588-08736CED36C8}" destId="{F4BCBC0C-90A4-4FBA-B2CF-BBE715293AD4}" srcOrd="0" destOrd="0" presId="urn:microsoft.com/office/officeart/2005/8/layout/list1"/>
    <dgm:cxn modelId="{0B76A805-4B05-4F45-9D06-94D9B8E89F46}" type="presOf" srcId="{868F71CD-3C8B-435B-A2B7-F9E65BAD6EE8}" destId="{FECD7505-6910-4EAB-A25A-DD8AA7124A99}" srcOrd="0" destOrd="0" presId="urn:microsoft.com/office/officeart/2005/8/layout/list1"/>
    <dgm:cxn modelId="{1415A5D0-BAB6-4862-B34A-0A61AFD26BFC}" type="presOf" srcId="{761DC2BE-1321-4802-A4C1-CFD8C00675FF}" destId="{AFEE87CF-41EB-4186-B787-9AEE89726C4B}" srcOrd="0" destOrd="0" presId="urn:microsoft.com/office/officeart/2005/8/layout/list1"/>
    <dgm:cxn modelId="{C5CFA040-247D-4611-AFD2-BE6AAC80D50E}" type="presOf" srcId="{9A4A2AF4-667D-4F3A-AD96-CB39E641B492}" destId="{C131F24D-D0D8-472E-99A2-34F1C9C52944}" srcOrd="0" destOrd="0" presId="urn:microsoft.com/office/officeart/2005/8/layout/list1"/>
    <dgm:cxn modelId="{CB6AE42A-B7FB-4BF2-A188-1560D817EC1F}" type="presOf" srcId="{3E899AB3-F491-4A7A-B588-08736CED36C8}" destId="{DD49DBF1-C5FF-4DDC-83AF-0FE230A1747D}" srcOrd="1" destOrd="0" presId="urn:microsoft.com/office/officeart/2005/8/layout/list1"/>
    <dgm:cxn modelId="{282F9336-70B2-4AA2-B012-D08CC63674C5}" srcId="{9A4A2AF4-667D-4F3A-AD96-CB39E641B492}" destId="{3E899AB3-F491-4A7A-B588-08736CED36C8}" srcOrd="1" destOrd="0" parTransId="{827AD04F-6434-4D7E-A312-C009A59A24D0}" sibTransId="{8F209054-CB05-4DF8-9DCC-3A3F0DC7CA37}"/>
    <dgm:cxn modelId="{06D12537-9C53-4399-95DB-5154F5C7EFC7}" type="presOf" srcId="{868F71CD-3C8B-435B-A2B7-F9E65BAD6EE8}" destId="{152C946F-EB26-4FF9-9234-F1692996E23D}" srcOrd="1" destOrd="0" presId="urn:microsoft.com/office/officeart/2005/8/layout/list1"/>
    <dgm:cxn modelId="{E860555E-6748-4651-9170-D46E9EE51DCC}" srcId="{9A4A2AF4-667D-4F3A-AD96-CB39E641B492}" destId="{868F71CD-3C8B-435B-A2B7-F9E65BAD6EE8}" srcOrd="0" destOrd="0" parTransId="{81FC8E53-2A7E-4842-B84E-CA14077C7544}" sibTransId="{83D052C3-F0C1-4849-8DEA-85B58366935C}"/>
    <dgm:cxn modelId="{A9B52588-A5AF-4201-A501-3166C9E5EF43}" type="presOf" srcId="{761DC2BE-1321-4802-A4C1-CFD8C00675FF}" destId="{1BBB0DD7-780D-4EF5-836D-51359DD0FE19}" srcOrd="1" destOrd="0" presId="urn:microsoft.com/office/officeart/2005/8/layout/list1"/>
    <dgm:cxn modelId="{6E69627C-D994-45F5-AA6A-E5F4678AA17F}" type="presParOf" srcId="{C131F24D-D0D8-472E-99A2-34F1C9C52944}" destId="{659E2C84-D6F6-42C0-9DEE-432101956C97}" srcOrd="0" destOrd="0" presId="urn:microsoft.com/office/officeart/2005/8/layout/list1"/>
    <dgm:cxn modelId="{CD0DA90F-C048-4B51-AE7D-5A0B4177C577}" type="presParOf" srcId="{659E2C84-D6F6-42C0-9DEE-432101956C97}" destId="{FECD7505-6910-4EAB-A25A-DD8AA7124A99}" srcOrd="0" destOrd="0" presId="urn:microsoft.com/office/officeart/2005/8/layout/list1"/>
    <dgm:cxn modelId="{2EF330F4-33E2-45DF-8CD8-210CC120429B}" type="presParOf" srcId="{659E2C84-D6F6-42C0-9DEE-432101956C97}" destId="{152C946F-EB26-4FF9-9234-F1692996E23D}" srcOrd="1" destOrd="0" presId="urn:microsoft.com/office/officeart/2005/8/layout/list1"/>
    <dgm:cxn modelId="{CBF5F582-EFF8-4847-9018-CB93A831AB92}" type="presParOf" srcId="{C131F24D-D0D8-472E-99A2-34F1C9C52944}" destId="{05B1213C-A810-4DA6-9309-F0F475D1B68C}" srcOrd="1" destOrd="0" presId="urn:microsoft.com/office/officeart/2005/8/layout/list1"/>
    <dgm:cxn modelId="{6EE827D1-1965-449F-99B8-1ACEB954C21B}" type="presParOf" srcId="{C131F24D-D0D8-472E-99A2-34F1C9C52944}" destId="{9594D179-9758-4F24-9F24-671E2BD67D5C}" srcOrd="2" destOrd="0" presId="urn:microsoft.com/office/officeart/2005/8/layout/list1"/>
    <dgm:cxn modelId="{4DA8791E-89DA-4B2C-A007-7E58C3833D36}" type="presParOf" srcId="{C131F24D-D0D8-472E-99A2-34F1C9C52944}" destId="{C8E39FAF-8EC4-4F20-BED5-338C45367547}" srcOrd="3" destOrd="0" presId="urn:microsoft.com/office/officeart/2005/8/layout/list1"/>
    <dgm:cxn modelId="{A48C63B2-C91A-4D42-A195-383CC3A29B34}" type="presParOf" srcId="{C131F24D-D0D8-472E-99A2-34F1C9C52944}" destId="{2EDFF0B8-74B6-4124-92B2-166CC7FAA3C3}" srcOrd="4" destOrd="0" presId="urn:microsoft.com/office/officeart/2005/8/layout/list1"/>
    <dgm:cxn modelId="{51D486AD-2C34-42D4-BCC2-EC9EEB4479ED}" type="presParOf" srcId="{2EDFF0B8-74B6-4124-92B2-166CC7FAA3C3}" destId="{F4BCBC0C-90A4-4FBA-B2CF-BBE715293AD4}" srcOrd="0" destOrd="0" presId="urn:microsoft.com/office/officeart/2005/8/layout/list1"/>
    <dgm:cxn modelId="{30ED597C-3B5C-48E3-8635-7C75EF93A252}" type="presParOf" srcId="{2EDFF0B8-74B6-4124-92B2-166CC7FAA3C3}" destId="{DD49DBF1-C5FF-4DDC-83AF-0FE230A1747D}" srcOrd="1" destOrd="0" presId="urn:microsoft.com/office/officeart/2005/8/layout/list1"/>
    <dgm:cxn modelId="{A785A1B0-2894-40DF-8C76-1F780F5C8A2F}" type="presParOf" srcId="{C131F24D-D0D8-472E-99A2-34F1C9C52944}" destId="{6C61FE58-CDC0-44C5-ACA2-F39BDF8989B9}" srcOrd="5" destOrd="0" presId="urn:microsoft.com/office/officeart/2005/8/layout/list1"/>
    <dgm:cxn modelId="{01B2A664-AA12-418C-87CC-5A1762149937}" type="presParOf" srcId="{C131F24D-D0D8-472E-99A2-34F1C9C52944}" destId="{C4D4F6E9-54DA-42BE-ACCC-4DFFF90743F8}" srcOrd="6" destOrd="0" presId="urn:microsoft.com/office/officeart/2005/8/layout/list1"/>
    <dgm:cxn modelId="{C23BF38A-606C-4083-96CC-074458720097}" type="presParOf" srcId="{C131F24D-D0D8-472E-99A2-34F1C9C52944}" destId="{71541DDF-04A7-4836-B0EB-AF8A46482A1A}" srcOrd="7" destOrd="0" presId="urn:microsoft.com/office/officeart/2005/8/layout/list1"/>
    <dgm:cxn modelId="{F705BBDD-5E05-47FF-8B86-BF3F2C63FBB2}" type="presParOf" srcId="{C131F24D-D0D8-472E-99A2-34F1C9C52944}" destId="{9D447C5B-A284-4495-9410-895DED428644}" srcOrd="8" destOrd="0" presId="urn:microsoft.com/office/officeart/2005/8/layout/list1"/>
    <dgm:cxn modelId="{B9A47F2E-EA70-4B7A-9B74-10120849FE11}" type="presParOf" srcId="{9D447C5B-A284-4495-9410-895DED428644}" destId="{AFEE87CF-41EB-4186-B787-9AEE89726C4B}" srcOrd="0" destOrd="0" presId="urn:microsoft.com/office/officeart/2005/8/layout/list1"/>
    <dgm:cxn modelId="{AB248194-CC36-4E0A-878C-40F6824D9DB2}" type="presParOf" srcId="{9D447C5B-A284-4495-9410-895DED428644}" destId="{1BBB0DD7-780D-4EF5-836D-51359DD0FE19}" srcOrd="1" destOrd="0" presId="urn:microsoft.com/office/officeart/2005/8/layout/list1"/>
    <dgm:cxn modelId="{99642929-4127-49DD-805C-89D6A82C1EA9}" type="presParOf" srcId="{C131F24D-D0D8-472E-99A2-34F1C9C52944}" destId="{356557F1-9A5F-48A8-B050-705702FCD2AC}" srcOrd="9" destOrd="0" presId="urn:microsoft.com/office/officeart/2005/8/layout/list1"/>
    <dgm:cxn modelId="{3F52FBE5-6FD4-42D6-B711-C1ADF25E3BD5}" type="presParOf" srcId="{C131F24D-D0D8-472E-99A2-34F1C9C52944}" destId="{506E08F1-9AF9-465D-ACB9-3B0B05F2B1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C5679-AA81-4CA9-9662-0F27C70EB96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0C7B79B-A0BC-4CD4-8ABD-C0439B79F128}">
      <dgm:prSet phldrT="[Текст]" custT="1"/>
      <dgm:spPr/>
      <dgm:t>
        <a:bodyPr/>
        <a:lstStyle/>
        <a:p>
          <a:pPr algn="l"/>
          <a:r>
            <a:rPr lang="ru-RU" sz="2200" b="1" dirty="0" smtClean="0">
              <a:solidFill>
                <a:srgbClr val="0070C0"/>
              </a:solidFill>
            </a:rPr>
            <a:t>Утвержден состав рабочей группы по реализации РИП</a:t>
          </a:r>
          <a:endParaRPr lang="ru-RU" sz="2200" dirty="0"/>
        </a:p>
      </dgm:t>
    </dgm:pt>
    <dgm:pt modelId="{679256FE-F70B-40F1-8CBA-17D1756ADA88}" type="parTrans" cxnId="{9D34DE85-797F-426A-9E35-6E65801838C1}">
      <dgm:prSet/>
      <dgm:spPr/>
      <dgm:t>
        <a:bodyPr/>
        <a:lstStyle/>
        <a:p>
          <a:endParaRPr lang="ru-RU"/>
        </a:p>
      </dgm:t>
    </dgm:pt>
    <dgm:pt modelId="{8D06A322-102C-464A-90C1-B3DC9A260233}" type="sibTrans" cxnId="{9D34DE85-797F-426A-9E35-6E65801838C1}">
      <dgm:prSet/>
      <dgm:spPr/>
      <dgm:t>
        <a:bodyPr/>
        <a:lstStyle/>
        <a:p>
          <a:endParaRPr lang="ru-RU"/>
        </a:p>
      </dgm:t>
    </dgm:pt>
    <dgm:pt modelId="{FB19809F-BBB5-40AC-AEE9-234618437C5E}">
      <dgm:prSet phldrT="[Текст]" custT="1"/>
      <dgm:spPr/>
      <dgm:t>
        <a:bodyPr/>
        <a:lstStyle/>
        <a:p>
          <a:pPr algn="l"/>
          <a:r>
            <a:rPr lang="ru-RU" sz="2200" b="1" dirty="0" smtClean="0">
              <a:solidFill>
                <a:srgbClr val="0070C0"/>
              </a:solidFill>
            </a:rPr>
            <a:t>Разработано положение о </a:t>
          </a:r>
          <a:r>
            <a:rPr lang="ru-RU" sz="2200" b="1" dirty="0" smtClean="0">
              <a:solidFill>
                <a:srgbClr val="0070C0"/>
              </a:solidFill>
              <a:effectLst/>
              <a:latin typeface="+mn-lt"/>
              <a:ea typeface="Times New Roman"/>
            </a:rPr>
            <a:t>Лаборатория инновационных технологий преподавания общеобразовательных дисциплин СПО</a:t>
          </a:r>
          <a:endParaRPr lang="ru-RU" sz="2200" b="1" dirty="0">
            <a:solidFill>
              <a:srgbClr val="0070C0"/>
            </a:solidFill>
          </a:endParaRPr>
        </a:p>
      </dgm:t>
    </dgm:pt>
    <dgm:pt modelId="{D3DF7551-7277-48F0-928A-A44C428F5789}" type="parTrans" cxnId="{5A0057EF-6930-4BFB-8D38-4ABD360B6B6A}">
      <dgm:prSet/>
      <dgm:spPr/>
      <dgm:t>
        <a:bodyPr/>
        <a:lstStyle/>
        <a:p>
          <a:endParaRPr lang="ru-RU"/>
        </a:p>
      </dgm:t>
    </dgm:pt>
    <dgm:pt modelId="{62681D60-CD8B-4913-97D9-34D9DB754C5F}" type="sibTrans" cxnId="{5A0057EF-6930-4BFB-8D38-4ABD360B6B6A}">
      <dgm:prSet/>
      <dgm:spPr/>
      <dgm:t>
        <a:bodyPr/>
        <a:lstStyle/>
        <a:p>
          <a:endParaRPr lang="ru-RU"/>
        </a:p>
      </dgm:t>
    </dgm:pt>
    <dgm:pt modelId="{D7F71252-8043-4A9B-95EA-57480D368E6D}">
      <dgm:prSet custT="1"/>
      <dgm:spPr/>
      <dgm:t>
        <a:bodyPr/>
        <a:lstStyle/>
        <a:p>
          <a:pPr algn="l"/>
          <a:r>
            <a:rPr lang="ru-RU" sz="2200" b="1" dirty="0" smtClean="0">
              <a:solidFill>
                <a:srgbClr val="0070C0"/>
              </a:solidFill>
            </a:rPr>
            <a:t>Утвержден  план  работы РИП </a:t>
          </a:r>
          <a:endParaRPr lang="ru-RU" sz="2200" dirty="0"/>
        </a:p>
      </dgm:t>
    </dgm:pt>
    <dgm:pt modelId="{AC26E7F0-FD46-46EE-AB79-52D876F9BCB5}" type="parTrans" cxnId="{1E7AE31E-F4FF-4D51-AD65-C6834143EDB0}">
      <dgm:prSet/>
      <dgm:spPr/>
      <dgm:t>
        <a:bodyPr/>
        <a:lstStyle/>
        <a:p>
          <a:endParaRPr lang="ru-RU"/>
        </a:p>
      </dgm:t>
    </dgm:pt>
    <dgm:pt modelId="{3D7AEC83-5EA3-4BDF-955D-03AAE8BCE2CF}" type="sibTrans" cxnId="{1E7AE31E-F4FF-4D51-AD65-C6834143EDB0}">
      <dgm:prSet/>
      <dgm:spPr/>
      <dgm:t>
        <a:bodyPr/>
        <a:lstStyle/>
        <a:p>
          <a:endParaRPr lang="ru-RU"/>
        </a:p>
      </dgm:t>
    </dgm:pt>
    <dgm:pt modelId="{3310947A-B6D6-43DB-A82C-7D62ED0BB4CD}" type="pres">
      <dgm:prSet presAssocID="{315C5679-AA81-4CA9-9662-0F27C70EB96C}" presName="compositeShape" presStyleCnt="0">
        <dgm:presLayoutVars>
          <dgm:dir/>
          <dgm:resizeHandles/>
        </dgm:presLayoutVars>
      </dgm:prSet>
      <dgm:spPr/>
    </dgm:pt>
    <dgm:pt modelId="{779891DD-117E-43FE-AD7E-71D015F911F0}" type="pres">
      <dgm:prSet presAssocID="{315C5679-AA81-4CA9-9662-0F27C70EB96C}" presName="pyramid" presStyleLbl="node1" presStyleIdx="0" presStyleCnt="1" custScaleX="59467" custLinFactNeighborX="-55401"/>
      <dgm:spPr/>
    </dgm:pt>
    <dgm:pt modelId="{FB86D0DA-8554-4576-AAD3-D05814992FC3}" type="pres">
      <dgm:prSet presAssocID="{315C5679-AA81-4CA9-9662-0F27C70EB96C}" presName="theList" presStyleCnt="0"/>
      <dgm:spPr/>
    </dgm:pt>
    <dgm:pt modelId="{D741796E-3F44-4C02-8D9E-D7053495F88A}" type="pres">
      <dgm:prSet presAssocID="{D7F71252-8043-4A9B-95EA-57480D368E6D}" presName="aNode" presStyleLbl="fgAcc1" presStyleIdx="0" presStyleCnt="3" custScaleX="164097" custLinFactY="-11979" custLinFactNeighborX="-118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ECB8B-E10C-4B6E-B117-A1324E0B1537}" type="pres">
      <dgm:prSet presAssocID="{D7F71252-8043-4A9B-95EA-57480D368E6D}" presName="aSpace" presStyleCnt="0"/>
      <dgm:spPr/>
    </dgm:pt>
    <dgm:pt modelId="{8E3AE63F-9777-4A12-AE11-4E911FF0E4DF}" type="pres">
      <dgm:prSet presAssocID="{B0C7B79B-A0BC-4CD4-8ABD-C0439B79F128}" presName="aNode" presStyleLbl="fgAcc1" presStyleIdx="1" presStyleCnt="3" custScaleX="192469" custLinFactY="-10529" custLinFactNeighborX="23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9E556-714F-4925-AE2F-E23290CBE804}" type="pres">
      <dgm:prSet presAssocID="{B0C7B79B-A0BC-4CD4-8ABD-C0439B79F128}" presName="aSpace" presStyleCnt="0"/>
      <dgm:spPr/>
    </dgm:pt>
    <dgm:pt modelId="{3C941C53-A49F-4CC4-9B4F-12ECB617E6A3}" type="pres">
      <dgm:prSet presAssocID="{FB19809F-BBB5-40AC-AEE9-234618437C5E}" presName="aNode" presStyleLbl="fgAcc1" presStyleIdx="2" presStyleCnt="3" custScaleX="227149" custLinFactY="-9080" custLinFactNeighborX="174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8A432-C0AF-4EC7-8286-D96E3266975F}" type="pres">
      <dgm:prSet presAssocID="{FB19809F-BBB5-40AC-AEE9-234618437C5E}" presName="aSpace" presStyleCnt="0"/>
      <dgm:spPr/>
    </dgm:pt>
  </dgm:ptLst>
  <dgm:cxnLst>
    <dgm:cxn modelId="{9694CA3E-89FA-4983-8A12-864087929CD0}" type="presOf" srcId="{D7F71252-8043-4A9B-95EA-57480D368E6D}" destId="{D741796E-3F44-4C02-8D9E-D7053495F88A}" srcOrd="0" destOrd="0" presId="urn:microsoft.com/office/officeart/2005/8/layout/pyramid2"/>
    <dgm:cxn modelId="{9A075B6E-AED6-4E00-A391-55FA715FD4D2}" type="presOf" srcId="{FB19809F-BBB5-40AC-AEE9-234618437C5E}" destId="{3C941C53-A49F-4CC4-9B4F-12ECB617E6A3}" srcOrd="0" destOrd="0" presId="urn:microsoft.com/office/officeart/2005/8/layout/pyramid2"/>
    <dgm:cxn modelId="{9D34DE85-797F-426A-9E35-6E65801838C1}" srcId="{315C5679-AA81-4CA9-9662-0F27C70EB96C}" destId="{B0C7B79B-A0BC-4CD4-8ABD-C0439B79F128}" srcOrd="1" destOrd="0" parTransId="{679256FE-F70B-40F1-8CBA-17D1756ADA88}" sibTransId="{8D06A322-102C-464A-90C1-B3DC9A260233}"/>
    <dgm:cxn modelId="{5A0057EF-6930-4BFB-8D38-4ABD360B6B6A}" srcId="{315C5679-AA81-4CA9-9662-0F27C70EB96C}" destId="{FB19809F-BBB5-40AC-AEE9-234618437C5E}" srcOrd="2" destOrd="0" parTransId="{D3DF7551-7277-48F0-928A-A44C428F5789}" sibTransId="{62681D60-CD8B-4913-97D9-34D9DB754C5F}"/>
    <dgm:cxn modelId="{1ABC831F-09E9-4EED-94F5-EAF701A95761}" type="presOf" srcId="{B0C7B79B-A0BC-4CD4-8ABD-C0439B79F128}" destId="{8E3AE63F-9777-4A12-AE11-4E911FF0E4DF}" srcOrd="0" destOrd="0" presId="urn:microsoft.com/office/officeart/2005/8/layout/pyramid2"/>
    <dgm:cxn modelId="{1E7AE31E-F4FF-4D51-AD65-C6834143EDB0}" srcId="{315C5679-AA81-4CA9-9662-0F27C70EB96C}" destId="{D7F71252-8043-4A9B-95EA-57480D368E6D}" srcOrd="0" destOrd="0" parTransId="{AC26E7F0-FD46-46EE-AB79-52D876F9BCB5}" sibTransId="{3D7AEC83-5EA3-4BDF-955D-03AAE8BCE2CF}"/>
    <dgm:cxn modelId="{49C5C663-6C02-4DC0-B9D4-F3A20D1F9E55}" type="presOf" srcId="{315C5679-AA81-4CA9-9662-0F27C70EB96C}" destId="{3310947A-B6D6-43DB-A82C-7D62ED0BB4CD}" srcOrd="0" destOrd="0" presId="urn:microsoft.com/office/officeart/2005/8/layout/pyramid2"/>
    <dgm:cxn modelId="{407DF68E-F53E-445A-B107-C79CE7F22519}" type="presParOf" srcId="{3310947A-B6D6-43DB-A82C-7D62ED0BB4CD}" destId="{779891DD-117E-43FE-AD7E-71D015F911F0}" srcOrd="0" destOrd="0" presId="urn:microsoft.com/office/officeart/2005/8/layout/pyramid2"/>
    <dgm:cxn modelId="{FFF474C5-8F4D-48F3-91E2-D87958503148}" type="presParOf" srcId="{3310947A-B6D6-43DB-A82C-7D62ED0BB4CD}" destId="{FB86D0DA-8554-4576-AAD3-D05814992FC3}" srcOrd="1" destOrd="0" presId="urn:microsoft.com/office/officeart/2005/8/layout/pyramid2"/>
    <dgm:cxn modelId="{7DE59885-09A3-4980-B4F4-E22CD15E13EE}" type="presParOf" srcId="{FB86D0DA-8554-4576-AAD3-D05814992FC3}" destId="{D741796E-3F44-4C02-8D9E-D7053495F88A}" srcOrd="0" destOrd="0" presId="urn:microsoft.com/office/officeart/2005/8/layout/pyramid2"/>
    <dgm:cxn modelId="{7430E9B0-F402-4AF0-AFA4-0D01C5E836A6}" type="presParOf" srcId="{FB86D0DA-8554-4576-AAD3-D05814992FC3}" destId="{BEAECB8B-E10C-4B6E-B117-A1324E0B1537}" srcOrd="1" destOrd="0" presId="urn:microsoft.com/office/officeart/2005/8/layout/pyramid2"/>
    <dgm:cxn modelId="{D32149EE-43B5-43CE-91F8-F58D73CEB35B}" type="presParOf" srcId="{FB86D0DA-8554-4576-AAD3-D05814992FC3}" destId="{8E3AE63F-9777-4A12-AE11-4E911FF0E4DF}" srcOrd="2" destOrd="0" presId="urn:microsoft.com/office/officeart/2005/8/layout/pyramid2"/>
    <dgm:cxn modelId="{0959356C-E6AC-4FDC-8CFB-6011E60BBCA4}" type="presParOf" srcId="{FB86D0DA-8554-4576-AAD3-D05814992FC3}" destId="{57D9E556-714F-4925-AE2F-E23290CBE804}" srcOrd="3" destOrd="0" presId="urn:microsoft.com/office/officeart/2005/8/layout/pyramid2"/>
    <dgm:cxn modelId="{A8F33FDE-3C7F-4016-A8D0-34870CCDCDBE}" type="presParOf" srcId="{FB86D0DA-8554-4576-AAD3-D05814992FC3}" destId="{3C941C53-A49F-4CC4-9B4F-12ECB617E6A3}" srcOrd="4" destOrd="0" presId="urn:microsoft.com/office/officeart/2005/8/layout/pyramid2"/>
    <dgm:cxn modelId="{7D73C75F-D7B8-4FCC-BC66-AB258C6F4D32}" type="presParOf" srcId="{FB86D0DA-8554-4576-AAD3-D05814992FC3}" destId="{2EB8A432-C0AF-4EC7-8286-D96E326697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F7B14-B810-4388-976E-68CAB263B655}" type="doc">
      <dgm:prSet loTypeId="urn:microsoft.com/office/officeart/2005/8/layout/chevron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C14FA5F-E127-48C4-82CB-03D579423F2D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Шкалы:</a:t>
          </a:r>
          <a:endParaRPr lang="ru-RU" sz="2200" b="1" dirty="0">
            <a:solidFill>
              <a:srgbClr val="002060"/>
            </a:solidFill>
          </a:endParaRPr>
        </a:p>
      </dgm:t>
    </dgm:pt>
    <dgm:pt modelId="{D7A24439-897A-4D0E-977B-4DDB2B5A974A}" type="parTrans" cxnId="{A545905B-EDE8-4F78-8D80-E28B5026B0ED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89FDF230-DB5B-46C5-91AE-A59976277838}" type="sibTrans" cxnId="{A545905B-EDE8-4F78-8D80-E28B5026B0ED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E9BF504D-D45B-464C-AD3B-B3DE54D85C69}">
      <dgm:prSet phldrT="[Текст]" custT="1"/>
      <dgm:spPr/>
      <dgm:t>
        <a:bodyPr/>
        <a:lstStyle/>
        <a:p>
          <a:pPr algn="just"/>
          <a:r>
            <a:rPr lang="ru-RU" sz="2200" b="1" i="1" smtClean="0">
              <a:solidFill>
                <a:srgbClr val="0070C0"/>
              </a:solidFill>
            </a:rPr>
            <a:t>Учебные мотивы - коммуникативные </a:t>
          </a:r>
          <a:endParaRPr lang="ru-RU" sz="2200" b="1" i="1" dirty="0">
            <a:solidFill>
              <a:srgbClr val="0070C0"/>
            </a:solidFill>
          </a:endParaRPr>
        </a:p>
      </dgm:t>
    </dgm:pt>
    <dgm:pt modelId="{CB43F8A4-9D71-4CB1-A826-DC35BC20F199}" type="parTrans" cxnId="{AAC60D12-92EB-4307-B983-A1FD4158359D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B8022E5A-A15A-4031-8C7A-AC4BA08A1A0C}" type="sibTrans" cxnId="{AAC60D12-92EB-4307-B983-A1FD4158359D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1D4B6D1D-121E-467B-9350-0C418CB6228F}">
      <dgm:prSet phldrT="[Текст]" custT="1"/>
      <dgm:spPr/>
      <dgm:t>
        <a:bodyPr/>
        <a:lstStyle/>
        <a:p>
          <a:pPr algn="just"/>
          <a:r>
            <a:rPr lang="ru-RU" sz="2200" b="1" i="1" smtClean="0">
              <a:solidFill>
                <a:srgbClr val="0070C0"/>
              </a:solidFill>
            </a:rPr>
            <a:t>Избегания</a:t>
          </a:r>
          <a:endParaRPr lang="ru-RU" sz="2200" b="1" i="1" dirty="0">
            <a:solidFill>
              <a:srgbClr val="0070C0"/>
            </a:solidFill>
          </a:endParaRPr>
        </a:p>
      </dgm:t>
    </dgm:pt>
    <dgm:pt modelId="{072BA5EF-9B4D-4770-8FF0-4C555F9EDCBD}" type="parTrans" cxnId="{FEA4BE69-D922-45CD-B445-86595D36D3C0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D0D199AD-EB5A-4C54-BE5E-7D2BE77BDC6B}" type="sibTrans" cxnId="{FEA4BE69-D922-45CD-B445-86595D36D3C0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D5AD3702-E695-4E8E-A9F2-47543303AD85}">
      <dgm:prSet phldrT="[Текст]" custT="1"/>
      <dgm:spPr/>
      <dgm:t>
        <a:bodyPr/>
        <a:lstStyle/>
        <a:p>
          <a:pPr algn="just"/>
          <a:r>
            <a:rPr lang="ru-RU" sz="2200" b="1" i="1" smtClean="0">
              <a:solidFill>
                <a:srgbClr val="0070C0"/>
              </a:solidFill>
            </a:rPr>
            <a:t>Престижа</a:t>
          </a:r>
          <a:endParaRPr lang="ru-RU" sz="2200" b="1" i="1" dirty="0">
            <a:solidFill>
              <a:srgbClr val="0070C0"/>
            </a:solidFill>
          </a:endParaRPr>
        </a:p>
      </dgm:t>
    </dgm:pt>
    <dgm:pt modelId="{4D713377-4DE9-453C-9C60-82D3F80425FF}" type="parTrans" cxnId="{23CFD477-22A5-4A28-9F24-854B17D30EB9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7741879A-FD9A-47C6-95BD-5FC0431B6D8B}" type="sibTrans" cxnId="{23CFD477-22A5-4A28-9F24-854B17D30EB9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9A00B122-D5A7-45E5-86E4-E26C8E9C8958}">
      <dgm:prSet phldrT="[Текст]" custT="1"/>
      <dgm:spPr/>
      <dgm:t>
        <a:bodyPr/>
        <a:lstStyle/>
        <a:p>
          <a:pPr algn="just"/>
          <a:r>
            <a:rPr lang="ru-RU" sz="2200" b="1" i="1" smtClean="0">
              <a:solidFill>
                <a:srgbClr val="0070C0"/>
              </a:solidFill>
            </a:rPr>
            <a:t>Профессиональные</a:t>
          </a:r>
          <a:endParaRPr lang="ru-RU" sz="2200" b="1" i="1" dirty="0">
            <a:solidFill>
              <a:srgbClr val="0070C0"/>
            </a:solidFill>
          </a:endParaRPr>
        </a:p>
      </dgm:t>
    </dgm:pt>
    <dgm:pt modelId="{30CD083F-F055-4E36-B7BA-AD7550D08F00}" type="parTrans" cxnId="{D877AC60-409B-42FD-B3A4-2E8CB815C290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81E4FC0F-E374-4479-8CD3-B8A910442C85}" type="sibTrans" cxnId="{D877AC60-409B-42FD-B3A4-2E8CB815C290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84C3C8E1-EA1C-4A4C-B185-AEC318A7EC2A}">
      <dgm:prSet phldrT="[Текст]" custT="1"/>
      <dgm:spPr/>
      <dgm:t>
        <a:bodyPr/>
        <a:lstStyle/>
        <a:p>
          <a:pPr algn="just"/>
          <a:r>
            <a:rPr lang="ru-RU" sz="2200" b="1" i="1" smtClean="0">
              <a:solidFill>
                <a:srgbClr val="0070C0"/>
              </a:solidFill>
            </a:rPr>
            <a:t>Творческой самореализации</a:t>
          </a:r>
          <a:endParaRPr lang="ru-RU" sz="2200" b="1" i="1" dirty="0">
            <a:solidFill>
              <a:srgbClr val="0070C0"/>
            </a:solidFill>
          </a:endParaRPr>
        </a:p>
      </dgm:t>
    </dgm:pt>
    <dgm:pt modelId="{FAE4678C-19C6-4147-BEA8-ECA588C438FE}" type="parTrans" cxnId="{5795C059-286F-4784-81C2-B04BB03F34EE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1F5F44F0-1B16-44C7-B6C2-04D8F5C10B0D}" type="sibTrans" cxnId="{5795C059-286F-4784-81C2-B04BB03F34EE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D93E06E8-5BB4-4F4D-B206-ACDE6E2B00CC}">
      <dgm:prSet phldrT="[Текст]" custT="1"/>
      <dgm:spPr/>
      <dgm:t>
        <a:bodyPr/>
        <a:lstStyle/>
        <a:p>
          <a:pPr algn="just"/>
          <a:r>
            <a:rPr lang="ru-RU" sz="2200" b="1" i="1" smtClean="0">
              <a:solidFill>
                <a:srgbClr val="0070C0"/>
              </a:solidFill>
            </a:rPr>
            <a:t>Учебно-познавательные</a:t>
          </a:r>
          <a:endParaRPr lang="ru-RU" sz="2200" b="1" i="1" dirty="0">
            <a:solidFill>
              <a:srgbClr val="0070C0"/>
            </a:solidFill>
          </a:endParaRPr>
        </a:p>
      </dgm:t>
    </dgm:pt>
    <dgm:pt modelId="{53B430E9-DAA9-4E2D-96B9-8BF1B5F132C8}" type="parTrans" cxnId="{8CE858D4-342D-45F7-9028-69E451D4F9DA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D27C689C-586D-45E1-B1EE-3FEF188EFF03}" type="sibTrans" cxnId="{8CE858D4-342D-45F7-9028-69E451D4F9DA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7994CD1D-0F6F-4F46-ADA5-A16970FC2282}">
      <dgm:prSet phldrT="[Текст]" custT="1"/>
      <dgm:spPr/>
      <dgm:t>
        <a:bodyPr/>
        <a:lstStyle/>
        <a:p>
          <a:pPr algn="just"/>
          <a:r>
            <a:rPr lang="ru-RU" sz="2200" b="1" i="1" dirty="0" smtClean="0">
              <a:solidFill>
                <a:srgbClr val="0070C0"/>
              </a:solidFill>
            </a:rPr>
            <a:t>Социальные мотивы</a:t>
          </a:r>
          <a:endParaRPr lang="ru-RU" sz="2200" b="1" i="1" dirty="0">
            <a:solidFill>
              <a:srgbClr val="0070C0"/>
            </a:solidFill>
          </a:endParaRPr>
        </a:p>
      </dgm:t>
    </dgm:pt>
    <dgm:pt modelId="{09FBB02F-C1E9-4A8C-A29C-1C644E336DE7}" type="parTrans" cxnId="{11C4F853-CCD7-4458-AEC1-27BDB9BB7392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32593E30-65F8-418D-80E2-6421835B5058}" type="sibTrans" cxnId="{11C4F853-CCD7-4458-AEC1-27BDB9BB7392}">
      <dgm:prSet/>
      <dgm:spPr/>
      <dgm:t>
        <a:bodyPr/>
        <a:lstStyle/>
        <a:p>
          <a:endParaRPr lang="ru-RU" sz="2000">
            <a:solidFill>
              <a:srgbClr val="0070C0"/>
            </a:solidFill>
          </a:endParaRPr>
        </a:p>
      </dgm:t>
    </dgm:pt>
    <dgm:pt modelId="{8F02ECA4-08ED-42DD-9DC2-55DCE46248BA}" type="pres">
      <dgm:prSet presAssocID="{0B9F7B14-B810-4388-976E-68CAB263B6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FE53E-7632-4DE6-AA16-FF05D9C99D62}" type="pres">
      <dgm:prSet presAssocID="{FC14FA5F-E127-48C4-82CB-03D579423F2D}" presName="composite" presStyleCnt="0"/>
      <dgm:spPr/>
      <dgm:t>
        <a:bodyPr/>
        <a:lstStyle/>
        <a:p>
          <a:endParaRPr lang="ru-RU"/>
        </a:p>
      </dgm:t>
    </dgm:pt>
    <dgm:pt modelId="{501B0B91-EEFF-469F-92C8-BF8E252D8235}" type="pres">
      <dgm:prSet presAssocID="{FC14FA5F-E127-48C4-82CB-03D579423F2D}" presName="parentText" presStyleLbl="alignNode1" presStyleIdx="0" presStyleCnt="1" custScaleX="117905" custScaleY="161672" custLinFactNeighborX="-7970" custLinFactNeighborY="9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C9CDC-332C-45D0-A39C-E4FB7297ACA1}" type="pres">
      <dgm:prSet presAssocID="{FC14FA5F-E127-48C4-82CB-03D579423F2D}" presName="descendantText" presStyleLbl="alignAcc1" presStyleIdx="0" presStyleCnt="1" custScaleX="94218" custScaleY="199754" custLinFactNeighborX="697" custLinFactNeighborY="1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F1038-0751-4709-9DD0-81F95EB025F7}" type="presOf" srcId="{E9BF504D-D45B-464C-AD3B-B3DE54D85C69}" destId="{C5EC9CDC-332C-45D0-A39C-E4FB7297ACA1}" srcOrd="0" destOrd="0" presId="urn:microsoft.com/office/officeart/2005/8/layout/chevron2"/>
    <dgm:cxn modelId="{DF2D3FF1-36CC-4B71-B197-4A74BEE3372A}" type="presOf" srcId="{0B9F7B14-B810-4388-976E-68CAB263B655}" destId="{8F02ECA4-08ED-42DD-9DC2-55DCE46248BA}" srcOrd="0" destOrd="0" presId="urn:microsoft.com/office/officeart/2005/8/layout/chevron2"/>
    <dgm:cxn modelId="{655B9288-4BCE-4BF9-91C5-1503707C2CCB}" type="presOf" srcId="{9A00B122-D5A7-45E5-86E4-E26C8E9C8958}" destId="{C5EC9CDC-332C-45D0-A39C-E4FB7297ACA1}" srcOrd="0" destOrd="3" presId="urn:microsoft.com/office/officeart/2005/8/layout/chevron2"/>
    <dgm:cxn modelId="{0AEC4D46-9499-4E20-927F-BAC70BCF6261}" type="presOf" srcId="{84C3C8E1-EA1C-4A4C-B185-AEC318A7EC2A}" destId="{C5EC9CDC-332C-45D0-A39C-E4FB7297ACA1}" srcOrd="0" destOrd="4" presId="urn:microsoft.com/office/officeart/2005/8/layout/chevron2"/>
    <dgm:cxn modelId="{646B3E44-0CD5-426B-93C8-EBC4146B6FC4}" type="presOf" srcId="{D5AD3702-E695-4E8E-A9F2-47543303AD85}" destId="{C5EC9CDC-332C-45D0-A39C-E4FB7297ACA1}" srcOrd="0" destOrd="2" presId="urn:microsoft.com/office/officeart/2005/8/layout/chevron2"/>
    <dgm:cxn modelId="{5795C059-286F-4784-81C2-B04BB03F34EE}" srcId="{FC14FA5F-E127-48C4-82CB-03D579423F2D}" destId="{84C3C8E1-EA1C-4A4C-B185-AEC318A7EC2A}" srcOrd="4" destOrd="0" parTransId="{FAE4678C-19C6-4147-BEA8-ECA588C438FE}" sibTransId="{1F5F44F0-1B16-44C7-B6C2-04D8F5C10B0D}"/>
    <dgm:cxn modelId="{80AD78CB-FE43-4D3F-A8B1-2473720CD464}" type="presOf" srcId="{1D4B6D1D-121E-467B-9350-0C418CB6228F}" destId="{C5EC9CDC-332C-45D0-A39C-E4FB7297ACA1}" srcOrd="0" destOrd="1" presId="urn:microsoft.com/office/officeart/2005/8/layout/chevron2"/>
    <dgm:cxn modelId="{A545905B-EDE8-4F78-8D80-E28B5026B0ED}" srcId="{0B9F7B14-B810-4388-976E-68CAB263B655}" destId="{FC14FA5F-E127-48C4-82CB-03D579423F2D}" srcOrd="0" destOrd="0" parTransId="{D7A24439-897A-4D0E-977B-4DDB2B5A974A}" sibTransId="{89FDF230-DB5B-46C5-91AE-A59976277838}"/>
    <dgm:cxn modelId="{9E8639A4-04D1-447F-B7B7-CD36763A9803}" type="presOf" srcId="{FC14FA5F-E127-48C4-82CB-03D579423F2D}" destId="{501B0B91-EEFF-469F-92C8-BF8E252D8235}" srcOrd="0" destOrd="0" presId="urn:microsoft.com/office/officeart/2005/8/layout/chevron2"/>
    <dgm:cxn modelId="{A3BF10ED-A33B-4659-9562-07341F243E46}" type="presOf" srcId="{D93E06E8-5BB4-4F4D-B206-ACDE6E2B00CC}" destId="{C5EC9CDC-332C-45D0-A39C-E4FB7297ACA1}" srcOrd="0" destOrd="5" presId="urn:microsoft.com/office/officeart/2005/8/layout/chevron2"/>
    <dgm:cxn modelId="{AAC60D12-92EB-4307-B983-A1FD4158359D}" srcId="{FC14FA5F-E127-48C4-82CB-03D579423F2D}" destId="{E9BF504D-D45B-464C-AD3B-B3DE54D85C69}" srcOrd="0" destOrd="0" parTransId="{CB43F8A4-9D71-4CB1-A826-DC35BC20F199}" sibTransId="{B8022E5A-A15A-4031-8C7A-AC4BA08A1A0C}"/>
    <dgm:cxn modelId="{11C4F853-CCD7-4458-AEC1-27BDB9BB7392}" srcId="{FC14FA5F-E127-48C4-82CB-03D579423F2D}" destId="{7994CD1D-0F6F-4F46-ADA5-A16970FC2282}" srcOrd="6" destOrd="0" parTransId="{09FBB02F-C1E9-4A8C-A29C-1C644E336DE7}" sibTransId="{32593E30-65F8-418D-80E2-6421835B5058}"/>
    <dgm:cxn modelId="{FEA4BE69-D922-45CD-B445-86595D36D3C0}" srcId="{FC14FA5F-E127-48C4-82CB-03D579423F2D}" destId="{1D4B6D1D-121E-467B-9350-0C418CB6228F}" srcOrd="1" destOrd="0" parTransId="{072BA5EF-9B4D-4770-8FF0-4C555F9EDCBD}" sibTransId="{D0D199AD-EB5A-4C54-BE5E-7D2BE77BDC6B}"/>
    <dgm:cxn modelId="{D877AC60-409B-42FD-B3A4-2E8CB815C290}" srcId="{FC14FA5F-E127-48C4-82CB-03D579423F2D}" destId="{9A00B122-D5A7-45E5-86E4-E26C8E9C8958}" srcOrd="3" destOrd="0" parTransId="{30CD083F-F055-4E36-B7BA-AD7550D08F00}" sibTransId="{81E4FC0F-E374-4479-8CD3-B8A910442C85}"/>
    <dgm:cxn modelId="{8CE858D4-342D-45F7-9028-69E451D4F9DA}" srcId="{FC14FA5F-E127-48C4-82CB-03D579423F2D}" destId="{D93E06E8-5BB4-4F4D-B206-ACDE6E2B00CC}" srcOrd="5" destOrd="0" parTransId="{53B430E9-DAA9-4E2D-96B9-8BF1B5F132C8}" sibTransId="{D27C689C-586D-45E1-B1EE-3FEF188EFF03}"/>
    <dgm:cxn modelId="{23CFD477-22A5-4A28-9F24-854B17D30EB9}" srcId="{FC14FA5F-E127-48C4-82CB-03D579423F2D}" destId="{D5AD3702-E695-4E8E-A9F2-47543303AD85}" srcOrd="2" destOrd="0" parTransId="{4D713377-4DE9-453C-9C60-82D3F80425FF}" sibTransId="{7741879A-FD9A-47C6-95BD-5FC0431B6D8B}"/>
    <dgm:cxn modelId="{132653CD-7777-4558-861A-E9F1EBCFDFD6}" type="presOf" srcId="{7994CD1D-0F6F-4F46-ADA5-A16970FC2282}" destId="{C5EC9CDC-332C-45D0-A39C-E4FB7297ACA1}" srcOrd="0" destOrd="6" presId="urn:microsoft.com/office/officeart/2005/8/layout/chevron2"/>
    <dgm:cxn modelId="{8A536D00-588D-447C-A574-364A95BDAEC4}" type="presParOf" srcId="{8F02ECA4-08ED-42DD-9DC2-55DCE46248BA}" destId="{97AFE53E-7632-4DE6-AA16-FF05D9C99D62}" srcOrd="0" destOrd="0" presId="urn:microsoft.com/office/officeart/2005/8/layout/chevron2"/>
    <dgm:cxn modelId="{77CCF3F6-0AE6-463F-9349-414FE2083085}" type="presParOf" srcId="{97AFE53E-7632-4DE6-AA16-FF05D9C99D62}" destId="{501B0B91-EEFF-469F-92C8-BF8E252D8235}" srcOrd="0" destOrd="0" presId="urn:microsoft.com/office/officeart/2005/8/layout/chevron2"/>
    <dgm:cxn modelId="{996EAB06-BE5F-45FF-88B5-1A14FC5D1876}" type="presParOf" srcId="{97AFE53E-7632-4DE6-AA16-FF05D9C99D62}" destId="{C5EC9CDC-332C-45D0-A39C-E4FB7297AC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9A0BC2-C3A9-4425-80C7-BAFEDFCA931C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D624D-3FF6-4B22-A7AE-9C00AF617C81}">
      <dgm:prSet phldrT="[Текст]" custT="1"/>
      <dgm:spPr/>
      <dgm:t>
        <a:bodyPr/>
        <a:lstStyle/>
        <a:p>
          <a:r>
            <a:rPr lang="ru-RU" sz="2200" b="1" spc="-150" dirty="0" smtClean="0">
              <a:solidFill>
                <a:srgbClr val="002060"/>
              </a:solidFill>
            </a:rPr>
            <a:t>24 учебных группы 1 курса</a:t>
          </a:r>
          <a:endParaRPr lang="ru-RU" sz="2200" b="1" spc="-150" dirty="0">
            <a:solidFill>
              <a:srgbClr val="002060"/>
            </a:solidFill>
          </a:endParaRPr>
        </a:p>
      </dgm:t>
    </dgm:pt>
    <dgm:pt modelId="{7C5C2928-01A4-43A6-9810-EC5CF7550A5A}" type="parTrans" cxnId="{2B2DBE1D-8982-45AE-ADD6-2D7E371F732A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13AED019-ED4B-4065-9980-36C8507F16C6}" type="sibTrans" cxnId="{2B2DBE1D-8982-45AE-ADD6-2D7E371F732A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61D155E3-36DF-4E83-95B0-204D30BEF6F4}">
      <dgm:prSet phldrT="[Текст]" custT="1"/>
      <dgm:spPr/>
      <dgm:t>
        <a:bodyPr/>
        <a:lstStyle/>
        <a:p>
          <a:r>
            <a:rPr lang="ru-RU" sz="2200" b="1" spc="-150" dirty="0" smtClean="0">
              <a:solidFill>
                <a:srgbClr val="002060"/>
              </a:solidFill>
            </a:rPr>
            <a:t>Специальности</a:t>
          </a:r>
        </a:p>
        <a:p>
          <a:r>
            <a:rPr lang="ru-RU" sz="2200" b="1" spc="-150" dirty="0" smtClean="0">
              <a:solidFill>
                <a:srgbClr val="002060"/>
              </a:solidFill>
            </a:rPr>
            <a:t>16 групп</a:t>
          </a:r>
          <a:endParaRPr lang="ru-RU" sz="2200" b="1" spc="-150" dirty="0">
            <a:solidFill>
              <a:srgbClr val="002060"/>
            </a:solidFill>
          </a:endParaRPr>
        </a:p>
      </dgm:t>
    </dgm:pt>
    <dgm:pt modelId="{6DBFFB55-6F89-47E1-9D23-957FDB8D4359}" type="parTrans" cxnId="{699EA065-17CF-4AAC-AF72-775EB25F7861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963FFBA2-B3E6-4C84-B28F-9C477B36F64C}" type="sibTrans" cxnId="{699EA065-17CF-4AAC-AF72-775EB25F7861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989D5DE4-75AE-45BC-BD49-0D4DF9DFC98A}">
      <dgm:prSet phldrT="[Текст]" custT="1"/>
      <dgm:spPr/>
      <dgm:t>
        <a:bodyPr/>
        <a:lstStyle/>
        <a:p>
          <a:r>
            <a:rPr lang="ru-RU" sz="2200" b="1" spc="-150" dirty="0" smtClean="0">
              <a:solidFill>
                <a:srgbClr val="002060"/>
              </a:solidFill>
            </a:rPr>
            <a:t>Профессии</a:t>
          </a:r>
        </a:p>
        <a:p>
          <a:r>
            <a:rPr lang="ru-RU" sz="2200" b="1" spc="-150" dirty="0" smtClean="0">
              <a:solidFill>
                <a:srgbClr val="002060"/>
              </a:solidFill>
            </a:rPr>
            <a:t>8 групп</a:t>
          </a:r>
          <a:endParaRPr lang="ru-RU" sz="2200" b="1" spc="-150" dirty="0">
            <a:solidFill>
              <a:srgbClr val="002060"/>
            </a:solidFill>
          </a:endParaRPr>
        </a:p>
      </dgm:t>
    </dgm:pt>
    <dgm:pt modelId="{CFEC41C2-02E8-40FB-8C17-8856AF484AD4}" type="parTrans" cxnId="{AD5E5733-C274-4480-8C19-EF2B1D3D2886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71F0CFC1-BDDF-4910-A2E3-16A2916D3993}" type="sibTrans" cxnId="{AD5E5733-C274-4480-8C19-EF2B1D3D2886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E2EB709B-14AA-45E5-9995-0B455919F947}">
      <dgm:prSet phldrT="[Текст]" custT="1"/>
      <dgm:spPr/>
      <dgm:t>
        <a:bodyPr/>
        <a:lstStyle/>
        <a:p>
          <a:r>
            <a:rPr lang="ru-RU" sz="2200" b="1" spc="-150" smtClean="0">
              <a:solidFill>
                <a:srgbClr val="002060"/>
              </a:solidFill>
            </a:rPr>
            <a:t>600 обучающихся</a:t>
          </a:r>
          <a:endParaRPr lang="ru-RU" sz="2200" b="1" spc="-150" dirty="0">
            <a:solidFill>
              <a:srgbClr val="002060"/>
            </a:solidFill>
          </a:endParaRPr>
        </a:p>
      </dgm:t>
    </dgm:pt>
    <dgm:pt modelId="{CF68B7CD-5FBF-4F3E-9A36-DB15C8618E08}" type="parTrans" cxnId="{F416A936-62D8-43D0-8856-081DD06D4484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C99338BD-8467-4334-8336-78B0BFE12CCE}" type="sibTrans" cxnId="{F416A936-62D8-43D0-8856-081DD06D4484}">
      <dgm:prSet/>
      <dgm:spPr/>
      <dgm:t>
        <a:bodyPr/>
        <a:lstStyle/>
        <a:p>
          <a:endParaRPr lang="ru-RU" sz="2200" b="1" spc="-150">
            <a:solidFill>
              <a:srgbClr val="002060"/>
            </a:solidFill>
          </a:endParaRPr>
        </a:p>
      </dgm:t>
    </dgm:pt>
    <dgm:pt modelId="{6B164722-58CB-4DBC-9AAF-641C7AE9CB76}" type="pres">
      <dgm:prSet presAssocID="{C99A0BC2-C3A9-4425-80C7-BAFEDFCA93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899FE-105D-4C19-8554-D98B11DDE44A}" type="pres">
      <dgm:prSet presAssocID="{22AD624D-3FF6-4B22-A7AE-9C00AF617C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940A4-10D8-453F-8B72-A7CD0DC195FF}" type="pres">
      <dgm:prSet presAssocID="{13AED019-ED4B-4065-9980-36C8507F16C6}" presName="sibTrans" presStyleCnt="0"/>
      <dgm:spPr/>
      <dgm:t>
        <a:bodyPr/>
        <a:lstStyle/>
        <a:p>
          <a:endParaRPr lang="ru-RU"/>
        </a:p>
      </dgm:t>
    </dgm:pt>
    <dgm:pt modelId="{F669433E-0D52-42F5-B405-F12171610C83}" type="pres">
      <dgm:prSet presAssocID="{E2EB709B-14AA-45E5-9995-0B455919F9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4ED5E-A131-40AB-81AA-2D3AE09AAC95}" type="pres">
      <dgm:prSet presAssocID="{C99338BD-8467-4334-8336-78B0BFE12CCE}" presName="sibTrans" presStyleCnt="0"/>
      <dgm:spPr/>
      <dgm:t>
        <a:bodyPr/>
        <a:lstStyle/>
        <a:p>
          <a:endParaRPr lang="ru-RU"/>
        </a:p>
      </dgm:t>
    </dgm:pt>
    <dgm:pt modelId="{28579761-80E8-4B52-9C30-2F57C14B87C3}" type="pres">
      <dgm:prSet presAssocID="{61D155E3-36DF-4E83-95B0-204D30BEF6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5CDE1-4255-481E-BD20-3B4DF4FC2ADB}" type="pres">
      <dgm:prSet presAssocID="{963FFBA2-B3E6-4C84-B28F-9C477B36F64C}" presName="sibTrans" presStyleCnt="0"/>
      <dgm:spPr/>
      <dgm:t>
        <a:bodyPr/>
        <a:lstStyle/>
        <a:p>
          <a:endParaRPr lang="ru-RU"/>
        </a:p>
      </dgm:t>
    </dgm:pt>
    <dgm:pt modelId="{7B3602B5-1518-406F-9E04-9B3DACDB1209}" type="pres">
      <dgm:prSet presAssocID="{989D5DE4-75AE-45BC-BD49-0D4DF9DFC9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DBE1D-8982-45AE-ADD6-2D7E371F732A}" srcId="{C99A0BC2-C3A9-4425-80C7-BAFEDFCA931C}" destId="{22AD624D-3FF6-4B22-A7AE-9C00AF617C81}" srcOrd="0" destOrd="0" parTransId="{7C5C2928-01A4-43A6-9810-EC5CF7550A5A}" sibTransId="{13AED019-ED4B-4065-9980-36C8507F16C6}"/>
    <dgm:cxn modelId="{7D43F5D5-FDC0-4CFB-99CC-50F84A39BD52}" type="presOf" srcId="{22AD624D-3FF6-4B22-A7AE-9C00AF617C81}" destId="{770899FE-105D-4C19-8554-D98B11DDE44A}" srcOrd="0" destOrd="0" presId="urn:microsoft.com/office/officeart/2005/8/layout/hList6"/>
    <dgm:cxn modelId="{699EA065-17CF-4AAC-AF72-775EB25F7861}" srcId="{C99A0BC2-C3A9-4425-80C7-BAFEDFCA931C}" destId="{61D155E3-36DF-4E83-95B0-204D30BEF6F4}" srcOrd="2" destOrd="0" parTransId="{6DBFFB55-6F89-47E1-9D23-957FDB8D4359}" sibTransId="{963FFBA2-B3E6-4C84-B28F-9C477B36F64C}"/>
    <dgm:cxn modelId="{F416A936-62D8-43D0-8856-081DD06D4484}" srcId="{C99A0BC2-C3A9-4425-80C7-BAFEDFCA931C}" destId="{E2EB709B-14AA-45E5-9995-0B455919F947}" srcOrd="1" destOrd="0" parTransId="{CF68B7CD-5FBF-4F3E-9A36-DB15C8618E08}" sibTransId="{C99338BD-8467-4334-8336-78B0BFE12CCE}"/>
    <dgm:cxn modelId="{AD5E5733-C274-4480-8C19-EF2B1D3D2886}" srcId="{C99A0BC2-C3A9-4425-80C7-BAFEDFCA931C}" destId="{989D5DE4-75AE-45BC-BD49-0D4DF9DFC98A}" srcOrd="3" destOrd="0" parTransId="{CFEC41C2-02E8-40FB-8C17-8856AF484AD4}" sibTransId="{71F0CFC1-BDDF-4910-A2E3-16A2916D3993}"/>
    <dgm:cxn modelId="{C4FEE5EC-A82D-4B83-9EA6-EB5E213C4C66}" type="presOf" srcId="{61D155E3-36DF-4E83-95B0-204D30BEF6F4}" destId="{28579761-80E8-4B52-9C30-2F57C14B87C3}" srcOrd="0" destOrd="0" presId="urn:microsoft.com/office/officeart/2005/8/layout/hList6"/>
    <dgm:cxn modelId="{B2AEF32F-AC2D-4AAE-A315-2B14EE644BA5}" type="presOf" srcId="{989D5DE4-75AE-45BC-BD49-0D4DF9DFC98A}" destId="{7B3602B5-1518-406F-9E04-9B3DACDB1209}" srcOrd="0" destOrd="0" presId="urn:microsoft.com/office/officeart/2005/8/layout/hList6"/>
    <dgm:cxn modelId="{1310A836-F331-4438-B443-3462B9847AC7}" type="presOf" srcId="{E2EB709B-14AA-45E5-9995-0B455919F947}" destId="{F669433E-0D52-42F5-B405-F12171610C83}" srcOrd="0" destOrd="0" presId="urn:microsoft.com/office/officeart/2005/8/layout/hList6"/>
    <dgm:cxn modelId="{F4C1FB05-C18A-4B32-B138-3019BC2669D1}" type="presOf" srcId="{C99A0BC2-C3A9-4425-80C7-BAFEDFCA931C}" destId="{6B164722-58CB-4DBC-9AAF-641C7AE9CB76}" srcOrd="0" destOrd="0" presId="urn:microsoft.com/office/officeart/2005/8/layout/hList6"/>
    <dgm:cxn modelId="{95ACFA8C-0299-467E-B374-70AF20F62A8F}" type="presParOf" srcId="{6B164722-58CB-4DBC-9AAF-641C7AE9CB76}" destId="{770899FE-105D-4C19-8554-D98B11DDE44A}" srcOrd="0" destOrd="0" presId="urn:microsoft.com/office/officeart/2005/8/layout/hList6"/>
    <dgm:cxn modelId="{AC7C99BA-E454-4656-BE8B-EF972CC891D1}" type="presParOf" srcId="{6B164722-58CB-4DBC-9AAF-641C7AE9CB76}" destId="{560940A4-10D8-453F-8B72-A7CD0DC195FF}" srcOrd="1" destOrd="0" presId="urn:microsoft.com/office/officeart/2005/8/layout/hList6"/>
    <dgm:cxn modelId="{AD478330-97FC-481F-8127-769D7D402B45}" type="presParOf" srcId="{6B164722-58CB-4DBC-9AAF-641C7AE9CB76}" destId="{F669433E-0D52-42F5-B405-F12171610C83}" srcOrd="2" destOrd="0" presId="urn:microsoft.com/office/officeart/2005/8/layout/hList6"/>
    <dgm:cxn modelId="{B9312CF2-45E9-4A16-82E4-5F591B3783AB}" type="presParOf" srcId="{6B164722-58CB-4DBC-9AAF-641C7AE9CB76}" destId="{F784ED5E-A131-40AB-81AA-2D3AE09AAC95}" srcOrd="3" destOrd="0" presId="urn:microsoft.com/office/officeart/2005/8/layout/hList6"/>
    <dgm:cxn modelId="{BFF7A664-85BF-496A-AFF2-FCCAD44633C7}" type="presParOf" srcId="{6B164722-58CB-4DBC-9AAF-641C7AE9CB76}" destId="{28579761-80E8-4B52-9C30-2F57C14B87C3}" srcOrd="4" destOrd="0" presId="urn:microsoft.com/office/officeart/2005/8/layout/hList6"/>
    <dgm:cxn modelId="{4B4C7468-3870-4FB3-9F48-0A7692726254}" type="presParOf" srcId="{6B164722-58CB-4DBC-9AAF-641C7AE9CB76}" destId="{D315CDE1-4255-481E-BD20-3B4DF4FC2ADB}" srcOrd="5" destOrd="0" presId="urn:microsoft.com/office/officeart/2005/8/layout/hList6"/>
    <dgm:cxn modelId="{CB7355E5-4650-44B6-81F0-C87CA35BCA4E}" type="presParOf" srcId="{6B164722-58CB-4DBC-9AAF-641C7AE9CB76}" destId="{7B3602B5-1518-406F-9E04-9B3DACDB120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D7D3A9-9F34-44F0-AFDD-A7DEEFCFCE92}" type="doc">
      <dgm:prSet loTypeId="urn:microsoft.com/office/officeart/2005/8/layout/hierarchy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1F1CF-0FAE-47D6-AF1D-20F3F17B1A18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Количество работ (всего)</a:t>
          </a:r>
          <a:endParaRPr lang="ru-RU" sz="1600" b="1" dirty="0"/>
        </a:p>
      </dgm:t>
    </dgm:pt>
    <dgm:pt modelId="{82AB5212-706F-4520-BAC4-C65FF997EB6F}" type="parTrans" cxnId="{B790D38E-0BE7-4829-9055-5D56E74D0D1A}">
      <dgm:prSet/>
      <dgm:spPr/>
      <dgm:t>
        <a:bodyPr/>
        <a:lstStyle/>
        <a:p>
          <a:endParaRPr lang="ru-RU" sz="2000"/>
        </a:p>
      </dgm:t>
    </dgm:pt>
    <dgm:pt modelId="{638DB1E7-983A-4102-98FE-65BC3681B349}" type="sibTrans" cxnId="{B790D38E-0BE7-4829-9055-5D56E74D0D1A}">
      <dgm:prSet/>
      <dgm:spPr/>
      <dgm:t>
        <a:bodyPr/>
        <a:lstStyle/>
        <a:p>
          <a:endParaRPr lang="ru-RU" sz="2000"/>
        </a:p>
      </dgm:t>
    </dgm:pt>
    <dgm:pt modelId="{53A90A70-BCAF-4D5B-A707-10E0A0F83D4C}">
      <dgm:prSet phldrT="[Текст]" custT="1"/>
      <dgm:spPr/>
      <dgm:t>
        <a:bodyPr/>
        <a:lstStyle/>
        <a:p>
          <a:pPr algn="ctr"/>
          <a:r>
            <a:rPr lang="ru-RU" sz="2000" b="1" dirty="0" smtClean="0"/>
            <a:t>45</a:t>
          </a:r>
          <a:endParaRPr lang="ru-RU" sz="2000" b="1" dirty="0"/>
        </a:p>
      </dgm:t>
    </dgm:pt>
    <dgm:pt modelId="{B655ECFC-1F85-44A5-BADF-F41DA3C46AA9}" type="parTrans" cxnId="{A162D18E-CB34-42F9-BBDD-D69637171A8D}">
      <dgm:prSet/>
      <dgm:spPr/>
      <dgm:t>
        <a:bodyPr/>
        <a:lstStyle/>
        <a:p>
          <a:endParaRPr lang="ru-RU" sz="2000"/>
        </a:p>
      </dgm:t>
    </dgm:pt>
    <dgm:pt modelId="{0FA0BE5B-D045-4187-AD44-E1A2709D9F49}" type="sibTrans" cxnId="{A162D18E-CB34-42F9-BBDD-D69637171A8D}">
      <dgm:prSet/>
      <dgm:spPr/>
      <dgm:t>
        <a:bodyPr/>
        <a:lstStyle/>
        <a:p>
          <a:endParaRPr lang="ru-RU" sz="2000"/>
        </a:p>
      </dgm:t>
    </dgm:pt>
    <dgm:pt modelId="{516E1B0B-F85C-477B-AB78-00B4AA102055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Количество работ по математике</a:t>
          </a:r>
          <a:endParaRPr lang="ru-RU" sz="1600" b="1" dirty="0"/>
        </a:p>
      </dgm:t>
    </dgm:pt>
    <dgm:pt modelId="{BC03009E-7751-4D46-B08F-EE11404AA943}" type="parTrans" cxnId="{FAE5AD98-339C-4E0A-B1AD-CE3A234E7224}">
      <dgm:prSet/>
      <dgm:spPr/>
      <dgm:t>
        <a:bodyPr/>
        <a:lstStyle/>
        <a:p>
          <a:endParaRPr lang="ru-RU" sz="2000"/>
        </a:p>
      </dgm:t>
    </dgm:pt>
    <dgm:pt modelId="{CEBEEE2F-6284-44F2-8ACE-8F401D6030F6}" type="sibTrans" cxnId="{FAE5AD98-339C-4E0A-B1AD-CE3A234E7224}">
      <dgm:prSet/>
      <dgm:spPr/>
      <dgm:t>
        <a:bodyPr/>
        <a:lstStyle/>
        <a:p>
          <a:endParaRPr lang="ru-RU" sz="2000"/>
        </a:p>
      </dgm:t>
    </dgm:pt>
    <dgm:pt modelId="{937445F8-8F96-4C7F-B99B-3A0F191F4570}">
      <dgm:prSet phldrT="[Текст]" custT="1"/>
      <dgm:spPr/>
      <dgm:t>
        <a:bodyPr/>
        <a:lstStyle/>
        <a:p>
          <a:pPr algn="ctr"/>
          <a:r>
            <a:rPr lang="ru-RU" sz="2000" b="1" dirty="0" smtClean="0"/>
            <a:t>8</a:t>
          </a:r>
          <a:endParaRPr lang="ru-RU" sz="2000" b="1" dirty="0"/>
        </a:p>
      </dgm:t>
    </dgm:pt>
    <dgm:pt modelId="{5DCA45CD-0B2A-40FF-ACCB-14712A52756E}" type="parTrans" cxnId="{401D56A4-5AEA-4E67-ACCA-067C26B1B2F2}">
      <dgm:prSet/>
      <dgm:spPr/>
      <dgm:t>
        <a:bodyPr/>
        <a:lstStyle/>
        <a:p>
          <a:endParaRPr lang="ru-RU" sz="2000"/>
        </a:p>
      </dgm:t>
    </dgm:pt>
    <dgm:pt modelId="{2693471D-C37D-49A5-8A2A-F722E0A742C7}" type="sibTrans" cxnId="{401D56A4-5AEA-4E67-ACCA-067C26B1B2F2}">
      <dgm:prSet/>
      <dgm:spPr/>
      <dgm:t>
        <a:bodyPr/>
        <a:lstStyle/>
        <a:p>
          <a:endParaRPr lang="ru-RU" sz="2000"/>
        </a:p>
      </dgm:t>
    </dgm:pt>
    <dgm:pt modelId="{166C2247-EE66-4CBE-92FB-4549720C4D0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Количество работ по химии</a:t>
          </a:r>
          <a:endParaRPr lang="ru-RU" sz="1600" b="1" dirty="0"/>
        </a:p>
      </dgm:t>
    </dgm:pt>
    <dgm:pt modelId="{5306F206-C75A-4A97-AC52-67891511B21D}" type="parTrans" cxnId="{468C7007-1C96-4730-9512-06A5CCBC2BEF}">
      <dgm:prSet/>
      <dgm:spPr/>
      <dgm:t>
        <a:bodyPr/>
        <a:lstStyle/>
        <a:p>
          <a:endParaRPr lang="ru-RU" sz="2000"/>
        </a:p>
      </dgm:t>
    </dgm:pt>
    <dgm:pt modelId="{85112BEC-899A-4695-97C7-F91B55131FAD}" type="sibTrans" cxnId="{468C7007-1C96-4730-9512-06A5CCBC2BEF}">
      <dgm:prSet/>
      <dgm:spPr/>
      <dgm:t>
        <a:bodyPr/>
        <a:lstStyle/>
        <a:p>
          <a:endParaRPr lang="ru-RU" sz="2000"/>
        </a:p>
      </dgm:t>
    </dgm:pt>
    <dgm:pt modelId="{CF4771AF-48AB-4ECA-825A-7E9D0E7493D1}">
      <dgm:prSet phldrT="[Текст]" custT="1"/>
      <dgm:spPr/>
      <dgm:t>
        <a:bodyPr/>
        <a:lstStyle/>
        <a:p>
          <a:pPr algn="ctr"/>
          <a:r>
            <a:rPr lang="ru-RU" sz="2000" b="1" dirty="0" smtClean="0"/>
            <a:t>9</a:t>
          </a:r>
          <a:endParaRPr lang="ru-RU" sz="2000" b="1" dirty="0"/>
        </a:p>
      </dgm:t>
    </dgm:pt>
    <dgm:pt modelId="{B3E759D2-2841-411A-A5E2-3F6BED9822D5}" type="sibTrans" cxnId="{EF4811BD-C012-4AED-BF53-55EDE044DE36}">
      <dgm:prSet/>
      <dgm:spPr/>
      <dgm:t>
        <a:bodyPr/>
        <a:lstStyle/>
        <a:p>
          <a:endParaRPr lang="ru-RU" sz="2000"/>
        </a:p>
      </dgm:t>
    </dgm:pt>
    <dgm:pt modelId="{E3003EF3-8DE3-4E7B-A35F-46C7620ABB5B}" type="parTrans" cxnId="{EF4811BD-C012-4AED-BF53-55EDE044DE36}">
      <dgm:prSet/>
      <dgm:spPr/>
      <dgm:t>
        <a:bodyPr/>
        <a:lstStyle/>
        <a:p>
          <a:endParaRPr lang="ru-RU" sz="2000"/>
        </a:p>
      </dgm:t>
    </dgm:pt>
    <dgm:pt modelId="{09FE8976-56CF-47E8-ABFC-B0292F5F04DC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Количество работ по физике</a:t>
          </a:r>
          <a:endParaRPr lang="ru-RU" sz="1600" b="1" dirty="0"/>
        </a:p>
      </dgm:t>
    </dgm:pt>
    <dgm:pt modelId="{676805D7-9F42-4520-8F2D-7953AF3A43DE}" type="parTrans" cxnId="{D5F7626B-36FB-4EAF-86CA-3477A9C4C79F}">
      <dgm:prSet/>
      <dgm:spPr/>
      <dgm:t>
        <a:bodyPr/>
        <a:lstStyle/>
        <a:p>
          <a:endParaRPr lang="ru-RU" sz="2000"/>
        </a:p>
      </dgm:t>
    </dgm:pt>
    <dgm:pt modelId="{A4188205-059A-4554-9428-AD381195D5FF}" type="sibTrans" cxnId="{D5F7626B-36FB-4EAF-86CA-3477A9C4C79F}">
      <dgm:prSet/>
      <dgm:spPr/>
      <dgm:t>
        <a:bodyPr/>
        <a:lstStyle/>
        <a:p>
          <a:endParaRPr lang="ru-RU" sz="2000"/>
        </a:p>
      </dgm:t>
    </dgm:pt>
    <dgm:pt modelId="{9429B36B-42AD-45E3-966D-0ED14DA2EE97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Количество работ по биологии</a:t>
          </a:r>
          <a:endParaRPr lang="ru-RU" sz="1600" b="1" dirty="0"/>
        </a:p>
      </dgm:t>
    </dgm:pt>
    <dgm:pt modelId="{67222951-84D7-4B27-A750-9872A7FF9730}" type="parTrans" cxnId="{E352AD6B-222B-46F0-B075-F9AFDA82882C}">
      <dgm:prSet/>
      <dgm:spPr/>
      <dgm:t>
        <a:bodyPr/>
        <a:lstStyle/>
        <a:p>
          <a:endParaRPr lang="ru-RU" sz="2000"/>
        </a:p>
      </dgm:t>
    </dgm:pt>
    <dgm:pt modelId="{C53BF0B3-F098-4B5C-9354-D5AAA34C0E34}" type="sibTrans" cxnId="{E352AD6B-222B-46F0-B075-F9AFDA82882C}">
      <dgm:prSet/>
      <dgm:spPr/>
      <dgm:t>
        <a:bodyPr/>
        <a:lstStyle/>
        <a:p>
          <a:endParaRPr lang="ru-RU" sz="2000"/>
        </a:p>
      </dgm:t>
    </dgm:pt>
    <dgm:pt modelId="{BE0BA988-B100-40B7-8851-90DCD5F84992}">
      <dgm:prSet phldrT="[Текст]" custT="1"/>
      <dgm:spPr/>
      <dgm:t>
        <a:bodyPr/>
        <a:lstStyle/>
        <a:p>
          <a:pPr algn="ctr"/>
          <a:r>
            <a:rPr lang="ru-RU" sz="2000" b="1" dirty="0" smtClean="0"/>
            <a:t>15</a:t>
          </a:r>
          <a:endParaRPr lang="ru-RU" sz="2000" b="1" dirty="0"/>
        </a:p>
      </dgm:t>
    </dgm:pt>
    <dgm:pt modelId="{A6FB49B9-2EEE-433C-8815-4AAA4ED655A9}" type="parTrans" cxnId="{DF2F9FCB-CA27-47C2-987A-A36AD4AB48E3}">
      <dgm:prSet/>
      <dgm:spPr/>
      <dgm:t>
        <a:bodyPr/>
        <a:lstStyle/>
        <a:p>
          <a:endParaRPr lang="ru-RU" sz="2000"/>
        </a:p>
      </dgm:t>
    </dgm:pt>
    <dgm:pt modelId="{8A832EB0-6834-4BE9-8A8B-4A7EE3782EDB}" type="sibTrans" cxnId="{DF2F9FCB-CA27-47C2-987A-A36AD4AB48E3}">
      <dgm:prSet/>
      <dgm:spPr/>
      <dgm:t>
        <a:bodyPr/>
        <a:lstStyle/>
        <a:p>
          <a:endParaRPr lang="ru-RU" sz="2000"/>
        </a:p>
      </dgm:t>
    </dgm:pt>
    <dgm:pt modelId="{6A3B5A79-BB11-4A70-BCA3-CB28AA29278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13</a:t>
          </a:r>
          <a:endParaRPr lang="ru-RU" sz="2000" b="1" dirty="0"/>
        </a:p>
      </dgm:t>
    </dgm:pt>
    <dgm:pt modelId="{BE9F498A-42E9-40E7-AFE2-9C4D47F60D06}" type="parTrans" cxnId="{CFCA6B03-FDCA-4A2D-BD4A-DBB6A89022E8}">
      <dgm:prSet/>
      <dgm:spPr/>
      <dgm:t>
        <a:bodyPr/>
        <a:lstStyle/>
        <a:p>
          <a:endParaRPr lang="ru-RU" sz="2000"/>
        </a:p>
      </dgm:t>
    </dgm:pt>
    <dgm:pt modelId="{76B63E95-3BCA-4A47-9BD0-F19BA4F42FCA}" type="sibTrans" cxnId="{CFCA6B03-FDCA-4A2D-BD4A-DBB6A89022E8}">
      <dgm:prSet/>
      <dgm:spPr/>
      <dgm:t>
        <a:bodyPr/>
        <a:lstStyle/>
        <a:p>
          <a:endParaRPr lang="ru-RU" sz="2000"/>
        </a:p>
      </dgm:t>
    </dgm:pt>
    <dgm:pt modelId="{6D061623-FBD9-42A8-86C5-EB413849B558}" type="pres">
      <dgm:prSet presAssocID="{95D7D3A9-9F34-44F0-AFDD-A7DEEFCFCE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C37F6B-5C08-47A5-A0F5-AF62A5029E58}" type="pres">
      <dgm:prSet presAssocID="{6481F1CF-0FAE-47D6-AF1D-20F3F17B1A18}" presName="root" presStyleCnt="0"/>
      <dgm:spPr/>
      <dgm:t>
        <a:bodyPr/>
        <a:lstStyle/>
        <a:p>
          <a:endParaRPr lang="ru-RU"/>
        </a:p>
      </dgm:t>
    </dgm:pt>
    <dgm:pt modelId="{6EE70C56-C3FA-4363-9EEE-DB149C440A49}" type="pres">
      <dgm:prSet presAssocID="{6481F1CF-0FAE-47D6-AF1D-20F3F17B1A18}" presName="rootComposite" presStyleCnt="0"/>
      <dgm:spPr/>
      <dgm:t>
        <a:bodyPr/>
        <a:lstStyle/>
        <a:p>
          <a:endParaRPr lang="ru-RU"/>
        </a:p>
      </dgm:t>
    </dgm:pt>
    <dgm:pt modelId="{E00D8DD7-1D60-4DA0-A57B-4A3D0C955AF1}" type="pres">
      <dgm:prSet presAssocID="{6481F1CF-0FAE-47D6-AF1D-20F3F17B1A18}" presName="rootText" presStyleLbl="node1" presStyleIdx="0" presStyleCnt="5"/>
      <dgm:spPr/>
      <dgm:t>
        <a:bodyPr/>
        <a:lstStyle/>
        <a:p>
          <a:endParaRPr lang="ru-RU"/>
        </a:p>
      </dgm:t>
    </dgm:pt>
    <dgm:pt modelId="{B4C59D62-14E3-4112-9D3C-5AFE63FF6859}" type="pres">
      <dgm:prSet presAssocID="{6481F1CF-0FAE-47D6-AF1D-20F3F17B1A18}" presName="rootConnector" presStyleLbl="node1" presStyleIdx="0" presStyleCnt="5"/>
      <dgm:spPr/>
      <dgm:t>
        <a:bodyPr/>
        <a:lstStyle/>
        <a:p>
          <a:endParaRPr lang="ru-RU"/>
        </a:p>
      </dgm:t>
    </dgm:pt>
    <dgm:pt modelId="{85D8C830-66DC-4376-9D18-6B89DED49250}" type="pres">
      <dgm:prSet presAssocID="{6481F1CF-0FAE-47D6-AF1D-20F3F17B1A18}" presName="childShape" presStyleCnt="0"/>
      <dgm:spPr/>
      <dgm:t>
        <a:bodyPr/>
        <a:lstStyle/>
        <a:p>
          <a:endParaRPr lang="ru-RU"/>
        </a:p>
      </dgm:t>
    </dgm:pt>
    <dgm:pt modelId="{596395F4-874B-4C4B-8B60-A1DD2F0620F0}" type="pres">
      <dgm:prSet presAssocID="{B655ECFC-1F85-44A5-BADF-F41DA3C46AA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BC4C7CA-4371-44D6-88DB-79581EBAB10C}" type="pres">
      <dgm:prSet presAssocID="{53A90A70-BCAF-4D5B-A707-10E0A0F83D4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62C1C-CA66-4764-98CB-D25911549EA2}" type="pres">
      <dgm:prSet presAssocID="{516E1B0B-F85C-477B-AB78-00B4AA102055}" presName="root" presStyleCnt="0"/>
      <dgm:spPr/>
      <dgm:t>
        <a:bodyPr/>
        <a:lstStyle/>
        <a:p>
          <a:endParaRPr lang="ru-RU"/>
        </a:p>
      </dgm:t>
    </dgm:pt>
    <dgm:pt modelId="{5C069D55-5E14-4E79-ABD4-A556545A62FE}" type="pres">
      <dgm:prSet presAssocID="{516E1B0B-F85C-477B-AB78-00B4AA102055}" presName="rootComposite" presStyleCnt="0"/>
      <dgm:spPr/>
      <dgm:t>
        <a:bodyPr/>
        <a:lstStyle/>
        <a:p>
          <a:endParaRPr lang="ru-RU"/>
        </a:p>
      </dgm:t>
    </dgm:pt>
    <dgm:pt modelId="{D1E54C66-5560-4B3A-ADA4-26DD7F857860}" type="pres">
      <dgm:prSet presAssocID="{516E1B0B-F85C-477B-AB78-00B4AA102055}" presName="rootText" presStyleLbl="node1" presStyleIdx="1" presStyleCnt="5"/>
      <dgm:spPr/>
      <dgm:t>
        <a:bodyPr/>
        <a:lstStyle/>
        <a:p>
          <a:endParaRPr lang="ru-RU"/>
        </a:p>
      </dgm:t>
    </dgm:pt>
    <dgm:pt modelId="{14032F49-F7AE-4CE9-AEC5-A99912704C7C}" type="pres">
      <dgm:prSet presAssocID="{516E1B0B-F85C-477B-AB78-00B4AA102055}" presName="rootConnector" presStyleLbl="node1" presStyleIdx="1" presStyleCnt="5"/>
      <dgm:spPr/>
      <dgm:t>
        <a:bodyPr/>
        <a:lstStyle/>
        <a:p>
          <a:endParaRPr lang="ru-RU"/>
        </a:p>
      </dgm:t>
    </dgm:pt>
    <dgm:pt modelId="{64AE726D-F2F2-470E-8300-D742611C63E7}" type="pres">
      <dgm:prSet presAssocID="{516E1B0B-F85C-477B-AB78-00B4AA102055}" presName="childShape" presStyleCnt="0"/>
      <dgm:spPr/>
      <dgm:t>
        <a:bodyPr/>
        <a:lstStyle/>
        <a:p>
          <a:endParaRPr lang="ru-RU"/>
        </a:p>
      </dgm:t>
    </dgm:pt>
    <dgm:pt modelId="{D8103EE9-37E7-4677-89C2-A4487F85315A}" type="pres">
      <dgm:prSet presAssocID="{5DCA45CD-0B2A-40FF-ACCB-14712A52756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18B001CC-4F9D-4B58-BD51-0AC12D1D26C2}" type="pres">
      <dgm:prSet presAssocID="{937445F8-8F96-4C7F-B99B-3A0F191F457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40C35-1BBC-4591-B8F6-32BC259932F8}" type="pres">
      <dgm:prSet presAssocID="{09FE8976-56CF-47E8-ABFC-B0292F5F04DC}" presName="root" presStyleCnt="0"/>
      <dgm:spPr/>
      <dgm:t>
        <a:bodyPr/>
        <a:lstStyle/>
        <a:p>
          <a:endParaRPr lang="ru-RU"/>
        </a:p>
      </dgm:t>
    </dgm:pt>
    <dgm:pt modelId="{C59D1092-16DB-4E3D-810E-BD81DE3C6E17}" type="pres">
      <dgm:prSet presAssocID="{09FE8976-56CF-47E8-ABFC-B0292F5F04DC}" presName="rootComposite" presStyleCnt="0"/>
      <dgm:spPr/>
      <dgm:t>
        <a:bodyPr/>
        <a:lstStyle/>
        <a:p>
          <a:endParaRPr lang="ru-RU"/>
        </a:p>
      </dgm:t>
    </dgm:pt>
    <dgm:pt modelId="{A7AE3A60-25C1-423E-8464-32D5004FD677}" type="pres">
      <dgm:prSet presAssocID="{09FE8976-56CF-47E8-ABFC-B0292F5F04DC}" presName="rootText" presStyleLbl="node1" presStyleIdx="2" presStyleCnt="5"/>
      <dgm:spPr/>
      <dgm:t>
        <a:bodyPr/>
        <a:lstStyle/>
        <a:p>
          <a:endParaRPr lang="ru-RU"/>
        </a:p>
      </dgm:t>
    </dgm:pt>
    <dgm:pt modelId="{633B9E59-61BA-4B76-9A23-F45E2001E91D}" type="pres">
      <dgm:prSet presAssocID="{09FE8976-56CF-47E8-ABFC-B0292F5F04DC}" presName="rootConnector" presStyleLbl="node1" presStyleIdx="2" presStyleCnt="5"/>
      <dgm:spPr/>
      <dgm:t>
        <a:bodyPr/>
        <a:lstStyle/>
        <a:p>
          <a:endParaRPr lang="ru-RU"/>
        </a:p>
      </dgm:t>
    </dgm:pt>
    <dgm:pt modelId="{8BD95C48-853F-4FAA-BCF7-E6EBB75E0BD8}" type="pres">
      <dgm:prSet presAssocID="{09FE8976-56CF-47E8-ABFC-B0292F5F04DC}" presName="childShape" presStyleCnt="0"/>
      <dgm:spPr/>
      <dgm:t>
        <a:bodyPr/>
        <a:lstStyle/>
        <a:p>
          <a:endParaRPr lang="ru-RU"/>
        </a:p>
      </dgm:t>
    </dgm:pt>
    <dgm:pt modelId="{5B9C3106-1DF1-496C-AD81-1B36B6E3D45E}" type="pres">
      <dgm:prSet presAssocID="{E3003EF3-8DE3-4E7B-A35F-46C7620ABB5B}" presName="Name13" presStyleLbl="parChTrans1D2" presStyleIdx="2" presStyleCnt="5"/>
      <dgm:spPr/>
      <dgm:t>
        <a:bodyPr/>
        <a:lstStyle/>
        <a:p>
          <a:endParaRPr lang="ru-RU"/>
        </a:p>
      </dgm:t>
    </dgm:pt>
    <dgm:pt modelId="{1926E43E-6946-492C-8136-6BEB350BD6D7}" type="pres">
      <dgm:prSet presAssocID="{CF4771AF-48AB-4ECA-825A-7E9D0E7493D1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BD9A1-C33C-4057-ABCC-020CDA3C0B3A}" type="pres">
      <dgm:prSet presAssocID="{166C2247-EE66-4CBE-92FB-4549720C4D00}" presName="root" presStyleCnt="0"/>
      <dgm:spPr/>
      <dgm:t>
        <a:bodyPr/>
        <a:lstStyle/>
        <a:p>
          <a:endParaRPr lang="ru-RU"/>
        </a:p>
      </dgm:t>
    </dgm:pt>
    <dgm:pt modelId="{EE65A72A-0B4E-4C55-A590-3E303607861E}" type="pres">
      <dgm:prSet presAssocID="{166C2247-EE66-4CBE-92FB-4549720C4D00}" presName="rootComposite" presStyleCnt="0"/>
      <dgm:spPr/>
      <dgm:t>
        <a:bodyPr/>
        <a:lstStyle/>
        <a:p>
          <a:endParaRPr lang="ru-RU"/>
        </a:p>
      </dgm:t>
    </dgm:pt>
    <dgm:pt modelId="{7601829C-1A99-4748-BCF5-6A58F08CFC3F}" type="pres">
      <dgm:prSet presAssocID="{166C2247-EE66-4CBE-92FB-4549720C4D00}" presName="rootText" presStyleLbl="node1" presStyleIdx="3" presStyleCnt="5"/>
      <dgm:spPr/>
      <dgm:t>
        <a:bodyPr/>
        <a:lstStyle/>
        <a:p>
          <a:endParaRPr lang="ru-RU"/>
        </a:p>
      </dgm:t>
    </dgm:pt>
    <dgm:pt modelId="{C1C51430-DFCE-4B15-B9DD-053EF53D469E}" type="pres">
      <dgm:prSet presAssocID="{166C2247-EE66-4CBE-92FB-4549720C4D00}" presName="rootConnector" presStyleLbl="node1" presStyleIdx="3" presStyleCnt="5"/>
      <dgm:spPr/>
      <dgm:t>
        <a:bodyPr/>
        <a:lstStyle/>
        <a:p>
          <a:endParaRPr lang="ru-RU"/>
        </a:p>
      </dgm:t>
    </dgm:pt>
    <dgm:pt modelId="{BB91395B-7077-48BB-AE4C-57E1DC15E322}" type="pres">
      <dgm:prSet presAssocID="{166C2247-EE66-4CBE-92FB-4549720C4D00}" presName="childShape" presStyleCnt="0"/>
      <dgm:spPr/>
      <dgm:t>
        <a:bodyPr/>
        <a:lstStyle/>
        <a:p>
          <a:endParaRPr lang="ru-RU"/>
        </a:p>
      </dgm:t>
    </dgm:pt>
    <dgm:pt modelId="{1B618864-36AE-4B5C-8196-7152D691E178}" type="pres">
      <dgm:prSet presAssocID="{A6FB49B9-2EEE-433C-8815-4AAA4ED655A9}" presName="Name13" presStyleLbl="parChTrans1D2" presStyleIdx="3" presStyleCnt="5"/>
      <dgm:spPr/>
      <dgm:t>
        <a:bodyPr/>
        <a:lstStyle/>
        <a:p>
          <a:endParaRPr lang="ru-RU"/>
        </a:p>
      </dgm:t>
    </dgm:pt>
    <dgm:pt modelId="{3D4070CE-7F1B-4593-8827-BD0165C9E8BD}" type="pres">
      <dgm:prSet presAssocID="{BE0BA988-B100-40B7-8851-90DCD5F84992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7E0AA-82A9-4494-B17D-2B96ECEFF957}" type="pres">
      <dgm:prSet presAssocID="{9429B36B-42AD-45E3-966D-0ED14DA2EE97}" presName="root" presStyleCnt="0"/>
      <dgm:spPr/>
      <dgm:t>
        <a:bodyPr/>
        <a:lstStyle/>
        <a:p>
          <a:endParaRPr lang="ru-RU"/>
        </a:p>
      </dgm:t>
    </dgm:pt>
    <dgm:pt modelId="{ADAA529B-B821-4AF4-94B0-FAC7912F7F32}" type="pres">
      <dgm:prSet presAssocID="{9429B36B-42AD-45E3-966D-0ED14DA2EE97}" presName="rootComposite" presStyleCnt="0"/>
      <dgm:spPr/>
      <dgm:t>
        <a:bodyPr/>
        <a:lstStyle/>
        <a:p>
          <a:endParaRPr lang="ru-RU"/>
        </a:p>
      </dgm:t>
    </dgm:pt>
    <dgm:pt modelId="{1C85CF58-BD50-43C0-8753-5AB87756FA51}" type="pres">
      <dgm:prSet presAssocID="{9429B36B-42AD-45E3-966D-0ED14DA2EE97}" presName="rootText" presStyleLbl="node1" presStyleIdx="4" presStyleCnt="5"/>
      <dgm:spPr/>
      <dgm:t>
        <a:bodyPr/>
        <a:lstStyle/>
        <a:p>
          <a:endParaRPr lang="ru-RU"/>
        </a:p>
      </dgm:t>
    </dgm:pt>
    <dgm:pt modelId="{2F4ADB83-5F0D-41BF-ABA3-B0ACF2BA185D}" type="pres">
      <dgm:prSet presAssocID="{9429B36B-42AD-45E3-966D-0ED14DA2EE97}" presName="rootConnector" presStyleLbl="node1" presStyleIdx="4" presStyleCnt="5"/>
      <dgm:spPr/>
      <dgm:t>
        <a:bodyPr/>
        <a:lstStyle/>
        <a:p>
          <a:endParaRPr lang="ru-RU"/>
        </a:p>
      </dgm:t>
    </dgm:pt>
    <dgm:pt modelId="{8841E938-5C36-48E9-BAB3-3B5C57C3D6E9}" type="pres">
      <dgm:prSet presAssocID="{9429B36B-42AD-45E3-966D-0ED14DA2EE97}" presName="childShape" presStyleCnt="0"/>
      <dgm:spPr/>
      <dgm:t>
        <a:bodyPr/>
        <a:lstStyle/>
        <a:p>
          <a:endParaRPr lang="ru-RU"/>
        </a:p>
      </dgm:t>
    </dgm:pt>
    <dgm:pt modelId="{5EE5722D-B8ED-42C2-8B5C-9B6144BEC084}" type="pres">
      <dgm:prSet presAssocID="{BE9F498A-42E9-40E7-AFE2-9C4D47F60D0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6F92168-B2C4-45D9-8AED-C447E57EF3AC}" type="pres">
      <dgm:prSet presAssocID="{6A3B5A79-BB11-4A70-BCA3-CB28AA29278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DA828-7EE6-408E-9676-5521C246468A}" type="presOf" srcId="{6481F1CF-0FAE-47D6-AF1D-20F3F17B1A18}" destId="{B4C59D62-14E3-4112-9D3C-5AFE63FF6859}" srcOrd="1" destOrd="0" presId="urn:microsoft.com/office/officeart/2005/8/layout/hierarchy3"/>
    <dgm:cxn modelId="{DF2F9FCB-CA27-47C2-987A-A36AD4AB48E3}" srcId="{166C2247-EE66-4CBE-92FB-4549720C4D00}" destId="{BE0BA988-B100-40B7-8851-90DCD5F84992}" srcOrd="0" destOrd="0" parTransId="{A6FB49B9-2EEE-433C-8815-4AAA4ED655A9}" sibTransId="{8A832EB0-6834-4BE9-8A8B-4A7EE3782EDB}"/>
    <dgm:cxn modelId="{B790D38E-0BE7-4829-9055-5D56E74D0D1A}" srcId="{95D7D3A9-9F34-44F0-AFDD-A7DEEFCFCE92}" destId="{6481F1CF-0FAE-47D6-AF1D-20F3F17B1A18}" srcOrd="0" destOrd="0" parTransId="{82AB5212-706F-4520-BAC4-C65FF997EB6F}" sibTransId="{638DB1E7-983A-4102-98FE-65BC3681B349}"/>
    <dgm:cxn modelId="{EF4811BD-C012-4AED-BF53-55EDE044DE36}" srcId="{09FE8976-56CF-47E8-ABFC-B0292F5F04DC}" destId="{CF4771AF-48AB-4ECA-825A-7E9D0E7493D1}" srcOrd="0" destOrd="0" parTransId="{E3003EF3-8DE3-4E7B-A35F-46C7620ABB5B}" sibTransId="{B3E759D2-2841-411A-A5E2-3F6BED9822D5}"/>
    <dgm:cxn modelId="{F4F05475-5D3C-4CBB-B709-EB7F0B613A55}" type="presOf" srcId="{5DCA45CD-0B2A-40FF-ACCB-14712A52756E}" destId="{D8103EE9-37E7-4677-89C2-A4487F85315A}" srcOrd="0" destOrd="0" presId="urn:microsoft.com/office/officeart/2005/8/layout/hierarchy3"/>
    <dgm:cxn modelId="{CFCA6B03-FDCA-4A2D-BD4A-DBB6A89022E8}" srcId="{9429B36B-42AD-45E3-966D-0ED14DA2EE97}" destId="{6A3B5A79-BB11-4A70-BCA3-CB28AA29278E}" srcOrd="0" destOrd="0" parTransId="{BE9F498A-42E9-40E7-AFE2-9C4D47F60D06}" sibTransId="{76B63E95-3BCA-4A47-9BD0-F19BA4F42FCA}"/>
    <dgm:cxn modelId="{DA3D6BBA-1CC9-463E-BAF0-112E9B3B4EBC}" type="presOf" srcId="{516E1B0B-F85C-477B-AB78-00B4AA102055}" destId="{14032F49-F7AE-4CE9-AEC5-A99912704C7C}" srcOrd="1" destOrd="0" presId="urn:microsoft.com/office/officeart/2005/8/layout/hierarchy3"/>
    <dgm:cxn modelId="{118F6E67-4361-4B07-AA00-728642F68FC1}" type="presOf" srcId="{9429B36B-42AD-45E3-966D-0ED14DA2EE97}" destId="{1C85CF58-BD50-43C0-8753-5AB87756FA51}" srcOrd="0" destOrd="0" presId="urn:microsoft.com/office/officeart/2005/8/layout/hierarchy3"/>
    <dgm:cxn modelId="{F929BC3C-7D99-4020-9AFA-C4C6CD2D8D76}" type="presOf" srcId="{A6FB49B9-2EEE-433C-8815-4AAA4ED655A9}" destId="{1B618864-36AE-4B5C-8196-7152D691E178}" srcOrd="0" destOrd="0" presId="urn:microsoft.com/office/officeart/2005/8/layout/hierarchy3"/>
    <dgm:cxn modelId="{28134F2B-6441-49FC-8B3A-587B0FA6ABE5}" type="presOf" srcId="{166C2247-EE66-4CBE-92FB-4549720C4D00}" destId="{C1C51430-DFCE-4B15-B9DD-053EF53D469E}" srcOrd="1" destOrd="0" presId="urn:microsoft.com/office/officeart/2005/8/layout/hierarchy3"/>
    <dgm:cxn modelId="{DA5B32F4-5A1A-4E69-AF9D-CC16A54292CE}" type="presOf" srcId="{937445F8-8F96-4C7F-B99B-3A0F191F4570}" destId="{18B001CC-4F9D-4B58-BD51-0AC12D1D26C2}" srcOrd="0" destOrd="0" presId="urn:microsoft.com/office/officeart/2005/8/layout/hierarchy3"/>
    <dgm:cxn modelId="{D2A7606A-919B-471D-8694-265F4D8A5FE2}" type="presOf" srcId="{9429B36B-42AD-45E3-966D-0ED14DA2EE97}" destId="{2F4ADB83-5F0D-41BF-ABA3-B0ACF2BA185D}" srcOrd="1" destOrd="0" presId="urn:microsoft.com/office/officeart/2005/8/layout/hierarchy3"/>
    <dgm:cxn modelId="{A162D18E-CB34-42F9-BBDD-D69637171A8D}" srcId="{6481F1CF-0FAE-47D6-AF1D-20F3F17B1A18}" destId="{53A90A70-BCAF-4D5B-A707-10E0A0F83D4C}" srcOrd="0" destOrd="0" parTransId="{B655ECFC-1F85-44A5-BADF-F41DA3C46AA9}" sibTransId="{0FA0BE5B-D045-4187-AD44-E1A2709D9F49}"/>
    <dgm:cxn modelId="{468C7007-1C96-4730-9512-06A5CCBC2BEF}" srcId="{95D7D3A9-9F34-44F0-AFDD-A7DEEFCFCE92}" destId="{166C2247-EE66-4CBE-92FB-4549720C4D00}" srcOrd="3" destOrd="0" parTransId="{5306F206-C75A-4A97-AC52-67891511B21D}" sibTransId="{85112BEC-899A-4695-97C7-F91B55131FAD}"/>
    <dgm:cxn modelId="{E352AD6B-222B-46F0-B075-F9AFDA82882C}" srcId="{95D7D3A9-9F34-44F0-AFDD-A7DEEFCFCE92}" destId="{9429B36B-42AD-45E3-966D-0ED14DA2EE97}" srcOrd="4" destOrd="0" parTransId="{67222951-84D7-4B27-A750-9872A7FF9730}" sibTransId="{C53BF0B3-F098-4B5C-9354-D5AAA34C0E34}"/>
    <dgm:cxn modelId="{3A19615C-F155-4BA1-8070-9CD55BD5A46E}" type="presOf" srcId="{E3003EF3-8DE3-4E7B-A35F-46C7620ABB5B}" destId="{5B9C3106-1DF1-496C-AD81-1B36B6E3D45E}" srcOrd="0" destOrd="0" presId="urn:microsoft.com/office/officeart/2005/8/layout/hierarchy3"/>
    <dgm:cxn modelId="{20B39122-93BF-4AAF-BCDE-E399CACBAA04}" type="presOf" srcId="{09FE8976-56CF-47E8-ABFC-B0292F5F04DC}" destId="{A7AE3A60-25C1-423E-8464-32D5004FD677}" srcOrd="0" destOrd="0" presId="urn:microsoft.com/office/officeart/2005/8/layout/hierarchy3"/>
    <dgm:cxn modelId="{DF884CBD-5703-4BD3-BEB5-AAA0D5D5B3D7}" type="presOf" srcId="{09FE8976-56CF-47E8-ABFC-B0292F5F04DC}" destId="{633B9E59-61BA-4B76-9A23-F45E2001E91D}" srcOrd="1" destOrd="0" presId="urn:microsoft.com/office/officeart/2005/8/layout/hierarchy3"/>
    <dgm:cxn modelId="{12432FBB-59B2-4448-8580-AD102148B103}" type="presOf" srcId="{CF4771AF-48AB-4ECA-825A-7E9D0E7493D1}" destId="{1926E43E-6946-492C-8136-6BEB350BD6D7}" srcOrd="0" destOrd="0" presId="urn:microsoft.com/office/officeart/2005/8/layout/hierarchy3"/>
    <dgm:cxn modelId="{FAE5AD98-339C-4E0A-B1AD-CE3A234E7224}" srcId="{95D7D3A9-9F34-44F0-AFDD-A7DEEFCFCE92}" destId="{516E1B0B-F85C-477B-AB78-00B4AA102055}" srcOrd="1" destOrd="0" parTransId="{BC03009E-7751-4D46-B08F-EE11404AA943}" sibTransId="{CEBEEE2F-6284-44F2-8ACE-8F401D6030F6}"/>
    <dgm:cxn modelId="{5BF83DE5-6DEA-45A0-9FF6-982445075C38}" type="presOf" srcId="{6A3B5A79-BB11-4A70-BCA3-CB28AA29278E}" destId="{26F92168-B2C4-45D9-8AED-C447E57EF3AC}" srcOrd="0" destOrd="0" presId="urn:microsoft.com/office/officeart/2005/8/layout/hierarchy3"/>
    <dgm:cxn modelId="{87C60EC6-C399-446C-8940-9C5607388F40}" type="presOf" srcId="{6481F1CF-0FAE-47D6-AF1D-20F3F17B1A18}" destId="{E00D8DD7-1D60-4DA0-A57B-4A3D0C955AF1}" srcOrd="0" destOrd="0" presId="urn:microsoft.com/office/officeart/2005/8/layout/hierarchy3"/>
    <dgm:cxn modelId="{B62B24E1-2109-4FE2-B0A8-9D0F6BF1DE5D}" type="presOf" srcId="{53A90A70-BCAF-4D5B-A707-10E0A0F83D4C}" destId="{0BC4C7CA-4371-44D6-88DB-79581EBAB10C}" srcOrd="0" destOrd="0" presId="urn:microsoft.com/office/officeart/2005/8/layout/hierarchy3"/>
    <dgm:cxn modelId="{A6124B98-5F8B-4F35-AD47-BC2E9ED59270}" type="presOf" srcId="{B655ECFC-1F85-44A5-BADF-F41DA3C46AA9}" destId="{596395F4-874B-4C4B-8B60-A1DD2F0620F0}" srcOrd="0" destOrd="0" presId="urn:microsoft.com/office/officeart/2005/8/layout/hierarchy3"/>
    <dgm:cxn modelId="{9149CE6E-7CF0-4578-9B19-70B0C2B6250E}" type="presOf" srcId="{95D7D3A9-9F34-44F0-AFDD-A7DEEFCFCE92}" destId="{6D061623-FBD9-42A8-86C5-EB413849B558}" srcOrd="0" destOrd="0" presId="urn:microsoft.com/office/officeart/2005/8/layout/hierarchy3"/>
    <dgm:cxn modelId="{D5F7626B-36FB-4EAF-86CA-3477A9C4C79F}" srcId="{95D7D3A9-9F34-44F0-AFDD-A7DEEFCFCE92}" destId="{09FE8976-56CF-47E8-ABFC-B0292F5F04DC}" srcOrd="2" destOrd="0" parTransId="{676805D7-9F42-4520-8F2D-7953AF3A43DE}" sibTransId="{A4188205-059A-4554-9428-AD381195D5FF}"/>
    <dgm:cxn modelId="{401D56A4-5AEA-4E67-ACCA-067C26B1B2F2}" srcId="{516E1B0B-F85C-477B-AB78-00B4AA102055}" destId="{937445F8-8F96-4C7F-B99B-3A0F191F4570}" srcOrd="0" destOrd="0" parTransId="{5DCA45CD-0B2A-40FF-ACCB-14712A52756E}" sibTransId="{2693471D-C37D-49A5-8A2A-F722E0A742C7}"/>
    <dgm:cxn modelId="{A4C9FD36-EAE6-46B8-823D-940374F24BDD}" type="presOf" srcId="{BE9F498A-42E9-40E7-AFE2-9C4D47F60D06}" destId="{5EE5722D-B8ED-42C2-8B5C-9B6144BEC084}" srcOrd="0" destOrd="0" presId="urn:microsoft.com/office/officeart/2005/8/layout/hierarchy3"/>
    <dgm:cxn modelId="{1E1BA789-F3B5-4FE5-9D21-74625BE8AFCE}" type="presOf" srcId="{166C2247-EE66-4CBE-92FB-4549720C4D00}" destId="{7601829C-1A99-4748-BCF5-6A58F08CFC3F}" srcOrd="0" destOrd="0" presId="urn:microsoft.com/office/officeart/2005/8/layout/hierarchy3"/>
    <dgm:cxn modelId="{E6174CBA-C02C-446E-AC36-BC06EC26BBE6}" type="presOf" srcId="{516E1B0B-F85C-477B-AB78-00B4AA102055}" destId="{D1E54C66-5560-4B3A-ADA4-26DD7F857860}" srcOrd="0" destOrd="0" presId="urn:microsoft.com/office/officeart/2005/8/layout/hierarchy3"/>
    <dgm:cxn modelId="{35AAA947-2307-4531-8E21-BB1CCFFB971B}" type="presOf" srcId="{BE0BA988-B100-40B7-8851-90DCD5F84992}" destId="{3D4070CE-7F1B-4593-8827-BD0165C9E8BD}" srcOrd="0" destOrd="0" presId="urn:microsoft.com/office/officeart/2005/8/layout/hierarchy3"/>
    <dgm:cxn modelId="{9BD5AE69-DD39-4E71-A993-BB57910CC9C3}" type="presParOf" srcId="{6D061623-FBD9-42A8-86C5-EB413849B558}" destId="{41C37F6B-5C08-47A5-A0F5-AF62A5029E58}" srcOrd="0" destOrd="0" presId="urn:microsoft.com/office/officeart/2005/8/layout/hierarchy3"/>
    <dgm:cxn modelId="{C26B0D5E-D7FD-42FC-9D7C-45907B0B8D86}" type="presParOf" srcId="{41C37F6B-5C08-47A5-A0F5-AF62A5029E58}" destId="{6EE70C56-C3FA-4363-9EEE-DB149C440A49}" srcOrd="0" destOrd="0" presId="urn:microsoft.com/office/officeart/2005/8/layout/hierarchy3"/>
    <dgm:cxn modelId="{B5063ADC-8EC1-4D3B-A773-F32FEDB18465}" type="presParOf" srcId="{6EE70C56-C3FA-4363-9EEE-DB149C440A49}" destId="{E00D8DD7-1D60-4DA0-A57B-4A3D0C955AF1}" srcOrd="0" destOrd="0" presId="urn:microsoft.com/office/officeart/2005/8/layout/hierarchy3"/>
    <dgm:cxn modelId="{73862D95-FED2-4BF9-B28A-71E4671FA548}" type="presParOf" srcId="{6EE70C56-C3FA-4363-9EEE-DB149C440A49}" destId="{B4C59D62-14E3-4112-9D3C-5AFE63FF6859}" srcOrd="1" destOrd="0" presId="urn:microsoft.com/office/officeart/2005/8/layout/hierarchy3"/>
    <dgm:cxn modelId="{90759C6E-154C-44B4-AE46-5BC52EC22A85}" type="presParOf" srcId="{41C37F6B-5C08-47A5-A0F5-AF62A5029E58}" destId="{85D8C830-66DC-4376-9D18-6B89DED49250}" srcOrd="1" destOrd="0" presId="urn:microsoft.com/office/officeart/2005/8/layout/hierarchy3"/>
    <dgm:cxn modelId="{81E46A7A-9417-4A39-9C2A-DD7363E47961}" type="presParOf" srcId="{85D8C830-66DC-4376-9D18-6B89DED49250}" destId="{596395F4-874B-4C4B-8B60-A1DD2F0620F0}" srcOrd="0" destOrd="0" presId="urn:microsoft.com/office/officeart/2005/8/layout/hierarchy3"/>
    <dgm:cxn modelId="{98446E6A-C6E9-4B63-8110-4F06C1A41337}" type="presParOf" srcId="{85D8C830-66DC-4376-9D18-6B89DED49250}" destId="{0BC4C7CA-4371-44D6-88DB-79581EBAB10C}" srcOrd="1" destOrd="0" presId="urn:microsoft.com/office/officeart/2005/8/layout/hierarchy3"/>
    <dgm:cxn modelId="{4C7BCF6F-0529-4B02-BDEF-B2B54CBD543C}" type="presParOf" srcId="{6D061623-FBD9-42A8-86C5-EB413849B558}" destId="{82062C1C-CA66-4764-98CB-D25911549EA2}" srcOrd="1" destOrd="0" presId="urn:microsoft.com/office/officeart/2005/8/layout/hierarchy3"/>
    <dgm:cxn modelId="{F72EF0B4-BE6A-4467-A722-9098C097026B}" type="presParOf" srcId="{82062C1C-CA66-4764-98CB-D25911549EA2}" destId="{5C069D55-5E14-4E79-ABD4-A556545A62FE}" srcOrd="0" destOrd="0" presId="urn:microsoft.com/office/officeart/2005/8/layout/hierarchy3"/>
    <dgm:cxn modelId="{4963144B-8D43-43FB-8403-3B1A22264F60}" type="presParOf" srcId="{5C069D55-5E14-4E79-ABD4-A556545A62FE}" destId="{D1E54C66-5560-4B3A-ADA4-26DD7F857860}" srcOrd="0" destOrd="0" presId="urn:microsoft.com/office/officeart/2005/8/layout/hierarchy3"/>
    <dgm:cxn modelId="{E3943197-4FA9-46F0-A450-F2C37D80770D}" type="presParOf" srcId="{5C069D55-5E14-4E79-ABD4-A556545A62FE}" destId="{14032F49-F7AE-4CE9-AEC5-A99912704C7C}" srcOrd="1" destOrd="0" presId="urn:microsoft.com/office/officeart/2005/8/layout/hierarchy3"/>
    <dgm:cxn modelId="{7EB6AB17-3DAE-4F41-A84D-4451BB35B5B4}" type="presParOf" srcId="{82062C1C-CA66-4764-98CB-D25911549EA2}" destId="{64AE726D-F2F2-470E-8300-D742611C63E7}" srcOrd="1" destOrd="0" presId="urn:microsoft.com/office/officeart/2005/8/layout/hierarchy3"/>
    <dgm:cxn modelId="{173BF2B5-305A-4FDB-9729-368BAE48E673}" type="presParOf" srcId="{64AE726D-F2F2-470E-8300-D742611C63E7}" destId="{D8103EE9-37E7-4677-89C2-A4487F85315A}" srcOrd="0" destOrd="0" presId="urn:microsoft.com/office/officeart/2005/8/layout/hierarchy3"/>
    <dgm:cxn modelId="{5E54085E-975D-49D7-BF4A-D220C320E8E8}" type="presParOf" srcId="{64AE726D-F2F2-470E-8300-D742611C63E7}" destId="{18B001CC-4F9D-4B58-BD51-0AC12D1D26C2}" srcOrd="1" destOrd="0" presId="urn:microsoft.com/office/officeart/2005/8/layout/hierarchy3"/>
    <dgm:cxn modelId="{BE8C62B9-993A-476F-8C82-EAA0E416DBA4}" type="presParOf" srcId="{6D061623-FBD9-42A8-86C5-EB413849B558}" destId="{C4540C35-1BBC-4591-B8F6-32BC259932F8}" srcOrd="2" destOrd="0" presId="urn:microsoft.com/office/officeart/2005/8/layout/hierarchy3"/>
    <dgm:cxn modelId="{BA1FD13F-4904-4F5B-882D-BDBA7C16DD2B}" type="presParOf" srcId="{C4540C35-1BBC-4591-B8F6-32BC259932F8}" destId="{C59D1092-16DB-4E3D-810E-BD81DE3C6E17}" srcOrd="0" destOrd="0" presId="urn:microsoft.com/office/officeart/2005/8/layout/hierarchy3"/>
    <dgm:cxn modelId="{FA559D61-E3F1-4C94-8A0C-CE0A1EC539A7}" type="presParOf" srcId="{C59D1092-16DB-4E3D-810E-BD81DE3C6E17}" destId="{A7AE3A60-25C1-423E-8464-32D5004FD677}" srcOrd="0" destOrd="0" presId="urn:microsoft.com/office/officeart/2005/8/layout/hierarchy3"/>
    <dgm:cxn modelId="{DFDA948C-3BA2-4871-B22C-1EC1A2758BF6}" type="presParOf" srcId="{C59D1092-16DB-4E3D-810E-BD81DE3C6E17}" destId="{633B9E59-61BA-4B76-9A23-F45E2001E91D}" srcOrd="1" destOrd="0" presId="urn:microsoft.com/office/officeart/2005/8/layout/hierarchy3"/>
    <dgm:cxn modelId="{327A6C34-6EA3-4926-8FCB-061783790D06}" type="presParOf" srcId="{C4540C35-1BBC-4591-B8F6-32BC259932F8}" destId="{8BD95C48-853F-4FAA-BCF7-E6EBB75E0BD8}" srcOrd="1" destOrd="0" presId="urn:microsoft.com/office/officeart/2005/8/layout/hierarchy3"/>
    <dgm:cxn modelId="{3B759B32-FF13-4C11-8ABC-3BF1BC29C38E}" type="presParOf" srcId="{8BD95C48-853F-4FAA-BCF7-E6EBB75E0BD8}" destId="{5B9C3106-1DF1-496C-AD81-1B36B6E3D45E}" srcOrd="0" destOrd="0" presId="urn:microsoft.com/office/officeart/2005/8/layout/hierarchy3"/>
    <dgm:cxn modelId="{9F72BA97-BDA2-460B-AC69-A15B94A775C3}" type="presParOf" srcId="{8BD95C48-853F-4FAA-BCF7-E6EBB75E0BD8}" destId="{1926E43E-6946-492C-8136-6BEB350BD6D7}" srcOrd="1" destOrd="0" presId="urn:microsoft.com/office/officeart/2005/8/layout/hierarchy3"/>
    <dgm:cxn modelId="{2D01CEC8-24D9-4A16-AF11-65FDC4C47863}" type="presParOf" srcId="{6D061623-FBD9-42A8-86C5-EB413849B558}" destId="{0C6BD9A1-C33C-4057-ABCC-020CDA3C0B3A}" srcOrd="3" destOrd="0" presId="urn:microsoft.com/office/officeart/2005/8/layout/hierarchy3"/>
    <dgm:cxn modelId="{D584A919-F2F9-446C-8DB3-7F5B97A003EB}" type="presParOf" srcId="{0C6BD9A1-C33C-4057-ABCC-020CDA3C0B3A}" destId="{EE65A72A-0B4E-4C55-A590-3E303607861E}" srcOrd="0" destOrd="0" presId="urn:microsoft.com/office/officeart/2005/8/layout/hierarchy3"/>
    <dgm:cxn modelId="{85B3A39A-0961-4D8C-BBC3-F40E35885631}" type="presParOf" srcId="{EE65A72A-0B4E-4C55-A590-3E303607861E}" destId="{7601829C-1A99-4748-BCF5-6A58F08CFC3F}" srcOrd="0" destOrd="0" presId="urn:microsoft.com/office/officeart/2005/8/layout/hierarchy3"/>
    <dgm:cxn modelId="{BC2761A2-14F5-4A47-BA12-5A2ECC314341}" type="presParOf" srcId="{EE65A72A-0B4E-4C55-A590-3E303607861E}" destId="{C1C51430-DFCE-4B15-B9DD-053EF53D469E}" srcOrd="1" destOrd="0" presId="urn:microsoft.com/office/officeart/2005/8/layout/hierarchy3"/>
    <dgm:cxn modelId="{F0045749-A764-4E20-B044-0B7A19CC7C99}" type="presParOf" srcId="{0C6BD9A1-C33C-4057-ABCC-020CDA3C0B3A}" destId="{BB91395B-7077-48BB-AE4C-57E1DC15E322}" srcOrd="1" destOrd="0" presId="urn:microsoft.com/office/officeart/2005/8/layout/hierarchy3"/>
    <dgm:cxn modelId="{5DDAA1D0-6AB6-4C09-8146-79DF177884B4}" type="presParOf" srcId="{BB91395B-7077-48BB-AE4C-57E1DC15E322}" destId="{1B618864-36AE-4B5C-8196-7152D691E178}" srcOrd="0" destOrd="0" presId="urn:microsoft.com/office/officeart/2005/8/layout/hierarchy3"/>
    <dgm:cxn modelId="{92293F52-5D48-416B-94C3-4DFA7C647BE8}" type="presParOf" srcId="{BB91395B-7077-48BB-AE4C-57E1DC15E322}" destId="{3D4070CE-7F1B-4593-8827-BD0165C9E8BD}" srcOrd="1" destOrd="0" presId="urn:microsoft.com/office/officeart/2005/8/layout/hierarchy3"/>
    <dgm:cxn modelId="{E6D044EF-18C4-4250-9BF4-23D3688F914E}" type="presParOf" srcId="{6D061623-FBD9-42A8-86C5-EB413849B558}" destId="{2167E0AA-82A9-4494-B17D-2B96ECEFF957}" srcOrd="4" destOrd="0" presId="urn:microsoft.com/office/officeart/2005/8/layout/hierarchy3"/>
    <dgm:cxn modelId="{0DA725EC-5EA8-4A40-9903-B509D04AEC0E}" type="presParOf" srcId="{2167E0AA-82A9-4494-B17D-2B96ECEFF957}" destId="{ADAA529B-B821-4AF4-94B0-FAC7912F7F32}" srcOrd="0" destOrd="0" presId="urn:microsoft.com/office/officeart/2005/8/layout/hierarchy3"/>
    <dgm:cxn modelId="{54433684-4445-4A09-B913-11ECBB437996}" type="presParOf" srcId="{ADAA529B-B821-4AF4-94B0-FAC7912F7F32}" destId="{1C85CF58-BD50-43C0-8753-5AB87756FA51}" srcOrd="0" destOrd="0" presId="urn:microsoft.com/office/officeart/2005/8/layout/hierarchy3"/>
    <dgm:cxn modelId="{B414A5AB-A360-4723-94E8-8E25F1F0F3AC}" type="presParOf" srcId="{ADAA529B-B821-4AF4-94B0-FAC7912F7F32}" destId="{2F4ADB83-5F0D-41BF-ABA3-B0ACF2BA185D}" srcOrd="1" destOrd="0" presId="urn:microsoft.com/office/officeart/2005/8/layout/hierarchy3"/>
    <dgm:cxn modelId="{AF102015-9F4D-4227-B145-958CDAD96567}" type="presParOf" srcId="{2167E0AA-82A9-4494-B17D-2B96ECEFF957}" destId="{8841E938-5C36-48E9-BAB3-3B5C57C3D6E9}" srcOrd="1" destOrd="0" presId="urn:microsoft.com/office/officeart/2005/8/layout/hierarchy3"/>
    <dgm:cxn modelId="{3FE92079-4EC4-48BB-BE62-9F21AC5CAB86}" type="presParOf" srcId="{8841E938-5C36-48E9-BAB3-3B5C57C3D6E9}" destId="{5EE5722D-B8ED-42C2-8B5C-9B6144BEC084}" srcOrd="0" destOrd="0" presId="urn:microsoft.com/office/officeart/2005/8/layout/hierarchy3"/>
    <dgm:cxn modelId="{C4BBAACF-DA5A-46CE-A63F-6EC94B931A0C}" type="presParOf" srcId="{8841E938-5C36-48E9-BAB3-3B5C57C3D6E9}" destId="{26F92168-B2C4-45D9-8AED-C447E57EF3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76FA89-59A3-4A59-9E90-60FFCA17F84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B0011-4210-4CA1-B178-60064A0E51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«Естественнонаучные подходы в исследовании потребительского рынка»</a:t>
          </a:r>
          <a:endParaRPr lang="ru-RU" sz="2400" dirty="0"/>
        </a:p>
      </dgm:t>
    </dgm:pt>
    <dgm:pt modelId="{22C47A22-47BA-4FCE-8C8B-CD5211477527}" type="parTrans" cxnId="{0F225FD8-7B3C-442C-B067-BA74797FEA73}">
      <dgm:prSet/>
      <dgm:spPr/>
      <dgm:t>
        <a:bodyPr/>
        <a:lstStyle/>
        <a:p>
          <a:endParaRPr lang="ru-RU"/>
        </a:p>
      </dgm:t>
    </dgm:pt>
    <dgm:pt modelId="{15B7897C-3A7B-4624-A48A-953B9C56177A}" type="sibTrans" cxnId="{0F225FD8-7B3C-442C-B067-BA74797FEA73}">
      <dgm:prSet/>
      <dgm:spPr/>
      <dgm:t>
        <a:bodyPr/>
        <a:lstStyle/>
        <a:p>
          <a:endParaRPr lang="ru-RU"/>
        </a:p>
      </dgm:t>
    </dgm:pt>
    <dgm:pt modelId="{2C1BE6C6-8258-442A-8404-C0220F9E3AC9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70C0"/>
              </a:solidFill>
            </a:rPr>
            <a:t>Дисциплины естественнонаучного цикла (химия, физика, биология, экология). Математика</a:t>
          </a:r>
          <a:endParaRPr lang="ru-RU" sz="2200" dirty="0"/>
        </a:p>
      </dgm:t>
    </dgm:pt>
    <dgm:pt modelId="{7A019454-4D3F-4019-BE18-0B18E599F966}" type="parTrans" cxnId="{5D960236-51B1-477D-BDD7-47E4EA400AFC}">
      <dgm:prSet/>
      <dgm:spPr/>
      <dgm:t>
        <a:bodyPr/>
        <a:lstStyle/>
        <a:p>
          <a:endParaRPr lang="ru-RU"/>
        </a:p>
      </dgm:t>
    </dgm:pt>
    <dgm:pt modelId="{86EEBA2F-EF86-4436-9DED-E3E51BEECB65}" type="sibTrans" cxnId="{5D960236-51B1-477D-BDD7-47E4EA400AFC}">
      <dgm:prSet/>
      <dgm:spPr/>
      <dgm:t>
        <a:bodyPr/>
        <a:lstStyle/>
        <a:p>
          <a:endParaRPr lang="ru-RU"/>
        </a:p>
      </dgm:t>
    </dgm:pt>
    <dgm:pt modelId="{619D08AA-5609-4D1A-8F5D-91B78FFEFCD0}">
      <dgm:prSet/>
      <dgm:spPr/>
      <dgm:t>
        <a:bodyPr/>
        <a:lstStyle/>
        <a:p>
          <a:endParaRPr lang="ru-RU"/>
        </a:p>
      </dgm:t>
    </dgm:pt>
    <dgm:pt modelId="{FAABB961-C10F-45E9-B409-77718269BC81}" type="parTrans" cxnId="{620CB8A1-9182-410C-851C-2E8B164CA299}">
      <dgm:prSet/>
      <dgm:spPr/>
      <dgm:t>
        <a:bodyPr/>
        <a:lstStyle/>
        <a:p>
          <a:endParaRPr lang="ru-RU"/>
        </a:p>
      </dgm:t>
    </dgm:pt>
    <dgm:pt modelId="{A2834C1B-904F-4177-BC8E-ADD4A5955E33}" type="sibTrans" cxnId="{620CB8A1-9182-410C-851C-2E8B164CA299}">
      <dgm:prSet/>
      <dgm:spPr/>
      <dgm:t>
        <a:bodyPr/>
        <a:lstStyle/>
        <a:p>
          <a:endParaRPr lang="ru-RU"/>
        </a:p>
      </dgm:t>
    </dgm:pt>
    <dgm:pt modelId="{DA3783B2-B1C9-4326-B1EE-D8971287EF3A}">
      <dgm:prSet/>
      <dgm:spPr/>
      <dgm:t>
        <a:bodyPr/>
        <a:lstStyle/>
        <a:p>
          <a:endParaRPr lang="ru-RU"/>
        </a:p>
      </dgm:t>
    </dgm:pt>
    <dgm:pt modelId="{1E77A33A-883C-408A-98EB-118F0DAEE556}" type="parTrans" cxnId="{E6C4EE6E-83B2-49F1-957F-D15C81F6340B}">
      <dgm:prSet/>
      <dgm:spPr/>
      <dgm:t>
        <a:bodyPr/>
        <a:lstStyle/>
        <a:p>
          <a:endParaRPr lang="ru-RU"/>
        </a:p>
      </dgm:t>
    </dgm:pt>
    <dgm:pt modelId="{1FD7A93F-981B-4125-AF2A-9CBCBACBD8C2}" type="sibTrans" cxnId="{E6C4EE6E-83B2-49F1-957F-D15C81F6340B}">
      <dgm:prSet/>
      <dgm:spPr/>
      <dgm:t>
        <a:bodyPr/>
        <a:lstStyle/>
        <a:p>
          <a:endParaRPr lang="ru-RU"/>
        </a:p>
      </dgm:t>
    </dgm:pt>
    <dgm:pt modelId="{ACFBB72B-6A66-406F-A8FE-B9FFF2BEDB2C}" type="pres">
      <dgm:prSet presAssocID="{1776FA89-59A3-4A59-9E90-60FFCA17F8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AE538-7097-4911-9FD5-8694D9D97112}" type="pres">
      <dgm:prSet presAssocID="{1776FA89-59A3-4A59-9E90-60FFCA17F848}" presName="divider" presStyleLbl="fgShp" presStyleIdx="0" presStyleCnt="1"/>
      <dgm:spPr/>
    </dgm:pt>
    <dgm:pt modelId="{30E9B06E-5F7C-4669-B8AE-5319D6ABBF69}" type="pres">
      <dgm:prSet presAssocID="{AFDB0011-4210-4CA1-B178-60064A0E5188}" presName="downArrow" presStyleLbl="node1" presStyleIdx="0" presStyleCnt="2" custAng="16200000" custScaleX="141160" custLinFactNeighborX="-26263" custLinFactNeighborY="288"/>
      <dgm:spPr/>
    </dgm:pt>
    <dgm:pt modelId="{206D5CBA-01FA-43FD-BE25-63751C8042D2}" type="pres">
      <dgm:prSet presAssocID="{AFDB0011-4210-4CA1-B178-60064A0E5188}" presName="downArrowText" presStyleLbl="revTx" presStyleIdx="0" presStyleCnt="2" custScaleX="20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8761-847D-417E-AF44-678FB44D3CB1}" type="pres">
      <dgm:prSet presAssocID="{2C1BE6C6-8258-442A-8404-C0220F9E3AC9}" presName="upArrow" presStyleLbl="node1" presStyleIdx="1" presStyleCnt="2" custAng="16200000" custScaleX="115431" custScaleY="113809" custLinFactNeighborX="13438" custLinFactNeighborY="-2906"/>
      <dgm:spPr/>
    </dgm:pt>
    <dgm:pt modelId="{64862752-27A1-4978-AA6E-3738410A46BE}" type="pres">
      <dgm:prSet presAssocID="{2C1BE6C6-8258-442A-8404-C0220F9E3AC9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67442-F578-47C6-B148-8032A8A89F1A}" type="presOf" srcId="{AFDB0011-4210-4CA1-B178-60064A0E5188}" destId="{206D5CBA-01FA-43FD-BE25-63751C8042D2}" srcOrd="0" destOrd="0" presId="urn:microsoft.com/office/officeart/2005/8/layout/arrow3"/>
    <dgm:cxn modelId="{E9113FB7-E785-4BE3-AD1B-DC8E32D55073}" type="presOf" srcId="{2C1BE6C6-8258-442A-8404-C0220F9E3AC9}" destId="{64862752-27A1-4978-AA6E-3738410A46BE}" srcOrd="0" destOrd="0" presId="urn:microsoft.com/office/officeart/2005/8/layout/arrow3"/>
    <dgm:cxn modelId="{5D960236-51B1-477D-BDD7-47E4EA400AFC}" srcId="{1776FA89-59A3-4A59-9E90-60FFCA17F848}" destId="{2C1BE6C6-8258-442A-8404-C0220F9E3AC9}" srcOrd="1" destOrd="0" parTransId="{7A019454-4D3F-4019-BE18-0B18E599F966}" sibTransId="{86EEBA2F-EF86-4436-9DED-E3E51BEECB65}"/>
    <dgm:cxn modelId="{E6C4EE6E-83B2-49F1-957F-D15C81F6340B}" srcId="{1776FA89-59A3-4A59-9E90-60FFCA17F848}" destId="{DA3783B2-B1C9-4326-B1EE-D8971287EF3A}" srcOrd="3" destOrd="0" parTransId="{1E77A33A-883C-408A-98EB-118F0DAEE556}" sibTransId="{1FD7A93F-981B-4125-AF2A-9CBCBACBD8C2}"/>
    <dgm:cxn modelId="{0F225FD8-7B3C-442C-B067-BA74797FEA73}" srcId="{1776FA89-59A3-4A59-9E90-60FFCA17F848}" destId="{AFDB0011-4210-4CA1-B178-60064A0E5188}" srcOrd="0" destOrd="0" parTransId="{22C47A22-47BA-4FCE-8C8B-CD5211477527}" sibTransId="{15B7897C-3A7B-4624-A48A-953B9C56177A}"/>
    <dgm:cxn modelId="{5F9927A6-7188-451F-A164-961AB3EEC472}" type="presOf" srcId="{1776FA89-59A3-4A59-9E90-60FFCA17F848}" destId="{ACFBB72B-6A66-406F-A8FE-B9FFF2BEDB2C}" srcOrd="0" destOrd="0" presId="urn:microsoft.com/office/officeart/2005/8/layout/arrow3"/>
    <dgm:cxn modelId="{620CB8A1-9182-410C-851C-2E8B164CA299}" srcId="{1776FA89-59A3-4A59-9E90-60FFCA17F848}" destId="{619D08AA-5609-4D1A-8F5D-91B78FFEFCD0}" srcOrd="2" destOrd="0" parTransId="{FAABB961-C10F-45E9-B409-77718269BC81}" sibTransId="{A2834C1B-904F-4177-BC8E-ADD4A5955E33}"/>
    <dgm:cxn modelId="{DBB7FB6C-F61C-4A4C-BEBB-321190EE455F}" type="presParOf" srcId="{ACFBB72B-6A66-406F-A8FE-B9FFF2BEDB2C}" destId="{B4DAE538-7097-4911-9FD5-8694D9D97112}" srcOrd="0" destOrd="0" presId="urn:microsoft.com/office/officeart/2005/8/layout/arrow3"/>
    <dgm:cxn modelId="{CEBDAD8C-C211-48E0-B9C8-97B720AD5DD3}" type="presParOf" srcId="{ACFBB72B-6A66-406F-A8FE-B9FFF2BEDB2C}" destId="{30E9B06E-5F7C-4669-B8AE-5319D6ABBF69}" srcOrd="1" destOrd="0" presId="urn:microsoft.com/office/officeart/2005/8/layout/arrow3"/>
    <dgm:cxn modelId="{A0746F71-11E6-4920-B415-D2628FF26526}" type="presParOf" srcId="{ACFBB72B-6A66-406F-A8FE-B9FFF2BEDB2C}" destId="{206D5CBA-01FA-43FD-BE25-63751C8042D2}" srcOrd="2" destOrd="0" presId="urn:microsoft.com/office/officeart/2005/8/layout/arrow3"/>
    <dgm:cxn modelId="{AB53AD0F-8134-4108-AFA1-14E61CEBC39B}" type="presParOf" srcId="{ACFBB72B-6A66-406F-A8FE-B9FFF2BEDB2C}" destId="{09998761-847D-417E-AF44-678FB44D3CB1}" srcOrd="3" destOrd="0" presId="urn:microsoft.com/office/officeart/2005/8/layout/arrow3"/>
    <dgm:cxn modelId="{32FF655F-CCA0-4AE7-BA82-31A0D606A636}" type="presParOf" srcId="{ACFBB72B-6A66-406F-A8FE-B9FFF2BEDB2C}" destId="{64862752-27A1-4978-AA6E-3738410A46B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1FDF05-1ECE-4223-B897-0EC60CB029F4}" type="doc">
      <dgm:prSet loTypeId="urn:microsoft.com/office/officeart/2005/8/layout/hProcess9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2915EF3-E62D-4088-AF9A-F8AA8D4A8830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КГБПОУ «Алтайская академия </a:t>
          </a:r>
          <a:r>
            <a:rPr lang="ru-RU" sz="1900" b="1" spc="-100" baseline="0" dirty="0" smtClean="0">
              <a:solidFill>
                <a:srgbClr val="002060"/>
              </a:solidFill>
            </a:rPr>
            <a:t>гостеприимства</a:t>
          </a:r>
          <a:r>
            <a:rPr lang="ru-RU" sz="1900" b="1" dirty="0" smtClean="0">
              <a:solidFill>
                <a:srgbClr val="002060"/>
              </a:solidFill>
            </a:rPr>
            <a:t>»</a:t>
          </a:r>
          <a:endParaRPr lang="ru-RU" sz="1900" b="1" dirty="0">
            <a:solidFill>
              <a:srgbClr val="002060"/>
            </a:solidFill>
          </a:endParaRPr>
        </a:p>
      </dgm:t>
    </dgm:pt>
    <dgm:pt modelId="{CAF22AEA-7601-4907-9031-93FD085E09CC}" type="parTrans" cxnId="{CEA32E77-56CD-424E-8F1B-08E087F94BA0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DFDE86A0-50A4-43FA-9B38-B0194ADB568F}" type="sibTrans" cxnId="{CEA32E77-56CD-424E-8F1B-08E087F94BA0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9335E1AB-BB8B-4041-86FE-C876754D43BA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КГБПОУ «Алтайский транспортный техникум» (Филиал)</a:t>
          </a:r>
          <a:endParaRPr lang="ru-RU" sz="1900" b="1" dirty="0">
            <a:solidFill>
              <a:srgbClr val="002060"/>
            </a:solidFill>
          </a:endParaRPr>
        </a:p>
      </dgm:t>
    </dgm:pt>
    <dgm:pt modelId="{77A430B8-377B-478D-B42E-5CCEC112852D}" type="parTrans" cxnId="{EFB5FD4D-3262-4C03-B6EB-7E881569DFD0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BA786AE3-E2BB-4F2A-92CF-3E1F7D04A329}" type="sibTrans" cxnId="{EFB5FD4D-3262-4C03-B6EB-7E881569DFD0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A66D1663-2727-46F7-8431-EAC357493E10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КГБПОУ «Алтайский колледж </a:t>
          </a:r>
          <a:r>
            <a:rPr lang="ru-RU" sz="1900" b="1" spc="-100" baseline="0" dirty="0" smtClean="0">
              <a:solidFill>
                <a:srgbClr val="002060"/>
              </a:solidFill>
            </a:rPr>
            <a:t>промышленных</a:t>
          </a:r>
          <a:r>
            <a:rPr lang="ru-RU" sz="1900" b="1" dirty="0" smtClean="0">
              <a:solidFill>
                <a:srgbClr val="002060"/>
              </a:solidFill>
            </a:rPr>
            <a:t> технологий и бизнеса»</a:t>
          </a:r>
          <a:endParaRPr lang="ru-RU" sz="1900" b="1" dirty="0">
            <a:solidFill>
              <a:srgbClr val="002060"/>
            </a:solidFill>
          </a:endParaRPr>
        </a:p>
      </dgm:t>
    </dgm:pt>
    <dgm:pt modelId="{E131BEFF-C349-48ED-A88E-9717C8257F0C}" type="parTrans" cxnId="{18C9E316-4E87-4562-9912-2EDE652A4CEF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8F5B95FC-4E88-4DFA-BE41-AE43B13812D9}" type="sibTrans" cxnId="{18C9E316-4E87-4562-9912-2EDE652A4CEF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EC0A52C6-7D0D-4AA6-A867-F1E9C17AFFEB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КГБПОУ «Каменский </a:t>
          </a:r>
          <a:r>
            <a:rPr lang="ru-RU" sz="1900" b="1" spc="-100" baseline="0" dirty="0" smtClean="0">
              <a:solidFill>
                <a:srgbClr val="002060"/>
              </a:solidFill>
            </a:rPr>
            <a:t>педагогический колледж» </a:t>
          </a:r>
          <a:endParaRPr lang="ru-RU" sz="1900" b="1" spc="-100" baseline="0" dirty="0">
            <a:solidFill>
              <a:srgbClr val="002060"/>
            </a:solidFill>
          </a:endParaRPr>
        </a:p>
      </dgm:t>
    </dgm:pt>
    <dgm:pt modelId="{D4208409-D0EC-4C64-8D74-E91E71CE0E7A}" type="parTrans" cxnId="{28355C0B-72EF-47BA-9A15-29071F011294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7A3F799B-C670-47AC-ACBD-27DF7E1B2254}" type="sibTrans" cxnId="{28355C0B-72EF-47BA-9A15-29071F011294}">
      <dgm:prSet/>
      <dgm:spPr/>
      <dgm:t>
        <a:bodyPr/>
        <a:lstStyle/>
        <a:p>
          <a:endParaRPr lang="ru-RU" sz="1900">
            <a:solidFill>
              <a:srgbClr val="002060"/>
            </a:solidFill>
          </a:endParaRPr>
        </a:p>
      </dgm:t>
    </dgm:pt>
    <dgm:pt modelId="{EC622B89-C6A0-496D-A6A8-3EC5D82D39F5}" type="pres">
      <dgm:prSet presAssocID="{401FDF05-1ECE-4223-B897-0EC60CB029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37BC7-A0B8-4B33-8E9E-D20672BC4ED9}" type="pres">
      <dgm:prSet presAssocID="{401FDF05-1ECE-4223-B897-0EC60CB029F4}" presName="arrow" presStyleLbl="bgShp" presStyleIdx="0" presStyleCnt="1"/>
      <dgm:spPr/>
    </dgm:pt>
    <dgm:pt modelId="{95278FE9-F057-4EAC-98E2-91D6CD7142CA}" type="pres">
      <dgm:prSet presAssocID="{401FDF05-1ECE-4223-B897-0EC60CB029F4}" presName="linearProcess" presStyleCnt="0"/>
      <dgm:spPr/>
    </dgm:pt>
    <dgm:pt modelId="{0C68F199-C4B6-4850-9984-28A5169C48A7}" type="pres">
      <dgm:prSet presAssocID="{32915EF3-E62D-4088-AF9A-F8AA8D4A883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3F4FC-19D4-4757-A8D5-4442D2D3E776}" type="pres">
      <dgm:prSet presAssocID="{DFDE86A0-50A4-43FA-9B38-B0194ADB568F}" presName="sibTrans" presStyleCnt="0"/>
      <dgm:spPr/>
    </dgm:pt>
    <dgm:pt modelId="{6B779600-6F14-4D22-B2FE-DCE125A7387E}" type="pres">
      <dgm:prSet presAssocID="{9335E1AB-BB8B-4041-86FE-C876754D43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2E175-BEC0-4219-8CDA-6F49961C8ED4}" type="pres">
      <dgm:prSet presAssocID="{BA786AE3-E2BB-4F2A-92CF-3E1F7D04A329}" presName="sibTrans" presStyleCnt="0"/>
      <dgm:spPr/>
    </dgm:pt>
    <dgm:pt modelId="{25176981-AB6E-40C1-8B8D-5153FA698F09}" type="pres">
      <dgm:prSet presAssocID="{A66D1663-2727-46F7-8431-EAC357493E1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2057-DA7B-42F3-A525-D730FA0E692B}" type="pres">
      <dgm:prSet presAssocID="{8F5B95FC-4E88-4DFA-BE41-AE43B13812D9}" presName="sibTrans" presStyleCnt="0"/>
      <dgm:spPr/>
    </dgm:pt>
    <dgm:pt modelId="{3E48753A-7FEF-4E43-B5EC-C1183861751C}" type="pres">
      <dgm:prSet presAssocID="{EC0A52C6-7D0D-4AA6-A867-F1E9C17AFFE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55C0B-72EF-47BA-9A15-29071F011294}" srcId="{401FDF05-1ECE-4223-B897-0EC60CB029F4}" destId="{EC0A52C6-7D0D-4AA6-A867-F1E9C17AFFEB}" srcOrd="3" destOrd="0" parTransId="{D4208409-D0EC-4C64-8D74-E91E71CE0E7A}" sibTransId="{7A3F799B-C670-47AC-ACBD-27DF7E1B2254}"/>
    <dgm:cxn modelId="{FA164617-C987-407F-900F-5E13F1DE57A3}" type="presOf" srcId="{32915EF3-E62D-4088-AF9A-F8AA8D4A8830}" destId="{0C68F199-C4B6-4850-9984-28A5169C48A7}" srcOrd="0" destOrd="0" presId="urn:microsoft.com/office/officeart/2005/8/layout/hProcess9"/>
    <dgm:cxn modelId="{489107D1-12D3-4AF3-AE51-4544A8E3F243}" type="presOf" srcId="{9335E1AB-BB8B-4041-86FE-C876754D43BA}" destId="{6B779600-6F14-4D22-B2FE-DCE125A7387E}" srcOrd="0" destOrd="0" presId="urn:microsoft.com/office/officeart/2005/8/layout/hProcess9"/>
    <dgm:cxn modelId="{18C9E316-4E87-4562-9912-2EDE652A4CEF}" srcId="{401FDF05-1ECE-4223-B897-0EC60CB029F4}" destId="{A66D1663-2727-46F7-8431-EAC357493E10}" srcOrd="2" destOrd="0" parTransId="{E131BEFF-C349-48ED-A88E-9717C8257F0C}" sibTransId="{8F5B95FC-4E88-4DFA-BE41-AE43B13812D9}"/>
    <dgm:cxn modelId="{6FDF9988-5A09-49DB-A7DC-9456C0705310}" type="presOf" srcId="{401FDF05-1ECE-4223-B897-0EC60CB029F4}" destId="{EC622B89-C6A0-496D-A6A8-3EC5D82D39F5}" srcOrd="0" destOrd="0" presId="urn:microsoft.com/office/officeart/2005/8/layout/hProcess9"/>
    <dgm:cxn modelId="{EFB5FD4D-3262-4C03-B6EB-7E881569DFD0}" srcId="{401FDF05-1ECE-4223-B897-0EC60CB029F4}" destId="{9335E1AB-BB8B-4041-86FE-C876754D43BA}" srcOrd="1" destOrd="0" parTransId="{77A430B8-377B-478D-B42E-5CCEC112852D}" sibTransId="{BA786AE3-E2BB-4F2A-92CF-3E1F7D04A329}"/>
    <dgm:cxn modelId="{CEA32E77-56CD-424E-8F1B-08E087F94BA0}" srcId="{401FDF05-1ECE-4223-B897-0EC60CB029F4}" destId="{32915EF3-E62D-4088-AF9A-F8AA8D4A8830}" srcOrd="0" destOrd="0" parTransId="{CAF22AEA-7601-4907-9031-93FD085E09CC}" sibTransId="{DFDE86A0-50A4-43FA-9B38-B0194ADB568F}"/>
    <dgm:cxn modelId="{A77A05F1-01F2-45E6-ABF2-AAAD36C07185}" type="presOf" srcId="{EC0A52C6-7D0D-4AA6-A867-F1E9C17AFFEB}" destId="{3E48753A-7FEF-4E43-B5EC-C1183861751C}" srcOrd="0" destOrd="0" presId="urn:microsoft.com/office/officeart/2005/8/layout/hProcess9"/>
    <dgm:cxn modelId="{5D5B4EB8-47B8-42DD-AC92-1FBC2D439C9D}" type="presOf" srcId="{A66D1663-2727-46F7-8431-EAC357493E10}" destId="{25176981-AB6E-40C1-8B8D-5153FA698F09}" srcOrd="0" destOrd="0" presId="urn:microsoft.com/office/officeart/2005/8/layout/hProcess9"/>
    <dgm:cxn modelId="{D907F743-C2C5-49AB-8D88-3F83A03AA36F}" type="presParOf" srcId="{EC622B89-C6A0-496D-A6A8-3EC5D82D39F5}" destId="{CB237BC7-A0B8-4B33-8E9E-D20672BC4ED9}" srcOrd="0" destOrd="0" presId="urn:microsoft.com/office/officeart/2005/8/layout/hProcess9"/>
    <dgm:cxn modelId="{C9ED89CD-45E6-4735-892D-C5CDF0CB5BD2}" type="presParOf" srcId="{EC622B89-C6A0-496D-A6A8-3EC5D82D39F5}" destId="{95278FE9-F057-4EAC-98E2-91D6CD7142CA}" srcOrd="1" destOrd="0" presId="urn:microsoft.com/office/officeart/2005/8/layout/hProcess9"/>
    <dgm:cxn modelId="{2533B272-E2D5-40AF-ACEC-C73664FA08BB}" type="presParOf" srcId="{95278FE9-F057-4EAC-98E2-91D6CD7142CA}" destId="{0C68F199-C4B6-4850-9984-28A5169C48A7}" srcOrd="0" destOrd="0" presId="urn:microsoft.com/office/officeart/2005/8/layout/hProcess9"/>
    <dgm:cxn modelId="{D1084F04-3F78-47FB-903C-9227D8C524FF}" type="presParOf" srcId="{95278FE9-F057-4EAC-98E2-91D6CD7142CA}" destId="{2923F4FC-19D4-4757-A8D5-4442D2D3E776}" srcOrd="1" destOrd="0" presId="urn:microsoft.com/office/officeart/2005/8/layout/hProcess9"/>
    <dgm:cxn modelId="{02072F3D-E811-433F-AF42-F500725D8416}" type="presParOf" srcId="{95278FE9-F057-4EAC-98E2-91D6CD7142CA}" destId="{6B779600-6F14-4D22-B2FE-DCE125A7387E}" srcOrd="2" destOrd="0" presId="urn:microsoft.com/office/officeart/2005/8/layout/hProcess9"/>
    <dgm:cxn modelId="{342ED88B-4531-4B10-A41C-103023297742}" type="presParOf" srcId="{95278FE9-F057-4EAC-98E2-91D6CD7142CA}" destId="{8352E175-BEC0-4219-8CDA-6F49961C8ED4}" srcOrd="3" destOrd="0" presId="urn:microsoft.com/office/officeart/2005/8/layout/hProcess9"/>
    <dgm:cxn modelId="{FA47550D-1DB5-44B2-9A44-447F184AC863}" type="presParOf" srcId="{95278FE9-F057-4EAC-98E2-91D6CD7142CA}" destId="{25176981-AB6E-40C1-8B8D-5153FA698F09}" srcOrd="4" destOrd="0" presId="urn:microsoft.com/office/officeart/2005/8/layout/hProcess9"/>
    <dgm:cxn modelId="{7DF93F8E-D2E3-4148-B731-077ADCB0E0C1}" type="presParOf" srcId="{95278FE9-F057-4EAC-98E2-91D6CD7142CA}" destId="{C85E2057-DA7B-42F3-A525-D730FA0E692B}" srcOrd="5" destOrd="0" presId="urn:microsoft.com/office/officeart/2005/8/layout/hProcess9"/>
    <dgm:cxn modelId="{B2940A60-7D05-49C5-A0CC-6263784916A0}" type="presParOf" srcId="{95278FE9-F057-4EAC-98E2-91D6CD7142CA}" destId="{3E48753A-7FEF-4E43-B5EC-C1183861751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D4E5ED-145A-4B6F-B703-37F712AF5A72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17A27B53-77F9-46CF-BF0D-290985A173D2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МБОУ «</a:t>
          </a:r>
          <a:r>
            <a:rPr lang="ru-RU" sz="1900" b="1" dirty="0" err="1" smtClean="0">
              <a:solidFill>
                <a:srgbClr val="002060"/>
              </a:solidFill>
            </a:rPr>
            <a:t>Налобихинская</a:t>
          </a:r>
          <a:r>
            <a:rPr lang="ru-RU" sz="1900" b="1" dirty="0" smtClean="0">
              <a:solidFill>
                <a:srgbClr val="002060"/>
              </a:solidFill>
            </a:rPr>
            <a:t> СОШ им. А.И. </a:t>
          </a:r>
          <a:r>
            <a:rPr lang="ru-RU" sz="1900" b="1" dirty="0" err="1" smtClean="0">
              <a:solidFill>
                <a:srgbClr val="002060"/>
              </a:solidFill>
            </a:rPr>
            <a:t>Скурлатова</a:t>
          </a:r>
          <a:r>
            <a:rPr lang="ru-RU" sz="1900" b="1" dirty="0" smtClean="0">
              <a:solidFill>
                <a:srgbClr val="002060"/>
              </a:solidFill>
            </a:rPr>
            <a:t>»</a:t>
          </a:r>
          <a:endParaRPr lang="ru-RU" sz="1900" b="1" dirty="0">
            <a:solidFill>
              <a:srgbClr val="002060"/>
            </a:solidFill>
          </a:endParaRPr>
        </a:p>
      </dgm:t>
    </dgm:pt>
    <dgm:pt modelId="{B6AC36FB-3D23-4B80-8E22-952F65F427F9}" type="parTrans" cxnId="{4CB47C92-27B8-4CCC-A377-7DC3AD179FC5}">
      <dgm:prSet/>
      <dgm:spPr/>
      <dgm:t>
        <a:bodyPr/>
        <a:lstStyle/>
        <a:p>
          <a:endParaRPr lang="ru-RU" sz="1900" b="1">
            <a:solidFill>
              <a:srgbClr val="002060"/>
            </a:solidFill>
          </a:endParaRPr>
        </a:p>
      </dgm:t>
    </dgm:pt>
    <dgm:pt modelId="{C6D57C0A-778D-45A6-A4FE-2FF1DF5BA190}" type="sibTrans" cxnId="{4CB47C92-27B8-4CCC-A377-7DC3AD179FC5}">
      <dgm:prSet/>
      <dgm:spPr/>
      <dgm:t>
        <a:bodyPr/>
        <a:lstStyle/>
        <a:p>
          <a:endParaRPr lang="ru-RU" sz="1900" b="1">
            <a:solidFill>
              <a:srgbClr val="002060"/>
            </a:solidFill>
          </a:endParaRPr>
        </a:p>
      </dgm:t>
    </dgm:pt>
    <dgm:pt modelId="{10DB776C-BAB3-4760-A510-C5985ECB107F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МБОУ «СОШ №113 имени Сергея Семенова»</a:t>
          </a:r>
          <a:endParaRPr lang="ru-RU" sz="1900" b="1" dirty="0">
            <a:solidFill>
              <a:srgbClr val="002060"/>
            </a:solidFill>
          </a:endParaRPr>
        </a:p>
      </dgm:t>
    </dgm:pt>
    <dgm:pt modelId="{03495E96-1B3A-48C2-97C0-A0853F441962}" type="parTrans" cxnId="{7AE3F8BB-16EF-40AC-B615-77054B906989}">
      <dgm:prSet/>
      <dgm:spPr/>
      <dgm:t>
        <a:bodyPr/>
        <a:lstStyle/>
        <a:p>
          <a:endParaRPr lang="ru-RU" sz="1900" b="1">
            <a:solidFill>
              <a:srgbClr val="002060"/>
            </a:solidFill>
          </a:endParaRPr>
        </a:p>
      </dgm:t>
    </dgm:pt>
    <dgm:pt modelId="{903EB275-DA65-496A-BF8E-49376D6008F7}" type="sibTrans" cxnId="{7AE3F8BB-16EF-40AC-B615-77054B906989}">
      <dgm:prSet/>
      <dgm:spPr/>
      <dgm:t>
        <a:bodyPr/>
        <a:lstStyle/>
        <a:p>
          <a:endParaRPr lang="ru-RU" sz="1900" b="1">
            <a:solidFill>
              <a:srgbClr val="002060"/>
            </a:solidFill>
          </a:endParaRPr>
        </a:p>
      </dgm:t>
    </dgm:pt>
    <dgm:pt modelId="{3004E8BD-A9C8-422E-A792-3310FAC44852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МБОУ «</a:t>
          </a:r>
          <a:r>
            <a:rPr lang="ru-RU" sz="1900" b="1" dirty="0" err="1" smtClean="0">
              <a:solidFill>
                <a:srgbClr val="002060"/>
              </a:solidFill>
            </a:rPr>
            <a:t>Сростинская</a:t>
          </a:r>
          <a:r>
            <a:rPr lang="ru-RU" sz="1900" b="1" dirty="0" smtClean="0">
              <a:solidFill>
                <a:srgbClr val="002060"/>
              </a:solidFill>
            </a:rPr>
            <a:t> СОШ имени В.М. Шукшина»</a:t>
          </a:r>
          <a:endParaRPr lang="ru-RU" sz="1900" b="1" dirty="0">
            <a:solidFill>
              <a:srgbClr val="002060"/>
            </a:solidFill>
          </a:endParaRPr>
        </a:p>
      </dgm:t>
    </dgm:pt>
    <dgm:pt modelId="{1D85CBCA-17DF-41A4-97FF-6E9B5BAEC163}" type="parTrans" cxnId="{E7071E05-3329-4093-992A-E5BA832C5383}">
      <dgm:prSet/>
      <dgm:spPr/>
      <dgm:t>
        <a:bodyPr/>
        <a:lstStyle/>
        <a:p>
          <a:endParaRPr lang="ru-RU"/>
        </a:p>
      </dgm:t>
    </dgm:pt>
    <dgm:pt modelId="{A7AAE462-DD4B-41C0-9422-31F8E0EAD11E}" type="sibTrans" cxnId="{E7071E05-3329-4093-992A-E5BA832C5383}">
      <dgm:prSet/>
      <dgm:spPr/>
      <dgm:t>
        <a:bodyPr/>
        <a:lstStyle/>
        <a:p>
          <a:endParaRPr lang="ru-RU"/>
        </a:p>
      </dgm:t>
    </dgm:pt>
    <dgm:pt modelId="{6753A5DE-5E2F-4C8D-80E5-213AA4B9A6B2}" type="pres">
      <dgm:prSet presAssocID="{27D4E5ED-145A-4B6F-B703-37F712AF5A72}" presName="Name0" presStyleCnt="0">
        <dgm:presLayoutVars>
          <dgm:dir/>
          <dgm:animLvl val="lvl"/>
          <dgm:resizeHandles val="exact"/>
        </dgm:presLayoutVars>
      </dgm:prSet>
      <dgm:spPr/>
    </dgm:pt>
    <dgm:pt modelId="{946DEFB6-4DE1-4164-950E-4BC5FCD237C7}" type="pres">
      <dgm:prSet presAssocID="{17A27B53-77F9-46CF-BF0D-290985A173D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22C48-E31D-436C-80EB-97CC858FE3FB}" type="pres">
      <dgm:prSet presAssocID="{C6D57C0A-778D-45A6-A4FE-2FF1DF5BA190}" presName="parTxOnlySpace" presStyleCnt="0"/>
      <dgm:spPr/>
    </dgm:pt>
    <dgm:pt modelId="{DC334E56-08AE-4808-87A0-DD225C1CBA74}" type="pres">
      <dgm:prSet presAssocID="{10DB776C-BAB3-4760-A510-C5985ECB107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EBDBF-DFD1-4F30-8863-F7583B471CCE}" type="pres">
      <dgm:prSet presAssocID="{903EB275-DA65-496A-BF8E-49376D6008F7}" presName="parTxOnlySpace" presStyleCnt="0"/>
      <dgm:spPr/>
    </dgm:pt>
    <dgm:pt modelId="{3DF8A465-5295-404B-81E1-B8B38B6E4CA9}" type="pres">
      <dgm:prSet presAssocID="{3004E8BD-A9C8-422E-A792-3310FAC4485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71E05-3329-4093-992A-E5BA832C5383}" srcId="{27D4E5ED-145A-4B6F-B703-37F712AF5A72}" destId="{3004E8BD-A9C8-422E-A792-3310FAC44852}" srcOrd="2" destOrd="0" parTransId="{1D85CBCA-17DF-41A4-97FF-6E9B5BAEC163}" sibTransId="{A7AAE462-DD4B-41C0-9422-31F8E0EAD11E}"/>
    <dgm:cxn modelId="{E2628D2F-4BD6-4EA6-8FD2-DC0B72C107A4}" type="presOf" srcId="{17A27B53-77F9-46CF-BF0D-290985A173D2}" destId="{946DEFB6-4DE1-4164-950E-4BC5FCD237C7}" srcOrd="0" destOrd="0" presId="urn:microsoft.com/office/officeart/2005/8/layout/chevron1"/>
    <dgm:cxn modelId="{4CB47C92-27B8-4CCC-A377-7DC3AD179FC5}" srcId="{27D4E5ED-145A-4B6F-B703-37F712AF5A72}" destId="{17A27B53-77F9-46CF-BF0D-290985A173D2}" srcOrd="0" destOrd="0" parTransId="{B6AC36FB-3D23-4B80-8E22-952F65F427F9}" sibTransId="{C6D57C0A-778D-45A6-A4FE-2FF1DF5BA190}"/>
    <dgm:cxn modelId="{35A3D706-9FF3-483C-B9E1-FD8EA8FB1D1F}" type="presOf" srcId="{3004E8BD-A9C8-422E-A792-3310FAC44852}" destId="{3DF8A465-5295-404B-81E1-B8B38B6E4CA9}" srcOrd="0" destOrd="0" presId="urn:microsoft.com/office/officeart/2005/8/layout/chevron1"/>
    <dgm:cxn modelId="{00CFEE4C-B15A-4178-897D-B876B00C0AE2}" type="presOf" srcId="{10DB776C-BAB3-4760-A510-C5985ECB107F}" destId="{DC334E56-08AE-4808-87A0-DD225C1CBA74}" srcOrd="0" destOrd="0" presId="urn:microsoft.com/office/officeart/2005/8/layout/chevron1"/>
    <dgm:cxn modelId="{7AE3F8BB-16EF-40AC-B615-77054B906989}" srcId="{27D4E5ED-145A-4B6F-B703-37F712AF5A72}" destId="{10DB776C-BAB3-4760-A510-C5985ECB107F}" srcOrd="1" destOrd="0" parTransId="{03495E96-1B3A-48C2-97C0-A0853F441962}" sibTransId="{903EB275-DA65-496A-BF8E-49376D6008F7}"/>
    <dgm:cxn modelId="{A2E9CFC3-E763-49DB-952E-EED9BDD93EA7}" type="presOf" srcId="{27D4E5ED-145A-4B6F-B703-37F712AF5A72}" destId="{6753A5DE-5E2F-4C8D-80E5-213AA4B9A6B2}" srcOrd="0" destOrd="0" presId="urn:microsoft.com/office/officeart/2005/8/layout/chevron1"/>
    <dgm:cxn modelId="{72F1A681-EBBF-42C4-88B6-4B8CD9DB7519}" type="presParOf" srcId="{6753A5DE-5E2F-4C8D-80E5-213AA4B9A6B2}" destId="{946DEFB6-4DE1-4164-950E-4BC5FCD237C7}" srcOrd="0" destOrd="0" presId="urn:microsoft.com/office/officeart/2005/8/layout/chevron1"/>
    <dgm:cxn modelId="{6CD66542-50E7-4031-9EE1-7A86EF2A6069}" type="presParOf" srcId="{6753A5DE-5E2F-4C8D-80E5-213AA4B9A6B2}" destId="{60F22C48-E31D-436C-80EB-97CC858FE3FB}" srcOrd="1" destOrd="0" presId="urn:microsoft.com/office/officeart/2005/8/layout/chevron1"/>
    <dgm:cxn modelId="{B5822919-F5B5-40FE-8BAD-D9E026343807}" type="presParOf" srcId="{6753A5DE-5E2F-4C8D-80E5-213AA4B9A6B2}" destId="{DC334E56-08AE-4808-87A0-DD225C1CBA74}" srcOrd="2" destOrd="0" presId="urn:microsoft.com/office/officeart/2005/8/layout/chevron1"/>
    <dgm:cxn modelId="{E1BA5329-7AB5-457E-A660-E5483AFA609B}" type="presParOf" srcId="{6753A5DE-5E2F-4C8D-80E5-213AA4B9A6B2}" destId="{FF2EBDBF-DFD1-4F30-8863-F7583B471CCE}" srcOrd="3" destOrd="0" presId="urn:microsoft.com/office/officeart/2005/8/layout/chevron1"/>
    <dgm:cxn modelId="{686C8693-3722-4BE7-A5C7-4B3C50A78F8D}" type="presParOf" srcId="{6753A5DE-5E2F-4C8D-80E5-213AA4B9A6B2}" destId="{3DF8A465-5295-404B-81E1-B8B38B6E4C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75958C-9EBC-420C-BD0D-D108FB69407C}">
      <dsp:nvSpPr>
        <dsp:cNvPr id="0" name=""/>
        <dsp:cNvSpPr/>
      </dsp:nvSpPr>
      <dsp:spPr>
        <a:xfrm>
          <a:off x="2411929" y="896"/>
          <a:ext cx="6551381" cy="3212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>
              <a:solidFill>
                <a:schemeClr val="accent1">
                  <a:lumMod val="75000"/>
                </a:schemeClr>
              </a:solidFill>
            </a:rPr>
            <a:t>Разработка, апробация и (или) внедрение новых элементов содержания образования и систем воспитания, новых педагогических технологий, учебно-методических и учебно-лабораторных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сектора.</a:t>
          </a:r>
          <a:endParaRPr lang="ru-RU" sz="1900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11929" y="896"/>
        <a:ext cx="6551381" cy="3212523"/>
      </dsp:txXfrm>
    </dsp:sp>
    <dsp:sp modelId="{93FFE799-BA1B-4AD7-9465-19FFCD76CBB3}">
      <dsp:nvSpPr>
        <dsp:cNvPr id="0" name=""/>
        <dsp:cNvSpPr/>
      </dsp:nvSpPr>
      <dsp:spPr>
        <a:xfrm>
          <a:off x="0" y="328366"/>
          <a:ext cx="2338744" cy="255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/>
              </a:solidFill>
            </a:rPr>
            <a:t>Направление </a:t>
          </a:r>
          <a:r>
            <a:rPr lang="ru-RU" sz="2200" b="1" kern="1200" spc="-100" baseline="0" dirty="0" smtClean="0">
              <a:solidFill>
                <a:schemeClr val="bg2"/>
              </a:solidFill>
            </a:rPr>
            <a:t>инновационной</a:t>
          </a:r>
          <a:r>
            <a:rPr lang="ru-RU" sz="2200" b="1" kern="1200" dirty="0" smtClean="0">
              <a:solidFill>
                <a:schemeClr val="bg2"/>
              </a:solidFill>
            </a:rPr>
            <a:t> деятельности</a:t>
          </a:r>
          <a:endParaRPr lang="ru-RU" sz="2200" b="1" kern="1200" dirty="0">
            <a:solidFill>
              <a:schemeClr val="bg2"/>
            </a:solidFill>
          </a:endParaRPr>
        </a:p>
      </dsp:txBody>
      <dsp:txXfrm>
        <a:off x="0" y="328366"/>
        <a:ext cx="2338744" cy="2556368"/>
      </dsp:txXfrm>
    </dsp:sp>
    <dsp:sp modelId="{FFE0FD6B-8E54-4DAB-9A5A-C34C6568BFAF}">
      <dsp:nvSpPr>
        <dsp:cNvPr id="0" name=""/>
        <dsp:cNvSpPr/>
      </dsp:nvSpPr>
      <dsp:spPr>
        <a:xfrm>
          <a:off x="2363269" y="3446826"/>
          <a:ext cx="6563911" cy="1736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1" kern="1200" dirty="0" smtClean="0">
              <a:solidFill>
                <a:schemeClr val="accent1">
                  <a:lumMod val="75000"/>
                </a:schemeClr>
              </a:solidFill>
            </a:rPr>
            <a:t>Создание лаборатории инновационных технологий для повышения эффективности преподавания общеобразовательных дисциплин в контексте профессионального становления обучающихся ПОО.</a:t>
          </a:r>
          <a:endParaRPr lang="ru-RU" sz="1900" b="0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63269" y="3446826"/>
        <a:ext cx="6563911" cy="1736852"/>
      </dsp:txXfrm>
    </dsp:sp>
    <dsp:sp modelId="{56A8917C-3CFC-4862-819A-0042B618E98E}">
      <dsp:nvSpPr>
        <dsp:cNvPr id="0" name=""/>
        <dsp:cNvSpPr/>
      </dsp:nvSpPr>
      <dsp:spPr>
        <a:xfrm>
          <a:off x="0" y="3374097"/>
          <a:ext cx="2253955" cy="1709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/>
              </a:solidFill>
            </a:rPr>
            <a:t>Тема проекта </a:t>
          </a:r>
          <a:endParaRPr lang="ru-RU" sz="2200" b="1" kern="1200" dirty="0">
            <a:solidFill>
              <a:schemeClr val="bg2"/>
            </a:solidFill>
          </a:endParaRPr>
        </a:p>
      </dsp:txBody>
      <dsp:txXfrm>
        <a:off x="0" y="3374097"/>
        <a:ext cx="2253955" cy="170968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1D2C8-E3D2-4823-85DD-B3E2EF8D67E9}">
      <dsp:nvSpPr>
        <dsp:cNvPr id="0" name=""/>
        <dsp:cNvSpPr/>
      </dsp:nvSpPr>
      <dsp:spPr>
        <a:xfrm>
          <a:off x="0" y="363254"/>
          <a:ext cx="86423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2C21A-103E-47E9-B86D-AE84D0FEFCC1}">
      <dsp:nvSpPr>
        <dsp:cNvPr id="0" name=""/>
        <dsp:cNvSpPr/>
      </dsp:nvSpPr>
      <dsp:spPr>
        <a:xfrm>
          <a:off x="432117" y="142646"/>
          <a:ext cx="6049645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</a:rPr>
            <a:t>6 образовательных организаций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32117" y="142646"/>
        <a:ext cx="6049645" cy="649440"/>
      </dsp:txXfrm>
    </dsp:sp>
    <dsp:sp modelId="{3EFB2691-6158-459F-BC97-F37BB47904B5}">
      <dsp:nvSpPr>
        <dsp:cNvPr id="0" name=""/>
        <dsp:cNvSpPr/>
      </dsp:nvSpPr>
      <dsp:spPr>
        <a:xfrm>
          <a:off x="0" y="1361174"/>
          <a:ext cx="86423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3166C-5F08-49E4-9DBE-DF80D8F1E0A7}">
      <dsp:nvSpPr>
        <dsp:cNvPr id="0" name=""/>
        <dsp:cNvSpPr/>
      </dsp:nvSpPr>
      <dsp:spPr>
        <a:xfrm>
          <a:off x="432117" y="1036455"/>
          <a:ext cx="691305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16 исследований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32117" y="1036455"/>
        <a:ext cx="6913050" cy="649440"/>
      </dsp:txXfrm>
    </dsp:sp>
    <dsp:sp modelId="{70A4C8E0-8036-4926-9E67-8636EA0F39AA}">
      <dsp:nvSpPr>
        <dsp:cNvPr id="0" name=""/>
        <dsp:cNvSpPr/>
      </dsp:nvSpPr>
      <dsp:spPr>
        <a:xfrm>
          <a:off x="0" y="2359095"/>
          <a:ext cx="86423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558C7-A6B6-4E89-843D-2BC4C65AD582}">
      <dsp:nvSpPr>
        <dsp:cNvPr id="0" name=""/>
        <dsp:cNvSpPr/>
      </dsp:nvSpPr>
      <dsp:spPr>
        <a:xfrm>
          <a:off x="432117" y="2034374"/>
          <a:ext cx="6049645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4 тематики работ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32117" y="2034374"/>
        <a:ext cx="6049645" cy="6494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91F0C5-3DEF-45B6-B547-24D29D626822}">
      <dsp:nvSpPr>
        <dsp:cNvPr id="0" name=""/>
        <dsp:cNvSpPr/>
      </dsp:nvSpPr>
      <dsp:spPr>
        <a:xfrm>
          <a:off x="1160" y="2773763"/>
          <a:ext cx="1457949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Химия</a:t>
          </a:r>
          <a:endParaRPr lang="ru-RU" sz="1700" b="1" kern="1200" dirty="0"/>
        </a:p>
      </dsp:txBody>
      <dsp:txXfrm>
        <a:off x="1160" y="2773763"/>
        <a:ext cx="1457949" cy="489600"/>
      </dsp:txXfrm>
    </dsp:sp>
    <dsp:sp modelId="{88A6C26F-C5A1-4ED5-BD53-A2C7E9099012}">
      <dsp:nvSpPr>
        <dsp:cNvPr id="0" name=""/>
        <dsp:cNvSpPr/>
      </dsp:nvSpPr>
      <dsp:spPr>
        <a:xfrm>
          <a:off x="299776" y="3263363"/>
          <a:ext cx="1457949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8 докладов 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99776" y="3263363"/>
        <a:ext cx="1457949" cy="979200"/>
      </dsp:txXfrm>
    </dsp:sp>
    <dsp:sp modelId="{3E317382-F8A3-445F-A342-0C612109230C}">
      <dsp:nvSpPr>
        <dsp:cNvPr id="0" name=""/>
        <dsp:cNvSpPr/>
      </dsp:nvSpPr>
      <dsp:spPr>
        <a:xfrm>
          <a:off x="1680130" y="2837070"/>
          <a:ext cx="468562" cy="362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1680130" y="2837070"/>
        <a:ext cx="468562" cy="362987"/>
      </dsp:txXfrm>
    </dsp:sp>
    <dsp:sp modelId="{40FD5EB1-37CE-4C55-9CFA-1CF596410501}">
      <dsp:nvSpPr>
        <dsp:cNvPr id="0" name=""/>
        <dsp:cNvSpPr/>
      </dsp:nvSpPr>
      <dsp:spPr>
        <a:xfrm>
          <a:off x="2343189" y="2773763"/>
          <a:ext cx="1457949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Физика</a:t>
          </a:r>
          <a:endParaRPr lang="ru-RU" sz="1700" b="1" kern="1200" dirty="0"/>
        </a:p>
      </dsp:txBody>
      <dsp:txXfrm>
        <a:off x="2343189" y="2773763"/>
        <a:ext cx="1457949" cy="489600"/>
      </dsp:txXfrm>
    </dsp:sp>
    <dsp:sp modelId="{BAF142CC-CBC5-44D1-9E04-F169E75F75D1}">
      <dsp:nvSpPr>
        <dsp:cNvPr id="0" name=""/>
        <dsp:cNvSpPr/>
      </dsp:nvSpPr>
      <dsp:spPr>
        <a:xfrm>
          <a:off x="2641806" y="3263363"/>
          <a:ext cx="1457949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6 докладов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641806" y="3263363"/>
        <a:ext cx="1457949" cy="979200"/>
      </dsp:txXfrm>
    </dsp:sp>
    <dsp:sp modelId="{C05E12B8-5050-4F7B-99E4-42B71D749C25}">
      <dsp:nvSpPr>
        <dsp:cNvPr id="0" name=""/>
        <dsp:cNvSpPr/>
      </dsp:nvSpPr>
      <dsp:spPr>
        <a:xfrm>
          <a:off x="4022159" y="2837070"/>
          <a:ext cx="468562" cy="362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4022159" y="2837070"/>
        <a:ext cx="468562" cy="362987"/>
      </dsp:txXfrm>
    </dsp:sp>
    <dsp:sp modelId="{3947E250-546B-441A-8FAD-A4403F986865}">
      <dsp:nvSpPr>
        <dsp:cNvPr id="0" name=""/>
        <dsp:cNvSpPr/>
      </dsp:nvSpPr>
      <dsp:spPr>
        <a:xfrm>
          <a:off x="4685219" y="2773763"/>
          <a:ext cx="1457949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Биология</a:t>
          </a:r>
          <a:endParaRPr lang="ru-RU" sz="1700" b="1" kern="1200" dirty="0"/>
        </a:p>
      </dsp:txBody>
      <dsp:txXfrm>
        <a:off x="4685219" y="2773763"/>
        <a:ext cx="1457949" cy="489600"/>
      </dsp:txXfrm>
    </dsp:sp>
    <dsp:sp modelId="{98BAEB12-A6D3-4A65-B6B5-211293EA6E70}">
      <dsp:nvSpPr>
        <dsp:cNvPr id="0" name=""/>
        <dsp:cNvSpPr/>
      </dsp:nvSpPr>
      <dsp:spPr>
        <a:xfrm>
          <a:off x="4983836" y="3263363"/>
          <a:ext cx="1457949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1 доклад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4983836" y="3263363"/>
        <a:ext cx="1457949" cy="979200"/>
      </dsp:txXfrm>
    </dsp:sp>
    <dsp:sp modelId="{8988FB40-2F8A-4561-9F7D-8194AE2E7710}">
      <dsp:nvSpPr>
        <dsp:cNvPr id="0" name=""/>
        <dsp:cNvSpPr/>
      </dsp:nvSpPr>
      <dsp:spPr>
        <a:xfrm>
          <a:off x="6364189" y="2837070"/>
          <a:ext cx="468562" cy="362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6364189" y="2837070"/>
        <a:ext cx="468562" cy="362987"/>
      </dsp:txXfrm>
    </dsp:sp>
    <dsp:sp modelId="{A3131CAB-7714-41C2-9BFE-C965A614758C}">
      <dsp:nvSpPr>
        <dsp:cNvPr id="0" name=""/>
        <dsp:cNvSpPr/>
      </dsp:nvSpPr>
      <dsp:spPr>
        <a:xfrm>
          <a:off x="7027249" y="2773763"/>
          <a:ext cx="1457949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Математика</a:t>
          </a:r>
          <a:endParaRPr lang="ru-RU" sz="1700" b="1" kern="1200" dirty="0"/>
        </a:p>
      </dsp:txBody>
      <dsp:txXfrm>
        <a:off x="7027249" y="2773763"/>
        <a:ext cx="1457949" cy="489600"/>
      </dsp:txXfrm>
    </dsp:sp>
    <dsp:sp modelId="{858D326F-9BDF-47D9-B41D-5BC3992C2AE0}">
      <dsp:nvSpPr>
        <dsp:cNvPr id="0" name=""/>
        <dsp:cNvSpPr/>
      </dsp:nvSpPr>
      <dsp:spPr>
        <a:xfrm>
          <a:off x="7325865" y="3263363"/>
          <a:ext cx="1457949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1 доклад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7325865" y="3263363"/>
        <a:ext cx="1457949" cy="9792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7359C7-2ADE-42AE-9CCD-27F20F15A915}">
      <dsp:nvSpPr>
        <dsp:cNvPr id="0" name=""/>
        <dsp:cNvSpPr/>
      </dsp:nvSpPr>
      <dsp:spPr>
        <a:xfrm>
          <a:off x="3644397" y="-52043"/>
          <a:ext cx="5367750" cy="5367750"/>
        </a:xfrm>
        <a:prstGeom prst="circularArrow">
          <a:avLst>
            <a:gd name="adj1" fmla="val 5274"/>
            <a:gd name="adj2" fmla="val 312630"/>
            <a:gd name="adj3" fmla="val 13634789"/>
            <a:gd name="adj4" fmla="val 17483625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24637-0A26-43D9-9B67-E358AF980CB5}">
      <dsp:nvSpPr>
        <dsp:cNvPr id="0" name=""/>
        <dsp:cNvSpPr/>
      </dsp:nvSpPr>
      <dsp:spPr>
        <a:xfrm>
          <a:off x="4977978" y="132678"/>
          <a:ext cx="2700588" cy="1041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Понятность и доступность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977978" y="132678"/>
        <a:ext cx="2700588" cy="1041347"/>
      </dsp:txXfrm>
    </dsp:sp>
    <dsp:sp modelId="{87097DEA-5B66-4C9D-B2DE-8B4D4F65B1B1}">
      <dsp:nvSpPr>
        <dsp:cNvPr id="0" name=""/>
        <dsp:cNvSpPr/>
      </dsp:nvSpPr>
      <dsp:spPr>
        <a:xfrm>
          <a:off x="7524815" y="1645924"/>
          <a:ext cx="2407532" cy="1041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Практическая значимость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7524815" y="1645924"/>
        <a:ext cx="2407532" cy="1041347"/>
      </dsp:txXfrm>
    </dsp:sp>
    <dsp:sp modelId="{96E7642E-F8B6-4049-A034-15842DD53A5F}">
      <dsp:nvSpPr>
        <dsp:cNvPr id="0" name=""/>
        <dsp:cNvSpPr/>
      </dsp:nvSpPr>
      <dsp:spPr>
        <a:xfrm>
          <a:off x="7272930" y="3288551"/>
          <a:ext cx="2596224" cy="1041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Разнообразие методов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7272930" y="3288551"/>
        <a:ext cx="2596224" cy="1041347"/>
      </dsp:txXfrm>
    </dsp:sp>
    <dsp:sp modelId="{FC0CA44D-8E6F-4FF6-839A-BA30B6AB21F0}">
      <dsp:nvSpPr>
        <dsp:cNvPr id="0" name=""/>
        <dsp:cNvSpPr/>
      </dsp:nvSpPr>
      <dsp:spPr>
        <a:xfrm>
          <a:off x="5090931" y="4304859"/>
          <a:ext cx="2636420" cy="1041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Интеграция с практикой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090931" y="4304859"/>
        <a:ext cx="2636420" cy="1041347"/>
      </dsp:txXfrm>
    </dsp:sp>
    <dsp:sp modelId="{5B9DFDCE-197A-4E36-8A86-E24F83AF3320}">
      <dsp:nvSpPr>
        <dsp:cNvPr id="0" name=""/>
        <dsp:cNvSpPr/>
      </dsp:nvSpPr>
      <dsp:spPr>
        <a:xfrm>
          <a:off x="1957426" y="2485516"/>
          <a:ext cx="3254064" cy="1041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Соответствие современным требованиям рынка труда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1957426" y="2485516"/>
        <a:ext cx="3254064" cy="1041347"/>
      </dsp:txXfrm>
    </dsp:sp>
    <dsp:sp modelId="{17ABCA0A-97FE-4022-87C0-7FEF75ACB470}">
      <dsp:nvSpPr>
        <dsp:cNvPr id="0" name=""/>
        <dsp:cNvSpPr/>
      </dsp:nvSpPr>
      <dsp:spPr>
        <a:xfrm>
          <a:off x="2376275" y="1008104"/>
          <a:ext cx="2082694" cy="1041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Интерес к дисциплине (предмету)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376275" y="1008104"/>
        <a:ext cx="2082694" cy="104134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EF0D2-8A7E-400B-B90F-DB7FD90A7BED}">
      <dsp:nvSpPr>
        <dsp:cNvPr id="0" name=""/>
        <dsp:cNvSpPr/>
      </dsp:nvSpPr>
      <dsp:spPr>
        <a:xfrm>
          <a:off x="1998571" y="241328"/>
          <a:ext cx="5502234" cy="12877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Педагогический лекторий «Актуальные проблемы современной науки и техники. Организация работы с одаренными детьми»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998571" y="241328"/>
        <a:ext cx="5502234" cy="1287702"/>
      </dsp:txXfrm>
    </dsp:sp>
    <dsp:sp modelId="{B6A3EF21-5EF2-4158-825E-A03C3C2B35B5}">
      <dsp:nvSpPr>
        <dsp:cNvPr id="0" name=""/>
        <dsp:cNvSpPr/>
      </dsp:nvSpPr>
      <dsp:spPr>
        <a:xfrm>
          <a:off x="0" y="0"/>
          <a:ext cx="1938538" cy="1769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Фавинская О.В.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0"/>
        <a:ext cx="1938538" cy="1769259"/>
      </dsp:txXfrm>
    </dsp:sp>
    <dsp:sp modelId="{F73A0C85-1648-44EC-B090-04AC708FB9D1}">
      <dsp:nvSpPr>
        <dsp:cNvPr id="0" name=""/>
        <dsp:cNvSpPr/>
      </dsp:nvSpPr>
      <dsp:spPr>
        <a:xfrm>
          <a:off x="1946350" y="1940790"/>
          <a:ext cx="5420722" cy="1867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Межрегиональная научно – практическая конференция  «Социальное партнерство в профессиональном образовании: актуальные векторы развития»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946350" y="1940790"/>
        <a:ext cx="5420722" cy="1867169"/>
      </dsp:txXfrm>
    </dsp:sp>
    <dsp:sp modelId="{6AF42AEC-088D-435D-9248-EEDB726D1407}">
      <dsp:nvSpPr>
        <dsp:cNvPr id="0" name=""/>
        <dsp:cNvSpPr/>
      </dsp:nvSpPr>
      <dsp:spPr>
        <a:xfrm>
          <a:off x="0" y="1907227"/>
          <a:ext cx="1675719" cy="1769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Ерохина Т.Н.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1907227"/>
        <a:ext cx="1675719" cy="1769259"/>
      </dsp:txXfrm>
    </dsp:sp>
    <dsp:sp modelId="{99256250-8A9B-4ABF-98DD-05B45B3E5219}">
      <dsp:nvSpPr>
        <dsp:cNvPr id="0" name=""/>
        <dsp:cNvSpPr/>
      </dsp:nvSpPr>
      <dsp:spPr>
        <a:xfrm>
          <a:off x="1976305" y="3990830"/>
          <a:ext cx="5285072" cy="17692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XII Всероссийская конференция с международным участием «Актуальные проблемы развития математического образования в школе и вузе»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976305" y="3990830"/>
        <a:ext cx="5285072" cy="1769259"/>
      </dsp:txXfrm>
    </dsp:sp>
    <dsp:sp modelId="{1D560322-593C-4730-A6D3-070FF9B8D003}">
      <dsp:nvSpPr>
        <dsp:cNvPr id="0" name=""/>
        <dsp:cNvSpPr/>
      </dsp:nvSpPr>
      <dsp:spPr>
        <a:xfrm>
          <a:off x="0" y="3979348"/>
          <a:ext cx="1676843" cy="1769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Новикова Л.А.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0" y="3979348"/>
        <a:ext cx="1676843" cy="176925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DA02A-C339-4B36-90B5-A321FF4919F3}">
      <dsp:nvSpPr>
        <dsp:cNvPr id="0" name=""/>
        <dsp:cNvSpPr/>
      </dsp:nvSpPr>
      <dsp:spPr>
        <a:xfrm>
          <a:off x="0" y="0"/>
          <a:ext cx="9144000" cy="26246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F8C2C-29DB-4731-89F9-D98E3D91FB29}">
      <dsp:nvSpPr>
        <dsp:cNvPr id="0" name=""/>
        <dsp:cNvSpPr/>
      </dsp:nvSpPr>
      <dsp:spPr>
        <a:xfrm flipV="1">
          <a:off x="1135077" y="604975"/>
          <a:ext cx="412590" cy="457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2AD04-1267-4F70-AB6F-36F1275FFC15}">
      <dsp:nvSpPr>
        <dsp:cNvPr id="0" name=""/>
        <dsp:cNvSpPr/>
      </dsp:nvSpPr>
      <dsp:spPr>
        <a:xfrm rot="10800000">
          <a:off x="80709" y="1656177"/>
          <a:ext cx="2143501" cy="4088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Горлова Г.А.,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Новикова Л.А.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Методические недели СПО 2024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0709" y="1656177"/>
        <a:ext cx="2143501" cy="4088219"/>
      </dsp:txXfrm>
    </dsp:sp>
    <dsp:sp modelId="{8EFA6FF9-14F8-4114-838A-9831F6391B15}">
      <dsp:nvSpPr>
        <dsp:cNvPr id="0" name=""/>
        <dsp:cNvSpPr/>
      </dsp:nvSpPr>
      <dsp:spPr>
        <a:xfrm>
          <a:off x="3707354" y="455455"/>
          <a:ext cx="588423" cy="46444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D6C1C2-4D12-4A8B-A75B-011E0980B783}">
      <dsp:nvSpPr>
        <dsp:cNvPr id="0" name=""/>
        <dsp:cNvSpPr/>
      </dsp:nvSpPr>
      <dsp:spPr>
        <a:xfrm rot="10800000">
          <a:off x="2476038" y="1584190"/>
          <a:ext cx="2738912" cy="41368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Ерохина Т.Н.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Единый методический день  учреждений СПО Алтайского края «Профессиональное образование: от традиций к инновациям – новые вызовы и перспективы»</a:t>
          </a: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2476038" y="1584190"/>
        <a:ext cx="2738912" cy="4136852"/>
      </dsp:txXfrm>
    </dsp:sp>
    <dsp:sp modelId="{627C8463-8D47-48A8-A270-FF2005614F82}">
      <dsp:nvSpPr>
        <dsp:cNvPr id="0" name=""/>
        <dsp:cNvSpPr/>
      </dsp:nvSpPr>
      <dsp:spPr>
        <a:xfrm>
          <a:off x="6888154" y="875468"/>
          <a:ext cx="587630" cy="4206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FCA8F-0DD9-44BF-8BDC-0897BAC6B7C0}">
      <dsp:nvSpPr>
        <dsp:cNvPr id="0" name=""/>
        <dsp:cNvSpPr/>
      </dsp:nvSpPr>
      <dsp:spPr>
        <a:xfrm rot="10800000">
          <a:off x="5493138" y="1656169"/>
          <a:ext cx="3365105" cy="41141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Новикова Л.А.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Программа повышения квалификации по теме «Основные принципы проектного управления, методы и возможности применения»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solidFill>
                <a:srgbClr val="002060"/>
              </a:solidFill>
            </a:rPr>
            <a:t>Семинар «Проектное обучение в СПО: от традиции к инновации в условиях новой образовательной технологии «</a:t>
          </a:r>
          <a:r>
            <a:rPr lang="ru-RU" sz="1600" b="1" i="0" kern="1200" dirty="0" err="1" smtClean="0">
              <a:solidFill>
                <a:srgbClr val="002060"/>
              </a:solidFill>
            </a:rPr>
            <a:t>Профессионалитет</a:t>
          </a:r>
          <a:r>
            <a:rPr lang="ru-RU" sz="1600" b="1" i="0" kern="1200" dirty="0" smtClean="0">
              <a:solidFill>
                <a:srgbClr val="002060"/>
              </a:solidFill>
            </a:rPr>
            <a:t>» и мастер-классе «Педагогическая мастерская проектного обучения»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5493138" y="1656169"/>
        <a:ext cx="3365105" cy="411410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81C37-4914-4C31-95FA-9D8CC808C755}">
      <dsp:nvSpPr>
        <dsp:cNvPr id="0" name=""/>
        <dsp:cNvSpPr/>
      </dsp:nvSpPr>
      <dsp:spPr>
        <a:xfrm>
          <a:off x="2699791" y="260664"/>
          <a:ext cx="6280448" cy="11364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Цикл </a:t>
          </a:r>
          <a:r>
            <a:rPr lang="ru-RU" sz="1800" b="1" kern="1200" dirty="0" err="1" smtClean="0">
              <a:solidFill>
                <a:srgbClr val="002060"/>
              </a:solidFill>
            </a:rPr>
            <a:t>вебинаров</a:t>
          </a:r>
          <a:r>
            <a:rPr lang="ru-RU" sz="1800" b="1" kern="1200" dirty="0" smtClean="0">
              <a:solidFill>
                <a:srgbClr val="002060"/>
              </a:solidFill>
            </a:rPr>
            <a:t> «Просвещение», посвященных преподаванию  математики в рамках среднего общего образования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704663" y="260664"/>
        <a:ext cx="5275577" cy="1136466"/>
      </dsp:txXfrm>
    </dsp:sp>
    <dsp:sp modelId="{6C15D9A1-FB34-4D70-83F8-24B7B7401036}">
      <dsp:nvSpPr>
        <dsp:cNvPr id="0" name=""/>
        <dsp:cNvSpPr/>
      </dsp:nvSpPr>
      <dsp:spPr>
        <a:xfrm>
          <a:off x="7227326" y="1052729"/>
          <a:ext cx="1737161" cy="1484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Новикова Л.А.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227326" y="1052729"/>
        <a:ext cx="1737161" cy="148460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6E3E10-89F1-4B8B-BE88-F847DC744FE4}">
      <dsp:nvSpPr>
        <dsp:cNvPr id="0" name=""/>
        <dsp:cNvSpPr/>
      </dsp:nvSpPr>
      <dsp:spPr>
        <a:xfrm>
          <a:off x="756237" y="0"/>
          <a:ext cx="7681021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AF0742-289E-49D1-8509-A7B416DF3DD6}">
      <dsp:nvSpPr>
        <dsp:cNvPr id="0" name=""/>
        <dsp:cNvSpPr/>
      </dsp:nvSpPr>
      <dsp:spPr>
        <a:xfrm>
          <a:off x="306217" y="1339348"/>
          <a:ext cx="2710948" cy="178579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/>
            <a:t>Домашние задания.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/>
            <a:t>Как повысить успеваемость и развить самостоятельность учащихся</a:t>
          </a:r>
          <a:endParaRPr lang="ru-RU" sz="1700" i="0" kern="1200" dirty="0"/>
        </a:p>
      </dsp:txBody>
      <dsp:txXfrm>
        <a:off x="306217" y="1339348"/>
        <a:ext cx="2710948" cy="1785798"/>
      </dsp:txXfrm>
    </dsp:sp>
    <dsp:sp modelId="{4A262BFF-3F29-409D-AA27-CE9A20ACA538}">
      <dsp:nvSpPr>
        <dsp:cNvPr id="0" name=""/>
        <dsp:cNvSpPr/>
      </dsp:nvSpPr>
      <dsp:spPr>
        <a:xfrm>
          <a:off x="3162773" y="1339348"/>
          <a:ext cx="2710948" cy="178579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54778"/>
                <a:satOff val="-19922"/>
                <a:lumOff val="1718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Цифровой проект «Лаборатория проектов» как инструмент реализации проектной деятельности в старшей школе</a:t>
          </a:r>
          <a:endParaRPr lang="ru-RU" sz="1700" b="1" kern="1200" dirty="0"/>
        </a:p>
      </dsp:txBody>
      <dsp:txXfrm>
        <a:off x="3162773" y="1339348"/>
        <a:ext cx="2710948" cy="1785798"/>
      </dsp:txXfrm>
    </dsp:sp>
    <dsp:sp modelId="{5F8A38C6-C590-4762-A794-BE03D100213B}">
      <dsp:nvSpPr>
        <dsp:cNvPr id="0" name=""/>
        <dsp:cNvSpPr/>
      </dsp:nvSpPr>
      <dsp:spPr>
        <a:xfrm>
          <a:off x="6019330" y="1339348"/>
          <a:ext cx="2710948" cy="178579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09556"/>
                <a:satOff val="-39844"/>
                <a:lumOff val="3436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/>
            <a:t>Геометрия в школе: от мотивации к повышению качества знаний</a:t>
          </a:r>
          <a:endParaRPr lang="ru-RU" sz="1600" b="1" kern="1200" dirty="0"/>
        </a:p>
      </dsp:txBody>
      <dsp:txXfrm>
        <a:off x="6019330" y="1339348"/>
        <a:ext cx="2710948" cy="178579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B9A56-5CFF-43BC-8D39-260EAD646370}">
      <dsp:nvSpPr>
        <dsp:cNvPr id="0" name=""/>
        <dsp:cNvSpPr/>
      </dsp:nvSpPr>
      <dsp:spPr>
        <a:xfrm rot="5400000">
          <a:off x="4494400" y="-1833832"/>
          <a:ext cx="1522294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Методический совет  «Использование инновационных подходов в системе преподавания общеобразовательных дисциплин в Алтайской академии гостеприимства»</a:t>
          </a:r>
          <a:endParaRPr lang="ru-RU" sz="1700" kern="1200" dirty="0">
            <a:solidFill>
              <a:srgbClr val="002060"/>
            </a:solidFill>
          </a:endParaRPr>
        </a:p>
      </dsp:txBody>
      <dsp:txXfrm rot="5400000">
        <a:off x="4494400" y="-1833832"/>
        <a:ext cx="1522294" cy="5576299"/>
      </dsp:txXfrm>
    </dsp:sp>
    <dsp:sp modelId="{B9C51D3C-1C4A-4BA2-9902-E91780B66DBA}">
      <dsp:nvSpPr>
        <dsp:cNvPr id="0" name=""/>
        <dsp:cNvSpPr/>
      </dsp:nvSpPr>
      <dsp:spPr>
        <a:xfrm>
          <a:off x="515072" y="2883"/>
          <a:ext cx="1952325" cy="1902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Гурова Л.Е.,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-100" baseline="0" dirty="0" smtClean="0">
              <a:solidFill>
                <a:srgbClr val="002060"/>
              </a:solidFill>
            </a:rPr>
            <a:t>Новикова Л.А.</a:t>
          </a:r>
          <a:endParaRPr lang="ru-RU" sz="2000" b="1" kern="1200" spc="-100" baseline="0" dirty="0">
            <a:solidFill>
              <a:srgbClr val="002060"/>
            </a:solidFill>
          </a:endParaRPr>
        </a:p>
      </dsp:txBody>
      <dsp:txXfrm>
        <a:off x="515072" y="2883"/>
        <a:ext cx="1952325" cy="1902867"/>
      </dsp:txXfrm>
    </dsp:sp>
    <dsp:sp modelId="{BD4B1913-E0B7-4F5A-8CB5-E0425B0D0E98}">
      <dsp:nvSpPr>
        <dsp:cNvPr id="0" name=""/>
        <dsp:cNvSpPr/>
      </dsp:nvSpPr>
      <dsp:spPr>
        <a:xfrm rot="5400000">
          <a:off x="4473641" y="164178"/>
          <a:ext cx="1872208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Заседание КУМО заместителей директоров по учебной работе, КУМО по УГПС 44.00.00, 49.00.00, 53.00.00 и КУМО комиссии по общеобразовательным дисциплинам профессиональных образовательных организаций Алтайского края по теме «Потенциал развития механизмов взаимодействия ПОО с профессионально-ориентированное содержание учебных предметов»</a:t>
          </a:r>
          <a:endParaRPr lang="ru-RU" sz="1700" kern="1200" dirty="0"/>
        </a:p>
      </dsp:txBody>
      <dsp:txXfrm rot="5400000">
        <a:off x="4473641" y="164178"/>
        <a:ext cx="1872208" cy="5576299"/>
      </dsp:txXfrm>
    </dsp:sp>
    <dsp:sp modelId="{C460D009-832F-4DF5-AB23-DB6E29EDFB2E}">
      <dsp:nvSpPr>
        <dsp:cNvPr id="0" name=""/>
        <dsp:cNvSpPr/>
      </dsp:nvSpPr>
      <dsp:spPr>
        <a:xfrm>
          <a:off x="515072" y="2000894"/>
          <a:ext cx="2106523" cy="1902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Ерохина Т.Н.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15072" y="2000894"/>
        <a:ext cx="2106523" cy="1902867"/>
      </dsp:txXfrm>
    </dsp:sp>
    <dsp:sp modelId="{DCEF13CB-D358-4D38-A55D-B108E6D0DB22}">
      <dsp:nvSpPr>
        <dsp:cNvPr id="0" name=""/>
        <dsp:cNvSpPr/>
      </dsp:nvSpPr>
      <dsp:spPr>
        <a:xfrm rot="5400000">
          <a:off x="4648598" y="2162189"/>
          <a:ext cx="1522294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Круглый стол в рамках работы ГМО ОД «Методики преподавания общеобразовательных дисциплин с учетом профессиональной направленности программ СПО, реализуемых на базе основного общего образования»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4648598" y="2162189"/>
        <a:ext cx="1522294" cy="5576299"/>
      </dsp:txXfrm>
    </dsp:sp>
    <dsp:sp modelId="{68304495-B829-40AB-BB2B-15D6E95A4BBE}">
      <dsp:nvSpPr>
        <dsp:cNvPr id="0" name=""/>
        <dsp:cNvSpPr/>
      </dsp:nvSpPr>
      <dsp:spPr>
        <a:xfrm>
          <a:off x="515072" y="3998905"/>
          <a:ext cx="2106523" cy="1902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-100" baseline="0" dirty="0" smtClean="0">
              <a:solidFill>
                <a:srgbClr val="002060"/>
              </a:solidFill>
            </a:rPr>
            <a:t>Ерохина Т.Н</a:t>
          </a:r>
          <a:r>
            <a:rPr lang="ru-RU" sz="2000" b="1" kern="1200" dirty="0" smtClean="0">
              <a:solidFill>
                <a:srgbClr val="002060"/>
              </a:solidFill>
            </a:rPr>
            <a:t>., </a:t>
          </a:r>
          <a:r>
            <a:rPr lang="ru-RU" sz="2000" b="1" kern="1200" spc="-100" baseline="0" dirty="0" smtClean="0">
              <a:solidFill>
                <a:srgbClr val="002060"/>
              </a:solidFill>
            </a:rPr>
            <a:t>Новикова Л.А.</a:t>
          </a:r>
          <a:endParaRPr lang="ru-RU" sz="2000" b="1" kern="1200" spc="-100" baseline="0" dirty="0">
            <a:solidFill>
              <a:srgbClr val="002060"/>
            </a:solidFill>
          </a:endParaRPr>
        </a:p>
      </dsp:txBody>
      <dsp:txXfrm>
        <a:off x="515072" y="3998905"/>
        <a:ext cx="2106523" cy="190286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F6A11F-C18A-442E-ACF2-014BFCCF12C4}">
      <dsp:nvSpPr>
        <dsp:cNvPr id="0" name=""/>
        <dsp:cNvSpPr/>
      </dsp:nvSpPr>
      <dsp:spPr>
        <a:xfrm rot="5400000">
          <a:off x="-291659" y="722908"/>
          <a:ext cx="1944396" cy="1361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Ерохина Т.Н.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-291659" y="722908"/>
        <a:ext cx="1944396" cy="1361077"/>
      </dsp:txXfrm>
    </dsp:sp>
    <dsp:sp modelId="{2D0C27FE-D8A8-4F9D-8371-EBEC40EF9F34}">
      <dsp:nvSpPr>
        <dsp:cNvPr id="0" name=""/>
        <dsp:cNvSpPr/>
      </dsp:nvSpPr>
      <dsp:spPr>
        <a:xfrm rot="5400000">
          <a:off x="3360432" y="-1964362"/>
          <a:ext cx="2057036" cy="6055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Международная научно-практическая конференция «Российская наука в современном мире»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Межрегиональная научно – практическая конференция  «Социальное партнерство в профессиональном образовании: актуальные векторы развития»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3360432" y="-1964362"/>
        <a:ext cx="2057036" cy="6055746"/>
      </dsp:txXfrm>
    </dsp:sp>
    <dsp:sp modelId="{79240B86-EBEA-497A-8BEA-BA11FACDA88D}">
      <dsp:nvSpPr>
        <dsp:cNvPr id="0" name=""/>
        <dsp:cNvSpPr/>
      </dsp:nvSpPr>
      <dsp:spPr>
        <a:xfrm rot="5400000">
          <a:off x="-291659" y="2492229"/>
          <a:ext cx="1944396" cy="1361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Новикова Л.А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-291659" y="2492229"/>
        <a:ext cx="1944396" cy="1361077"/>
      </dsp:txXfrm>
    </dsp:sp>
    <dsp:sp modelId="{4E2ADF8C-A3F4-40B5-BBBC-70D0FEBC16ED}">
      <dsp:nvSpPr>
        <dsp:cNvPr id="0" name=""/>
        <dsp:cNvSpPr/>
      </dsp:nvSpPr>
      <dsp:spPr>
        <a:xfrm rot="5400000">
          <a:off x="3757021" y="-195373"/>
          <a:ext cx="1263858" cy="6055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IV Международная конференция с использованием дистанционных технологий «Инновационные процессы в современном образовании: от идеи до практики»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3757021" y="-195373"/>
        <a:ext cx="1263858" cy="6055746"/>
      </dsp:txXfrm>
    </dsp:sp>
    <dsp:sp modelId="{1998EC2D-6031-4C9B-8962-FD5760DF229A}">
      <dsp:nvSpPr>
        <dsp:cNvPr id="0" name=""/>
        <dsp:cNvSpPr/>
      </dsp:nvSpPr>
      <dsp:spPr>
        <a:xfrm rot="5400000">
          <a:off x="-291659" y="4261550"/>
          <a:ext cx="1944396" cy="1361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Новикова Л.А.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-291659" y="4261550"/>
        <a:ext cx="1944396" cy="1361077"/>
      </dsp:txXfrm>
    </dsp:sp>
    <dsp:sp modelId="{C754FCA7-9461-4D16-83E8-7F6C5270C700}">
      <dsp:nvSpPr>
        <dsp:cNvPr id="0" name=""/>
        <dsp:cNvSpPr/>
      </dsp:nvSpPr>
      <dsp:spPr>
        <a:xfrm rot="5400000">
          <a:off x="3757021" y="1573947"/>
          <a:ext cx="1263858" cy="6055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III Сибирская школа образовательной </a:t>
          </a:r>
          <a:r>
            <a:rPr lang="ru-RU" sz="1800" b="1" kern="1200" dirty="0" err="1" smtClean="0">
              <a:solidFill>
                <a:srgbClr val="002060"/>
              </a:solidFill>
            </a:rPr>
            <a:t>инноватики</a:t>
          </a:r>
          <a:r>
            <a:rPr lang="ru-RU" sz="1800" b="1" kern="1200" dirty="0" smtClean="0">
              <a:solidFill>
                <a:srgbClr val="002060"/>
              </a:solidFill>
            </a:rPr>
            <a:t>: «Педагогические исследования молодых учёных – практике образования»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3757021" y="1573947"/>
        <a:ext cx="1263858" cy="605574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7B3700-E4DE-4437-80B9-2C260C00E499}">
      <dsp:nvSpPr>
        <dsp:cNvPr id="0" name=""/>
        <dsp:cNvSpPr/>
      </dsp:nvSpPr>
      <dsp:spPr>
        <a:xfrm>
          <a:off x="0" y="2913604"/>
          <a:ext cx="9144000" cy="1935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Новикова Л.А.</a:t>
          </a:r>
          <a:endParaRPr lang="ru-RU" sz="1800" kern="1200" dirty="0"/>
        </a:p>
      </dsp:txBody>
      <dsp:txXfrm>
        <a:off x="0" y="2913604"/>
        <a:ext cx="9144000" cy="1045305"/>
      </dsp:txXfrm>
    </dsp:sp>
    <dsp:sp modelId="{5DF3DD77-D8A3-4110-8BAD-0710CF1F8469}">
      <dsp:nvSpPr>
        <dsp:cNvPr id="0" name=""/>
        <dsp:cNvSpPr/>
      </dsp:nvSpPr>
      <dsp:spPr>
        <a:xfrm>
          <a:off x="0" y="3938768"/>
          <a:ext cx="4572000" cy="13176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XII Всероссийская конференция с международным участием «Актуальные проблемы развития математического образования в школе и вузе»</a:t>
          </a:r>
          <a:endParaRPr lang="ru-RU" sz="1800" kern="1200" dirty="0"/>
        </a:p>
      </dsp:txBody>
      <dsp:txXfrm>
        <a:off x="0" y="3938768"/>
        <a:ext cx="4572000" cy="1317636"/>
      </dsp:txXfrm>
    </dsp:sp>
    <dsp:sp modelId="{834CB1EE-B270-4368-8A66-41C0ED9C7AB2}">
      <dsp:nvSpPr>
        <dsp:cNvPr id="0" name=""/>
        <dsp:cNvSpPr/>
      </dsp:nvSpPr>
      <dsp:spPr>
        <a:xfrm>
          <a:off x="4572000" y="3938768"/>
          <a:ext cx="4572000" cy="13176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IV Международная конференция с использованием дистанционных технологий «Инновационные процессы в современном образовании: от идеи до практики»</a:t>
          </a:r>
          <a:endParaRPr lang="ru-RU" sz="1800" kern="1200" dirty="0"/>
        </a:p>
      </dsp:txBody>
      <dsp:txXfrm>
        <a:off x="4572000" y="3938768"/>
        <a:ext cx="4572000" cy="1317636"/>
      </dsp:txXfrm>
    </dsp:sp>
    <dsp:sp modelId="{D2CF1AD5-2285-4414-9312-6D75B5F7081B}">
      <dsp:nvSpPr>
        <dsp:cNvPr id="0" name=""/>
        <dsp:cNvSpPr/>
      </dsp:nvSpPr>
      <dsp:spPr>
        <a:xfrm rot="10800000">
          <a:off x="0" y="178"/>
          <a:ext cx="9144000" cy="295639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/>
            <a:t>Новикова Л.А., Горлова Г.А., Гурова Л.Е., Ерохина Т.Н., Ом Н.В., </a:t>
          </a:r>
          <a:r>
            <a:rPr lang="ru-RU" sz="1700" b="1" kern="1200" dirty="0" err="1" smtClean="0"/>
            <a:t>Солодкова</a:t>
          </a:r>
          <a:r>
            <a:rPr lang="ru-RU" sz="1700" b="1" kern="1200" dirty="0" smtClean="0"/>
            <a:t> Е.В., </a:t>
          </a:r>
          <a:r>
            <a:rPr lang="ru-RU" sz="1700" b="1" kern="1200" dirty="0" err="1" smtClean="0"/>
            <a:t>Тользак</a:t>
          </a:r>
          <a:r>
            <a:rPr lang="ru-RU" sz="1700" b="1" kern="1200" dirty="0" smtClean="0"/>
            <a:t> О.В. </a:t>
          </a:r>
          <a:endParaRPr lang="ru-RU" sz="1700" b="1" kern="1200" dirty="0"/>
        </a:p>
      </dsp:txBody>
      <dsp:txXfrm>
        <a:off x="0" y="178"/>
        <a:ext cx="9144000" cy="1037693"/>
      </dsp:txXfrm>
    </dsp:sp>
    <dsp:sp modelId="{FB375491-9372-47F1-B07D-24A105AD7A81}">
      <dsp:nvSpPr>
        <dsp:cNvPr id="0" name=""/>
        <dsp:cNvSpPr/>
      </dsp:nvSpPr>
      <dsp:spPr>
        <a:xfrm>
          <a:off x="0" y="821956"/>
          <a:ext cx="9144000" cy="1317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/>
            <a:t>Участие в публикации материалов в межрегиональном методическом сборнике заданий с профессиональной направленностью для дисциплин среднего общего образования в СПО КГПОАУ «Камчатский колледж технологии и сервиса»</a:t>
          </a:r>
          <a:endParaRPr lang="ru-RU" sz="1700" b="1" kern="1200" dirty="0"/>
        </a:p>
      </dsp:txBody>
      <dsp:txXfrm>
        <a:off x="0" y="821956"/>
        <a:ext cx="9144000" cy="13172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EACD1-D723-4D21-91CE-9C2B4FD1045A}">
      <dsp:nvSpPr>
        <dsp:cNvPr id="0" name=""/>
        <dsp:cNvSpPr/>
      </dsp:nvSpPr>
      <dsp:spPr>
        <a:xfrm>
          <a:off x="4709" y="1053752"/>
          <a:ext cx="3389883" cy="1060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00" baseline="0" smtClean="0">
              <a:solidFill>
                <a:srgbClr val="002060"/>
              </a:solidFill>
            </a:rPr>
            <a:t>Подготовительный</a:t>
          </a:r>
          <a:r>
            <a:rPr lang="ru-RU" sz="2200" b="1" kern="1200" smtClean="0">
              <a:solidFill>
                <a:srgbClr val="002060"/>
              </a:solidFill>
            </a:rPr>
            <a:t/>
          </a:r>
          <a:br>
            <a:rPr lang="ru-RU" sz="2200" b="1" kern="1200" smtClean="0">
              <a:solidFill>
                <a:srgbClr val="002060"/>
              </a:solidFill>
            </a:rPr>
          </a:br>
          <a:r>
            <a:rPr lang="ru-RU" sz="2200" b="1" kern="1200" smtClean="0">
              <a:solidFill>
                <a:srgbClr val="002060"/>
              </a:solidFill>
            </a:rPr>
            <a:t>2023 г.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4709" y="1053752"/>
        <a:ext cx="3389883" cy="1060846"/>
      </dsp:txXfrm>
    </dsp:sp>
    <dsp:sp modelId="{C6A2007F-F632-4350-9A33-C64AF5F2F606}">
      <dsp:nvSpPr>
        <dsp:cNvPr id="0" name=""/>
        <dsp:cNvSpPr/>
      </dsp:nvSpPr>
      <dsp:spPr>
        <a:xfrm>
          <a:off x="3129380" y="1053752"/>
          <a:ext cx="3068685" cy="1060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rgbClr val="002060"/>
              </a:solidFill>
            </a:rPr>
            <a:t>Основной</a:t>
          </a:r>
          <a:br>
            <a:rPr lang="ru-RU" sz="2200" b="1" kern="1200" smtClean="0">
              <a:solidFill>
                <a:srgbClr val="002060"/>
              </a:solidFill>
            </a:rPr>
          </a:br>
          <a:r>
            <a:rPr lang="ru-RU" sz="2200" b="1" kern="1200" smtClean="0">
              <a:solidFill>
                <a:srgbClr val="002060"/>
              </a:solidFill>
            </a:rPr>
            <a:t>2024 – 2025 гг.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129380" y="1053752"/>
        <a:ext cx="3068685" cy="1060846"/>
      </dsp:txXfrm>
    </dsp:sp>
    <dsp:sp modelId="{84184723-5C48-40B5-9D0E-A314D32BE69F}">
      <dsp:nvSpPr>
        <dsp:cNvPr id="0" name=""/>
        <dsp:cNvSpPr/>
      </dsp:nvSpPr>
      <dsp:spPr>
        <a:xfrm>
          <a:off x="5932854" y="1053752"/>
          <a:ext cx="3206436" cy="1060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00" baseline="0" smtClean="0">
              <a:solidFill>
                <a:srgbClr val="002060"/>
              </a:solidFill>
            </a:rPr>
            <a:t>Заключительный</a:t>
          </a:r>
          <a:r>
            <a:rPr lang="ru-RU" sz="2200" b="1" kern="1200" smtClean="0">
              <a:solidFill>
                <a:srgbClr val="002060"/>
              </a:solidFill>
            </a:rPr>
            <a:t/>
          </a:r>
          <a:br>
            <a:rPr lang="ru-RU" sz="2200" b="1" kern="1200" smtClean="0">
              <a:solidFill>
                <a:srgbClr val="002060"/>
              </a:solidFill>
            </a:rPr>
          </a:br>
          <a:r>
            <a:rPr lang="ru-RU" sz="2200" b="1" kern="1200" smtClean="0">
              <a:solidFill>
                <a:srgbClr val="002060"/>
              </a:solidFill>
            </a:rPr>
            <a:t>2025 – 2026 гг.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5932854" y="1053752"/>
        <a:ext cx="3206436" cy="106084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7910A1-F206-4A45-ACE0-37408FC0F73A}">
      <dsp:nvSpPr>
        <dsp:cNvPr id="0" name=""/>
        <dsp:cNvSpPr/>
      </dsp:nvSpPr>
      <dsp:spPr>
        <a:xfrm>
          <a:off x="2814" y="1788807"/>
          <a:ext cx="2418048" cy="1994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</a:rPr>
            <a:t>Различных форматов, тем и направлений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2814" y="1788807"/>
        <a:ext cx="2418048" cy="1567016"/>
      </dsp:txXfrm>
    </dsp:sp>
    <dsp:sp modelId="{7A50B13A-F8C2-4102-BCA6-59FD1D16BF44}">
      <dsp:nvSpPr>
        <dsp:cNvPr id="0" name=""/>
        <dsp:cNvSpPr/>
      </dsp:nvSpPr>
      <dsp:spPr>
        <a:xfrm>
          <a:off x="1384614" y="2346126"/>
          <a:ext cx="2545050" cy="2545050"/>
        </a:xfrm>
        <a:prstGeom prst="leftCircularArrow">
          <a:avLst>
            <a:gd name="adj1" fmla="val 2680"/>
            <a:gd name="adj2" fmla="val 326146"/>
            <a:gd name="adj3" fmla="val 2101657"/>
            <a:gd name="adj4" fmla="val 9024489"/>
            <a:gd name="adj5" fmla="val 31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D9E13-8B98-4CB3-B2C7-76154FC24473}">
      <dsp:nvSpPr>
        <dsp:cNvPr id="0" name=""/>
        <dsp:cNvSpPr/>
      </dsp:nvSpPr>
      <dsp:spPr>
        <a:xfrm>
          <a:off x="540158" y="3355824"/>
          <a:ext cx="2149376" cy="854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12</a:t>
          </a:r>
          <a:endParaRPr lang="ru-RU" sz="3200" kern="1200" dirty="0"/>
        </a:p>
      </dsp:txBody>
      <dsp:txXfrm>
        <a:off x="540158" y="3355824"/>
        <a:ext cx="2149376" cy="854736"/>
      </dsp:txXfrm>
    </dsp:sp>
    <dsp:sp modelId="{BD678EAA-647D-461D-B038-250B801528ED}">
      <dsp:nvSpPr>
        <dsp:cNvPr id="0" name=""/>
        <dsp:cNvSpPr/>
      </dsp:nvSpPr>
      <dsp:spPr>
        <a:xfrm>
          <a:off x="3014318" y="1788807"/>
          <a:ext cx="2418048" cy="1994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</a:rPr>
            <a:t>Общее количество часов  на повышение уровня методической компетенции  преподавателей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3014318" y="2216175"/>
        <a:ext cx="2418048" cy="1567016"/>
      </dsp:txXfrm>
    </dsp:sp>
    <dsp:sp modelId="{C7BFB48B-CFDE-43B7-8135-C627FF5E350E}">
      <dsp:nvSpPr>
        <dsp:cNvPr id="0" name=""/>
        <dsp:cNvSpPr/>
      </dsp:nvSpPr>
      <dsp:spPr>
        <a:xfrm>
          <a:off x="4365614" y="545878"/>
          <a:ext cx="3057738" cy="3057738"/>
        </a:xfrm>
        <a:prstGeom prst="circularArrow">
          <a:avLst>
            <a:gd name="adj1" fmla="val 2231"/>
            <a:gd name="adj2" fmla="val 268652"/>
            <a:gd name="adj3" fmla="val 19541757"/>
            <a:gd name="adj4" fmla="val 12561430"/>
            <a:gd name="adj5" fmla="val 260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12165-2473-4490-9123-0819EB620321}">
      <dsp:nvSpPr>
        <dsp:cNvPr id="0" name=""/>
        <dsp:cNvSpPr/>
      </dsp:nvSpPr>
      <dsp:spPr>
        <a:xfrm>
          <a:off x="3551662" y="1361439"/>
          <a:ext cx="2149376" cy="854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147</a:t>
          </a:r>
          <a:endParaRPr lang="ru-RU" sz="3200" kern="1200" dirty="0"/>
        </a:p>
      </dsp:txBody>
      <dsp:txXfrm>
        <a:off x="3551662" y="1361439"/>
        <a:ext cx="2149376" cy="854736"/>
      </dsp:txXfrm>
    </dsp:sp>
    <dsp:sp modelId="{6B38A622-6052-44E3-96DA-26F6F5A94A8C}">
      <dsp:nvSpPr>
        <dsp:cNvPr id="0" name=""/>
        <dsp:cNvSpPr/>
      </dsp:nvSpPr>
      <dsp:spPr>
        <a:xfrm>
          <a:off x="6025823" y="1063300"/>
          <a:ext cx="2772292" cy="3445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</a:rPr>
            <a:t>Среднее количество времени (в часах), затраченное преподавателем за период с октября 2023 года по март 2024 года на повышение уровня методической </a:t>
          </a:r>
          <a:r>
            <a:rPr lang="ru-RU" sz="1600" b="1" kern="1200" dirty="0" err="1" smtClean="0">
              <a:solidFill>
                <a:srgbClr val="0070C0"/>
              </a:solidFill>
            </a:rPr>
            <a:t>компетености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025823" y="1063300"/>
        <a:ext cx="2772292" cy="2707098"/>
      </dsp:txXfrm>
    </dsp:sp>
    <dsp:sp modelId="{C87B8421-B484-4879-9A9E-7F851F97CCD7}">
      <dsp:nvSpPr>
        <dsp:cNvPr id="0" name=""/>
        <dsp:cNvSpPr/>
      </dsp:nvSpPr>
      <dsp:spPr>
        <a:xfrm>
          <a:off x="6513830" y="3749934"/>
          <a:ext cx="2149376" cy="854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21</a:t>
          </a:r>
          <a:endParaRPr lang="ru-RU" sz="3200" kern="1200" dirty="0"/>
        </a:p>
      </dsp:txBody>
      <dsp:txXfrm>
        <a:off x="6513830" y="3749934"/>
        <a:ext cx="2149376" cy="854736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870AE-F525-45B2-A2E3-4ABEAE87B4CC}">
      <dsp:nvSpPr>
        <dsp:cNvPr id="0" name=""/>
        <dsp:cNvSpPr/>
      </dsp:nvSpPr>
      <dsp:spPr>
        <a:xfrm>
          <a:off x="0" y="1623613"/>
          <a:ext cx="9217024" cy="392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535D9-E58D-4F9E-9353-A31628B947B8}">
      <dsp:nvSpPr>
        <dsp:cNvPr id="0" name=""/>
        <dsp:cNvSpPr/>
      </dsp:nvSpPr>
      <dsp:spPr>
        <a:xfrm>
          <a:off x="393343" y="408"/>
          <a:ext cx="8821582" cy="1692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rPr>
            <a:t>Сентябрь-ноябрь  2023 г</a:t>
          </a: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rPr>
            <a:t>.</a:t>
          </a:r>
          <a:endParaRPr lang="ru-RU" sz="1900" b="1" kern="1200" dirty="0" smtClean="0">
            <a:solidFill>
              <a:schemeClr val="accent1">
                <a:lumMod val="75000"/>
              </a:schemeClr>
            </a:solidFill>
            <a:ea typeface="Calibri"/>
            <a:cs typeface="Times New Roman"/>
          </a:endParaRP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Times New Roman"/>
              <a:cs typeface="Times New Roman"/>
            </a:rPr>
            <a:t>КГБПОУ «Алтайская академия гостеприимства» принимала участие во внедрении методической системы преподавания общеобразовательных дисциплин с учетом профессиональной направленности</a:t>
          </a:r>
          <a:br>
            <a: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Times New Roman"/>
              <a:cs typeface="Times New Roman"/>
            </a:rPr>
          </a:br>
          <a:r>
            <a: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Times New Roman"/>
              <a:cs typeface="Times New Roman"/>
            </a:rPr>
            <a:t> </a:t>
          </a:r>
          <a:r>
            <a: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+mj-ea"/>
              <a:cs typeface="+mj-cs"/>
            </a:rPr>
            <a:t>ФГБОУ ДПО  «Институт развития профессионального образования»</a:t>
          </a:r>
          <a:endParaRPr lang="ru-RU" sz="1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3343" y="408"/>
        <a:ext cx="8821582" cy="169203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3D9850-4354-4EAD-8564-0F2E6465628D}">
      <dsp:nvSpPr>
        <dsp:cNvPr id="0" name=""/>
        <dsp:cNvSpPr/>
      </dsp:nvSpPr>
      <dsp:spPr>
        <a:xfrm>
          <a:off x="0" y="1576975"/>
          <a:ext cx="9144000" cy="210263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FF61D-A4F8-4760-97A5-908078B15946}">
      <dsp:nvSpPr>
        <dsp:cNvPr id="0" name=""/>
        <dsp:cNvSpPr/>
      </dsp:nvSpPr>
      <dsp:spPr>
        <a:xfrm>
          <a:off x="238048" y="0"/>
          <a:ext cx="2997860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Разработка единого электронного образовательного ресурса «Практики реализации общеобразовательных дисциплин с учетом профессиональной направленности» 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8048" y="0"/>
        <a:ext cx="2997860" cy="2102633"/>
      </dsp:txXfrm>
    </dsp:sp>
    <dsp:sp modelId="{B8DFE663-3525-482A-AD4C-0A80F22DB508}">
      <dsp:nvSpPr>
        <dsp:cNvPr id="0" name=""/>
        <dsp:cNvSpPr/>
      </dsp:nvSpPr>
      <dsp:spPr>
        <a:xfrm>
          <a:off x="1238071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3C22D-E48D-4860-AAC8-5B5E39C0D432}">
      <dsp:nvSpPr>
        <dsp:cNvPr id="0" name=""/>
        <dsp:cNvSpPr/>
      </dsp:nvSpPr>
      <dsp:spPr>
        <a:xfrm>
          <a:off x="3038406" y="3153950"/>
          <a:ext cx="1887119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Педагогическая мастерская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«СПО. Обновление содержания ОД естественнонаучного цикла и математики»: векторы развития»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38406" y="3153950"/>
        <a:ext cx="1887119" cy="2102633"/>
      </dsp:txXfrm>
    </dsp:sp>
    <dsp:sp modelId="{11FF2749-0503-4BED-AB25-E991036B47AB}">
      <dsp:nvSpPr>
        <dsp:cNvPr id="0" name=""/>
        <dsp:cNvSpPr/>
      </dsp:nvSpPr>
      <dsp:spPr>
        <a:xfrm>
          <a:off x="3719137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4BE59-153B-4FD3-AB20-BC56741BDF9D}">
      <dsp:nvSpPr>
        <dsp:cNvPr id="0" name=""/>
        <dsp:cNvSpPr/>
      </dsp:nvSpPr>
      <dsp:spPr>
        <a:xfrm>
          <a:off x="4964102" y="0"/>
          <a:ext cx="175910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Участие в семинарах и конференциях в целях повышения квалификации преподавателей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64102" y="0"/>
        <a:ext cx="1759107" cy="2102633"/>
      </dsp:txXfrm>
    </dsp:sp>
    <dsp:sp modelId="{B320BEA3-BACA-4F96-93F8-C7F2C801FA3F}">
      <dsp:nvSpPr>
        <dsp:cNvPr id="0" name=""/>
        <dsp:cNvSpPr/>
      </dsp:nvSpPr>
      <dsp:spPr>
        <a:xfrm>
          <a:off x="5580827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208C2-E213-494D-A865-57EA1DF64E5A}">
      <dsp:nvSpPr>
        <dsp:cNvPr id="0" name=""/>
        <dsp:cNvSpPr/>
      </dsp:nvSpPr>
      <dsp:spPr>
        <a:xfrm>
          <a:off x="6761786" y="3153950"/>
          <a:ext cx="1465843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Обмен опытом посредством публикаций, участия в круглых столах и совещаниях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761786" y="3153950"/>
        <a:ext cx="1465843" cy="2102633"/>
      </dsp:txXfrm>
    </dsp:sp>
    <dsp:sp modelId="{CEA709BD-40A3-4C02-9783-D3865B223055}">
      <dsp:nvSpPr>
        <dsp:cNvPr id="0" name=""/>
        <dsp:cNvSpPr/>
      </dsp:nvSpPr>
      <dsp:spPr>
        <a:xfrm>
          <a:off x="7231879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94D179-9758-4F24-9F24-671E2BD67D5C}">
      <dsp:nvSpPr>
        <dsp:cNvPr id="0" name=""/>
        <dsp:cNvSpPr/>
      </dsp:nvSpPr>
      <dsp:spPr>
        <a:xfrm>
          <a:off x="0" y="683951"/>
          <a:ext cx="85689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946F-EB26-4FF9-9234-F1692996E23D}">
      <dsp:nvSpPr>
        <dsp:cNvPr id="0" name=""/>
        <dsp:cNvSpPr/>
      </dsp:nvSpPr>
      <dsp:spPr>
        <a:xfrm>
          <a:off x="428447" y="64031"/>
          <a:ext cx="5998266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  <a:sp3d extrusionH="28000" prstMaterial="matte"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u="sng" kern="1200" dirty="0" err="1" smtClean="0">
              <a:ln w="12700">
                <a:prstDash val="solid"/>
              </a:ln>
              <a:effectLst/>
              <a:latin typeface="+mj-lt"/>
              <a:ea typeface="+mj-ea"/>
              <a:cs typeface="+mj-cs"/>
            </a:rPr>
            <a:t>ВКонтакт</a:t>
          </a:r>
          <a:endParaRPr lang="ru-RU" sz="4200" kern="1200" dirty="0">
            <a:effectLst/>
          </a:endParaRPr>
        </a:p>
      </dsp:txBody>
      <dsp:txXfrm>
        <a:off x="428447" y="64031"/>
        <a:ext cx="5998266" cy="1239840"/>
      </dsp:txXfrm>
    </dsp:sp>
    <dsp:sp modelId="{C4D4F6E9-54DA-42BE-ACCC-4DFFF90743F8}">
      <dsp:nvSpPr>
        <dsp:cNvPr id="0" name=""/>
        <dsp:cNvSpPr/>
      </dsp:nvSpPr>
      <dsp:spPr>
        <a:xfrm>
          <a:off x="0" y="2589072"/>
          <a:ext cx="85689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9DBF1-C5FF-4DDC-83AF-0FE230A1747D}">
      <dsp:nvSpPr>
        <dsp:cNvPr id="0" name=""/>
        <dsp:cNvSpPr/>
      </dsp:nvSpPr>
      <dsp:spPr>
        <a:xfrm>
          <a:off x="428447" y="1969151"/>
          <a:ext cx="5998266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  <a:sp3d extrusionH="28000" prstMaterial="matte"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u="sng" kern="1200" smtClean="0">
              <a:ln w="12700">
                <a:prstDash val="solid"/>
              </a:ln>
              <a:effectLst/>
              <a:latin typeface="+mj-lt"/>
              <a:ea typeface="+mj-ea"/>
              <a:cs typeface="+mj-cs"/>
            </a:rPr>
            <a:t>Telegram</a:t>
          </a:r>
          <a:r>
            <a:rPr lang="ru-RU" sz="4200" b="1" u="sng" kern="1200" smtClean="0">
              <a:ln w="12700">
                <a:prstDash val="solid"/>
              </a:ln>
              <a:effectLst/>
              <a:latin typeface="+mj-lt"/>
              <a:ea typeface="+mj-ea"/>
              <a:cs typeface="+mj-cs"/>
            </a:rPr>
            <a:t>-канал</a:t>
          </a:r>
          <a:endParaRPr lang="ru-RU" sz="4200" kern="1200" dirty="0">
            <a:effectLst/>
          </a:endParaRPr>
        </a:p>
      </dsp:txBody>
      <dsp:txXfrm>
        <a:off x="428447" y="1969151"/>
        <a:ext cx="5998266" cy="1239840"/>
      </dsp:txXfrm>
    </dsp:sp>
    <dsp:sp modelId="{506E08F1-9AF9-465D-ACB9-3B0B05F2B1E5}">
      <dsp:nvSpPr>
        <dsp:cNvPr id="0" name=""/>
        <dsp:cNvSpPr/>
      </dsp:nvSpPr>
      <dsp:spPr>
        <a:xfrm>
          <a:off x="0" y="4494192"/>
          <a:ext cx="85689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B0DD7-780D-4EF5-836D-51359DD0FE19}">
      <dsp:nvSpPr>
        <dsp:cNvPr id="0" name=""/>
        <dsp:cNvSpPr/>
      </dsp:nvSpPr>
      <dsp:spPr>
        <a:xfrm>
          <a:off x="428447" y="3874272"/>
          <a:ext cx="5998266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  <a:sp3d extrusionH="28000" prstMaterial="matte"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u="sng" kern="1200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Одноклассники</a:t>
          </a:r>
          <a:endParaRPr lang="ru-RU" sz="4200" kern="1200" dirty="0">
            <a:solidFill>
              <a:schemeClr val="bg1"/>
            </a:solidFill>
            <a:effectLst/>
          </a:endParaRPr>
        </a:p>
      </dsp:txBody>
      <dsp:txXfrm>
        <a:off x="428447" y="3874272"/>
        <a:ext cx="5998266" cy="1239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891DD-117E-43FE-AD7E-71D015F911F0}">
      <dsp:nvSpPr>
        <dsp:cNvPr id="0" name=""/>
        <dsp:cNvSpPr/>
      </dsp:nvSpPr>
      <dsp:spPr>
        <a:xfrm>
          <a:off x="0" y="0"/>
          <a:ext cx="3016232" cy="50721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1796E-3F44-4C02-8D9E-D7053495F88A}">
      <dsp:nvSpPr>
        <dsp:cNvPr id="0" name=""/>
        <dsp:cNvSpPr/>
      </dsp:nvSpPr>
      <dsp:spPr>
        <a:xfrm>
          <a:off x="1475659" y="216024"/>
          <a:ext cx="5410069" cy="1200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Утвержден  план  работы РИП </a:t>
          </a:r>
          <a:endParaRPr lang="ru-RU" sz="2200" kern="1200" dirty="0"/>
        </a:p>
      </dsp:txBody>
      <dsp:txXfrm>
        <a:off x="1475659" y="216024"/>
        <a:ext cx="5410069" cy="1200664"/>
      </dsp:txXfrm>
    </dsp:sp>
    <dsp:sp modelId="{8E3AE63F-9777-4A12-AE11-4E911FF0E4DF}">
      <dsp:nvSpPr>
        <dsp:cNvPr id="0" name=""/>
        <dsp:cNvSpPr/>
      </dsp:nvSpPr>
      <dsp:spPr>
        <a:xfrm>
          <a:off x="1475659" y="1584181"/>
          <a:ext cx="6345458" cy="1200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Утвержден состав рабочей группы по реализации РИП</a:t>
          </a:r>
          <a:endParaRPr lang="ru-RU" sz="2200" kern="1200" dirty="0"/>
        </a:p>
      </dsp:txBody>
      <dsp:txXfrm>
        <a:off x="1475659" y="1584181"/>
        <a:ext cx="6345458" cy="1200664"/>
      </dsp:txXfrm>
    </dsp:sp>
    <dsp:sp modelId="{3C941C53-A49F-4CC4-9B4F-12ECB617E6A3}">
      <dsp:nvSpPr>
        <dsp:cNvPr id="0" name=""/>
        <dsp:cNvSpPr/>
      </dsp:nvSpPr>
      <dsp:spPr>
        <a:xfrm>
          <a:off x="1403655" y="2952326"/>
          <a:ext cx="7488813" cy="1200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Разработано положение о </a:t>
          </a:r>
          <a:r>
            <a:rPr lang="ru-RU" sz="2200" b="1" kern="1200" dirty="0" smtClean="0">
              <a:solidFill>
                <a:srgbClr val="0070C0"/>
              </a:solidFill>
              <a:effectLst/>
              <a:latin typeface="+mn-lt"/>
              <a:ea typeface="Times New Roman"/>
            </a:rPr>
            <a:t>Лаборатория инновационных технологий преподавания общеобразовательных дисциплин СПО</a:t>
          </a:r>
          <a:endParaRPr lang="ru-RU" sz="2200" b="1" kern="1200" dirty="0">
            <a:solidFill>
              <a:srgbClr val="0070C0"/>
            </a:solidFill>
          </a:endParaRPr>
        </a:p>
      </dsp:txBody>
      <dsp:txXfrm>
        <a:off x="1403655" y="2952326"/>
        <a:ext cx="7488813" cy="12006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B0B91-EEFF-469F-92C8-BF8E252D8235}">
      <dsp:nvSpPr>
        <dsp:cNvPr id="0" name=""/>
        <dsp:cNvSpPr/>
      </dsp:nvSpPr>
      <dsp:spPr>
        <a:xfrm rot="5400000">
          <a:off x="-784321" y="820100"/>
          <a:ext cx="3204581" cy="163593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Шкалы:</a:t>
          </a:r>
          <a:endParaRPr lang="ru-RU" sz="2200" b="1" kern="1200" dirty="0">
            <a:solidFill>
              <a:srgbClr val="002060"/>
            </a:solidFill>
          </a:endParaRPr>
        </a:p>
      </dsp:txBody>
      <dsp:txXfrm rot="5400000">
        <a:off x="-784321" y="820100"/>
        <a:ext cx="3204581" cy="1635937"/>
      </dsp:txXfrm>
    </dsp:sp>
    <dsp:sp modelId="{C5EC9CDC-332C-45D0-A39C-E4FB7297ACA1}">
      <dsp:nvSpPr>
        <dsp:cNvPr id="0" name=""/>
        <dsp:cNvSpPr/>
      </dsp:nvSpPr>
      <dsp:spPr>
        <a:xfrm rot="5400000">
          <a:off x="3784774" y="-1850511"/>
          <a:ext cx="2573625" cy="6562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smtClean="0">
              <a:solidFill>
                <a:srgbClr val="0070C0"/>
              </a:solidFill>
            </a:rPr>
            <a:t>Учебные мотивы - коммуникативные </a:t>
          </a:r>
          <a:endParaRPr lang="ru-RU" sz="2200" b="1" i="1" kern="1200" dirty="0">
            <a:solidFill>
              <a:srgbClr val="0070C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smtClean="0">
              <a:solidFill>
                <a:srgbClr val="0070C0"/>
              </a:solidFill>
            </a:rPr>
            <a:t>Избегания</a:t>
          </a:r>
          <a:endParaRPr lang="ru-RU" sz="2200" b="1" i="1" kern="1200" dirty="0">
            <a:solidFill>
              <a:srgbClr val="0070C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smtClean="0">
              <a:solidFill>
                <a:srgbClr val="0070C0"/>
              </a:solidFill>
            </a:rPr>
            <a:t>Престижа</a:t>
          </a:r>
          <a:endParaRPr lang="ru-RU" sz="2200" b="1" i="1" kern="1200" dirty="0">
            <a:solidFill>
              <a:srgbClr val="0070C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smtClean="0">
              <a:solidFill>
                <a:srgbClr val="0070C0"/>
              </a:solidFill>
            </a:rPr>
            <a:t>Профессиональные</a:t>
          </a:r>
          <a:endParaRPr lang="ru-RU" sz="2200" b="1" i="1" kern="1200" dirty="0">
            <a:solidFill>
              <a:srgbClr val="0070C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smtClean="0">
              <a:solidFill>
                <a:srgbClr val="0070C0"/>
              </a:solidFill>
            </a:rPr>
            <a:t>Творческой самореализации</a:t>
          </a:r>
          <a:endParaRPr lang="ru-RU" sz="2200" b="1" i="1" kern="1200" dirty="0">
            <a:solidFill>
              <a:srgbClr val="0070C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smtClean="0">
              <a:solidFill>
                <a:srgbClr val="0070C0"/>
              </a:solidFill>
            </a:rPr>
            <a:t>Учебно-познавательные</a:t>
          </a:r>
          <a:endParaRPr lang="ru-RU" sz="2200" b="1" i="1" kern="1200" dirty="0">
            <a:solidFill>
              <a:srgbClr val="0070C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smtClean="0">
              <a:solidFill>
                <a:srgbClr val="0070C0"/>
              </a:solidFill>
            </a:rPr>
            <a:t>Социальные мотивы</a:t>
          </a:r>
          <a:endParaRPr lang="ru-RU" sz="2200" b="1" i="1" kern="1200" dirty="0">
            <a:solidFill>
              <a:srgbClr val="0070C0"/>
            </a:solidFill>
          </a:endParaRPr>
        </a:p>
      </dsp:txBody>
      <dsp:txXfrm rot="5400000">
        <a:off x="3784774" y="-1850511"/>
        <a:ext cx="2573625" cy="65626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0899FE-105D-4C19-8554-D98B11DDE44A}">
      <dsp:nvSpPr>
        <dsp:cNvPr id="0" name=""/>
        <dsp:cNvSpPr/>
      </dsp:nvSpPr>
      <dsp:spPr>
        <a:xfrm rot="16200000">
          <a:off x="-275467" y="277429"/>
          <a:ext cx="2479824" cy="19249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50" dirty="0" smtClean="0">
              <a:solidFill>
                <a:srgbClr val="002060"/>
              </a:solidFill>
            </a:rPr>
            <a:t>24 учебных группы 1 курса</a:t>
          </a:r>
          <a:endParaRPr lang="ru-RU" sz="2200" b="1" kern="1200" spc="-150" dirty="0">
            <a:solidFill>
              <a:srgbClr val="002060"/>
            </a:solidFill>
          </a:endParaRPr>
        </a:p>
      </dsp:txBody>
      <dsp:txXfrm rot="16200000">
        <a:off x="-275467" y="277429"/>
        <a:ext cx="2479824" cy="1924965"/>
      </dsp:txXfrm>
    </dsp:sp>
    <dsp:sp modelId="{F669433E-0D52-42F5-B405-F12171610C83}">
      <dsp:nvSpPr>
        <dsp:cNvPr id="0" name=""/>
        <dsp:cNvSpPr/>
      </dsp:nvSpPr>
      <dsp:spPr>
        <a:xfrm rot="16200000">
          <a:off x="1793870" y="277429"/>
          <a:ext cx="2479824" cy="19249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50" smtClean="0">
              <a:solidFill>
                <a:srgbClr val="002060"/>
              </a:solidFill>
            </a:rPr>
            <a:t>600 обучающихся</a:t>
          </a:r>
          <a:endParaRPr lang="ru-RU" sz="2200" b="1" kern="1200" spc="-150" dirty="0">
            <a:solidFill>
              <a:srgbClr val="002060"/>
            </a:solidFill>
          </a:endParaRPr>
        </a:p>
      </dsp:txBody>
      <dsp:txXfrm rot="16200000">
        <a:off x="1793870" y="277429"/>
        <a:ext cx="2479824" cy="1924965"/>
      </dsp:txXfrm>
    </dsp:sp>
    <dsp:sp modelId="{28579761-80E8-4B52-9C30-2F57C14B87C3}">
      <dsp:nvSpPr>
        <dsp:cNvPr id="0" name=""/>
        <dsp:cNvSpPr/>
      </dsp:nvSpPr>
      <dsp:spPr>
        <a:xfrm rot="16200000">
          <a:off x="3863209" y="277429"/>
          <a:ext cx="2479824" cy="19249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50" dirty="0" smtClean="0">
              <a:solidFill>
                <a:srgbClr val="002060"/>
              </a:solidFill>
            </a:rPr>
            <a:t>Специальности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50" dirty="0" smtClean="0">
              <a:solidFill>
                <a:srgbClr val="002060"/>
              </a:solidFill>
            </a:rPr>
            <a:t>16 групп</a:t>
          </a:r>
          <a:endParaRPr lang="ru-RU" sz="2200" b="1" kern="1200" spc="-150" dirty="0">
            <a:solidFill>
              <a:srgbClr val="002060"/>
            </a:solidFill>
          </a:endParaRPr>
        </a:p>
      </dsp:txBody>
      <dsp:txXfrm rot="16200000">
        <a:off x="3863209" y="277429"/>
        <a:ext cx="2479824" cy="1924965"/>
      </dsp:txXfrm>
    </dsp:sp>
    <dsp:sp modelId="{7B3602B5-1518-406F-9E04-9B3DACDB1209}">
      <dsp:nvSpPr>
        <dsp:cNvPr id="0" name=""/>
        <dsp:cNvSpPr/>
      </dsp:nvSpPr>
      <dsp:spPr>
        <a:xfrm rot="16200000">
          <a:off x="5932547" y="277429"/>
          <a:ext cx="2479824" cy="19249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50" dirty="0" smtClean="0">
              <a:solidFill>
                <a:srgbClr val="002060"/>
              </a:solidFill>
            </a:rPr>
            <a:t>Профессии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50" dirty="0" smtClean="0">
              <a:solidFill>
                <a:srgbClr val="002060"/>
              </a:solidFill>
            </a:rPr>
            <a:t>8 групп</a:t>
          </a:r>
          <a:endParaRPr lang="ru-RU" sz="2200" b="1" kern="1200" spc="-150" dirty="0">
            <a:solidFill>
              <a:srgbClr val="002060"/>
            </a:solidFill>
          </a:endParaRPr>
        </a:p>
      </dsp:txBody>
      <dsp:txXfrm rot="16200000">
        <a:off x="5932547" y="277429"/>
        <a:ext cx="2479824" cy="19249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D8DD7-1D60-4DA0-A57B-4A3D0C955AF1}">
      <dsp:nvSpPr>
        <dsp:cNvPr id="0" name=""/>
        <dsp:cNvSpPr/>
      </dsp:nvSpPr>
      <dsp:spPr>
        <a:xfrm>
          <a:off x="4464" y="3068023"/>
          <a:ext cx="1522511" cy="76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работ (всего)</a:t>
          </a:r>
          <a:endParaRPr lang="ru-RU" sz="1600" b="1" kern="1200" dirty="0"/>
        </a:p>
      </dsp:txBody>
      <dsp:txXfrm>
        <a:off x="4464" y="3068023"/>
        <a:ext cx="1522511" cy="761255"/>
      </dsp:txXfrm>
    </dsp:sp>
    <dsp:sp modelId="{596395F4-874B-4C4B-8B60-A1DD2F0620F0}">
      <dsp:nvSpPr>
        <dsp:cNvPr id="0" name=""/>
        <dsp:cNvSpPr/>
      </dsp:nvSpPr>
      <dsp:spPr>
        <a:xfrm>
          <a:off x="156716" y="3829279"/>
          <a:ext cx="152251" cy="57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41"/>
              </a:lnTo>
              <a:lnTo>
                <a:pt x="152251" y="57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C7CA-4371-44D6-88DB-79581EBAB10C}">
      <dsp:nvSpPr>
        <dsp:cNvPr id="0" name=""/>
        <dsp:cNvSpPr/>
      </dsp:nvSpPr>
      <dsp:spPr>
        <a:xfrm>
          <a:off x="308967" y="4019592"/>
          <a:ext cx="1218009" cy="76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45</a:t>
          </a:r>
          <a:endParaRPr lang="ru-RU" sz="2000" b="1" kern="1200" dirty="0"/>
        </a:p>
      </dsp:txBody>
      <dsp:txXfrm>
        <a:off x="308967" y="4019592"/>
        <a:ext cx="1218009" cy="761255"/>
      </dsp:txXfrm>
    </dsp:sp>
    <dsp:sp modelId="{D1E54C66-5560-4B3A-ADA4-26DD7F857860}">
      <dsp:nvSpPr>
        <dsp:cNvPr id="0" name=""/>
        <dsp:cNvSpPr/>
      </dsp:nvSpPr>
      <dsp:spPr>
        <a:xfrm>
          <a:off x="1907604" y="3068023"/>
          <a:ext cx="1522511" cy="76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работ по математике</a:t>
          </a:r>
          <a:endParaRPr lang="ru-RU" sz="1600" b="1" kern="1200" dirty="0"/>
        </a:p>
      </dsp:txBody>
      <dsp:txXfrm>
        <a:off x="1907604" y="3068023"/>
        <a:ext cx="1522511" cy="761255"/>
      </dsp:txXfrm>
    </dsp:sp>
    <dsp:sp modelId="{D8103EE9-37E7-4677-89C2-A4487F85315A}">
      <dsp:nvSpPr>
        <dsp:cNvPr id="0" name=""/>
        <dsp:cNvSpPr/>
      </dsp:nvSpPr>
      <dsp:spPr>
        <a:xfrm>
          <a:off x="2059855" y="3829279"/>
          <a:ext cx="152251" cy="57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41"/>
              </a:lnTo>
              <a:lnTo>
                <a:pt x="152251" y="57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001CC-4F9D-4B58-BD51-0AC12D1D26C2}">
      <dsp:nvSpPr>
        <dsp:cNvPr id="0" name=""/>
        <dsp:cNvSpPr/>
      </dsp:nvSpPr>
      <dsp:spPr>
        <a:xfrm>
          <a:off x="2212106" y="4019592"/>
          <a:ext cx="1218009" cy="76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8</a:t>
          </a:r>
          <a:endParaRPr lang="ru-RU" sz="2000" b="1" kern="1200" dirty="0"/>
        </a:p>
      </dsp:txBody>
      <dsp:txXfrm>
        <a:off x="2212106" y="4019592"/>
        <a:ext cx="1218009" cy="761255"/>
      </dsp:txXfrm>
    </dsp:sp>
    <dsp:sp modelId="{A7AE3A60-25C1-423E-8464-32D5004FD677}">
      <dsp:nvSpPr>
        <dsp:cNvPr id="0" name=""/>
        <dsp:cNvSpPr/>
      </dsp:nvSpPr>
      <dsp:spPr>
        <a:xfrm>
          <a:off x="3810744" y="3068023"/>
          <a:ext cx="1522511" cy="76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работ по физике</a:t>
          </a:r>
          <a:endParaRPr lang="ru-RU" sz="1600" b="1" kern="1200" dirty="0"/>
        </a:p>
      </dsp:txBody>
      <dsp:txXfrm>
        <a:off x="3810744" y="3068023"/>
        <a:ext cx="1522511" cy="761255"/>
      </dsp:txXfrm>
    </dsp:sp>
    <dsp:sp modelId="{5B9C3106-1DF1-496C-AD81-1B36B6E3D45E}">
      <dsp:nvSpPr>
        <dsp:cNvPr id="0" name=""/>
        <dsp:cNvSpPr/>
      </dsp:nvSpPr>
      <dsp:spPr>
        <a:xfrm>
          <a:off x="3962995" y="3829279"/>
          <a:ext cx="152251" cy="57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41"/>
              </a:lnTo>
              <a:lnTo>
                <a:pt x="152251" y="57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6E43E-6946-492C-8136-6BEB350BD6D7}">
      <dsp:nvSpPr>
        <dsp:cNvPr id="0" name=""/>
        <dsp:cNvSpPr/>
      </dsp:nvSpPr>
      <dsp:spPr>
        <a:xfrm>
          <a:off x="4115246" y="4019592"/>
          <a:ext cx="1218009" cy="76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9</a:t>
          </a:r>
          <a:endParaRPr lang="ru-RU" sz="2000" b="1" kern="1200" dirty="0"/>
        </a:p>
      </dsp:txBody>
      <dsp:txXfrm>
        <a:off x="4115246" y="4019592"/>
        <a:ext cx="1218009" cy="761255"/>
      </dsp:txXfrm>
    </dsp:sp>
    <dsp:sp modelId="{7601829C-1A99-4748-BCF5-6A58F08CFC3F}">
      <dsp:nvSpPr>
        <dsp:cNvPr id="0" name=""/>
        <dsp:cNvSpPr/>
      </dsp:nvSpPr>
      <dsp:spPr>
        <a:xfrm>
          <a:off x="5713883" y="3068023"/>
          <a:ext cx="1522511" cy="76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работ по химии</a:t>
          </a:r>
          <a:endParaRPr lang="ru-RU" sz="1600" b="1" kern="1200" dirty="0"/>
        </a:p>
      </dsp:txBody>
      <dsp:txXfrm>
        <a:off x="5713883" y="3068023"/>
        <a:ext cx="1522511" cy="761255"/>
      </dsp:txXfrm>
    </dsp:sp>
    <dsp:sp modelId="{1B618864-36AE-4B5C-8196-7152D691E178}">
      <dsp:nvSpPr>
        <dsp:cNvPr id="0" name=""/>
        <dsp:cNvSpPr/>
      </dsp:nvSpPr>
      <dsp:spPr>
        <a:xfrm>
          <a:off x="5866134" y="3829279"/>
          <a:ext cx="152251" cy="57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41"/>
              </a:lnTo>
              <a:lnTo>
                <a:pt x="152251" y="57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070CE-7F1B-4593-8827-BD0165C9E8BD}">
      <dsp:nvSpPr>
        <dsp:cNvPr id="0" name=""/>
        <dsp:cNvSpPr/>
      </dsp:nvSpPr>
      <dsp:spPr>
        <a:xfrm>
          <a:off x="6018386" y="4019592"/>
          <a:ext cx="1218009" cy="76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15</a:t>
          </a:r>
          <a:endParaRPr lang="ru-RU" sz="2000" b="1" kern="1200" dirty="0"/>
        </a:p>
      </dsp:txBody>
      <dsp:txXfrm>
        <a:off x="6018386" y="4019592"/>
        <a:ext cx="1218009" cy="761255"/>
      </dsp:txXfrm>
    </dsp:sp>
    <dsp:sp modelId="{1C85CF58-BD50-43C0-8753-5AB87756FA51}">
      <dsp:nvSpPr>
        <dsp:cNvPr id="0" name=""/>
        <dsp:cNvSpPr/>
      </dsp:nvSpPr>
      <dsp:spPr>
        <a:xfrm>
          <a:off x="7617023" y="3068023"/>
          <a:ext cx="1522511" cy="76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работ по биологии</a:t>
          </a:r>
          <a:endParaRPr lang="ru-RU" sz="1600" b="1" kern="1200" dirty="0"/>
        </a:p>
      </dsp:txBody>
      <dsp:txXfrm>
        <a:off x="7617023" y="3068023"/>
        <a:ext cx="1522511" cy="761255"/>
      </dsp:txXfrm>
    </dsp:sp>
    <dsp:sp modelId="{5EE5722D-B8ED-42C2-8B5C-9B6144BEC084}">
      <dsp:nvSpPr>
        <dsp:cNvPr id="0" name=""/>
        <dsp:cNvSpPr/>
      </dsp:nvSpPr>
      <dsp:spPr>
        <a:xfrm>
          <a:off x="7769274" y="3829279"/>
          <a:ext cx="152251" cy="57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41"/>
              </a:lnTo>
              <a:lnTo>
                <a:pt x="152251" y="57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2168-B2C4-45D9-8AED-C447E57EF3AC}">
      <dsp:nvSpPr>
        <dsp:cNvPr id="0" name=""/>
        <dsp:cNvSpPr/>
      </dsp:nvSpPr>
      <dsp:spPr>
        <a:xfrm>
          <a:off x="7921525" y="4019592"/>
          <a:ext cx="1218009" cy="76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13</a:t>
          </a:r>
          <a:endParaRPr lang="ru-RU" sz="2000" b="1" kern="1200" dirty="0"/>
        </a:p>
      </dsp:txBody>
      <dsp:txXfrm>
        <a:off x="7921525" y="4019592"/>
        <a:ext cx="1218009" cy="7612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DAE538-7097-4911-9FD5-8694D9D97112}">
      <dsp:nvSpPr>
        <dsp:cNvPr id="0" name=""/>
        <dsp:cNvSpPr/>
      </dsp:nvSpPr>
      <dsp:spPr>
        <a:xfrm rot="21300000">
          <a:off x="17565" y="2230546"/>
          <a:ext cx="5688996" cy="65147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9B06E-5F7C-4669-B8AE-5319D6ABBF69}">
      <dsp:nvSpPr>
        <dsp:cNvPr id="0" name=""/>
        <dsp:cNvSpPr/>
      </dsp:nvSpPr>
      <dsp:spPr>
        <a:xfrm rot="16200000">
          <a:off x="-117510" y="261518"/>
          <a:ext cx="2424053" cy="204502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D5CBA-01FA-43FD-BE25-63751C8042D2}">
      <dsp:nvSpPr>
        <dsp:cNvPr id="0" name=""/>
        <dsp:cNvSpPr/>
      </dsp:nvSpPr>
      <dsp:spPr>
        <a:xfrm>
          <a:off x="2088235" y="0"/>
          <a:ext cx="3722826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«Естественнонаучные подходы в исследовании потребительского рынка»</a:t>
          </a:r>
          <a:endParaRPr lang="ru-RU" sz="2400" kern="1200" dirty="0"/>
        </a:p>
      </dsp:txBody>
      <dsp:txXfrm>
        <a:off x="2088235" y="0"/>
        <a:ext cx="3722826" cy="2147278"/>
      </dsp:txXfrm>
    </dsp:sp>
    <dsp:sp modelId="{09998761-847D-417E-AF44-678FB44D3CB1}">
      <dsp:nvSpPr>
        <dsp:cNvPr id="0" name=""/>
        <dsp:cNvSpPr/>
      </dsp:nvSpPr>
      <dsp:spPr>
        <a:xfrm rot="16200000">
          <a:off x="3418263" y="2611285"/>
          <a:ext cx="1982225" cy="232742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62752-27A1-4978-AA6E-3738410A46BE}">
      <dsp:nvSpPr>
        <dsp:cNvPr id="0" name=""/>
        <dsp:cNvSpPr/>
      </dsp:nvSpPr>
      <dsp:spPr>
        <a:xfrm>
          <a:off x="0" y="2965289"/>
          <a:ext cx="3548959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Дисциплины естественнонаучного цикла (химия, физика, биология, экология). Математика</a:t>
          </a:r>
          <a:endParaRPr lang="ru-RU" sz="2200" kern="1200" dirty="0"/>
        </a:p>
      </dsp:txBody>
      <dsp:txXfrm>
        <a:off x="0" y="2965289"/>
        <a:ext cx="3548959" cy="21472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37BC7-A0B8-4B33-8E9E-D20672BC4ED9}">
      <dsp:nvSpPr>
        <dsp:cNvPr id="0" name=""/>
        <dsp:cNvSpPr/>
      </dsp:nvSpPr>
      <dsp:spPr>
        <a:xfrm>
          <a:off x="672336" y="0"/>
          <a:ext cx="761981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F199-C4B6-4850-9984-28A5169C48A7}">
      <dsp:nvSpPr>
        <dsp:cNvPr id="0" name=""/>
        <dsp:cNvSpPr/>
      </dsp:nvSpPr>
      <dsp:spPr>
        <a:xfrm>
          <a:off x="3064" y="1274541"/>
          <a:ext cx="1990746" cy="169938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КГБПОУ «Алтайская академия </a:t>
          </a:r>
          <a:r>
            <a:rPr lang="ru-RU" sz="1900" b="1" kern="1200" spc="-100" baseline="0" dirty="0" smtClean="0">
              <a:solidFill>
                <a:srgbClr val="002060"/>
              </a:solidFill>
            </a:rPr>
            <a:t>гостеприимства</a:t>
          </a:r>
          <a:r>
            <a:rPr lang="ru-RU" sz="1900" b="1" kern="1200" dirty="0" smtClean="0">
              <a:solidFill>
                <a:srgbClr val="002060"/>
              </a:solidFill>
            </a:rPr>
            <a:t>»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064" y="1274541"/>
        <a:ext cx="1990746" cy="1699388"/>
      </dsp:txXfrm>
    </dsp:sp>
    <dsp:sp modelId="{6B779600-6F14-4D22-B2FE-DCE125A7387E}">
      <dsp:nvSpPr>
        <dsp:cNvPr id="0" name=""/>
        <dsp:cNvSpPr/>
      </dsp:nvSpPr>
      <dsp:spPr>
        <a:xfrm>
          <a:off x="2325601" y="1274541"/>
          <a:ext cx="1990746" cy="1699388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КГБПОУ «Алтайский транспортный техникум» (Филиал)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2325601" y="1274541"/>
        <a:ext cx="1990746" cy="1699388"/>
      </dsp:txXfrm>
    </dsp:sp>
    <dsp:sp modelId="{25176981-AB6E-40C1-8B8D-5153FA698F09}">
      <dsp:nvSpPr>
        <dsp:cNvPr id="0" name=""/>
        <dsp:cNvSpPr/>
      </dsp:nvSpPr>
      <dsp:spPr>
        <a:xfrm>
          <a:off x="4648139" y="1274541"/>
          <a:ext cx="1990746" cy="1699388"/>
        </a:xfrm>
        <a:prstGeom prst="roundRect">
          <a:avLst/>
        </a:prstGeom>
        <a:solidFill>
          <a:schemeClr val="accent1">
            <a:shade val="80000"/>
            <a:hueOff val="473037"/>
            <a:satOff val="-26563"/>
            <a:lumOff val="229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КГБПОУ «Алтайский колледж </a:t>
          </a:r>
          <a:r>
            <a:rPr lang="ru-RU" sz="1900" b="1" kern="1200" spc="-100" baseline="0" dirty="0" smtClean="0">
              <a:solidFill>
                <a:srgbClr val="002060"/>
              </a:solidFill>
            </a:rPr>
            <a:t>промышленных</a:t>
          </a:r>
          <a:r>
            <a:rPr lang="ru-RU" sz="1900" b="1" kern="1200" dirty="0" smtClean="0">
              <a:solidFill>
                <a:srgbClr val="002060"/>
              </a:solidFill>
            </a:rPr>
            <a:t> технологий и бизнеса»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4648139" y="1274541"/>
        <a:ext cx="1990746" cy="1699388"/>
      </dsp:txXfrm>
    </dsp:sp>
    <dsp:sp modelId="{3E48753A-7FEF-4E43-B5EC-C1183861751C}">
      <dsp:nvSpPr>
        <dsp:cNvPr id="0" name=""/>
        <dsp:cNvSpPr/>
      </dsp:nvSpPr>
      <dsp:spPr>
        <a:xfrm>
          <a:off x="6970677" y="1274541"/>
          <a:ext cx="1990746" cy="1699388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КГБПОУ «Каменский </a:t>
          </a:r>
          <a:r>
            <a:rPr lang="ru-RU" sz="1900" b="1" kern="1200" spc="-100" baseline="0" dirty="0" smtClean="0">
              <a:solidFill>
                <a:srgbClr val="002060"/>
              </a:solidFill>
            </a:rPr>
            <a:t>педагогический колледж» </a:t>
          </a:r>
          <a:endParaRPr lang="ru-RU" sz="1900" b="1" kern="1200" spc="-100" baseline="0" dirty="0">
            <a:solidFill>
              <a:srgbClr val="002060"/>
            </a:solidFill>
          </a:endParaRPr>
        </a:p>
      </dsp:txBody>
      <dsp:txXfrm>
        <a:off x="6970677" y="1274541"/>
        <a:ext cx="1990746" cy="16993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6DEFB6-4DE1-4164-950E-4BC5FCD237C7}">
      <dsp:nvSpPr>
        <dsp:cNvPr id="0" name=""/>
        <dsp:cNvSpPr/>
      </dsp:nvSpPr>
      <dsp:spPr>
        <a:xfrm>
          <a:off x="2552" y="624457"/>
          <a:ext cx="3109950" cy="12439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МБОУ «</a:t>
          </a:r>
          <a:r>
            <a:rPr lang="ru-RU" sz="1900" b="1" kern="1200" dirty="0" err="1" smtClean="0">
              <a:solidFill>
                <a:srgbClr val="002060"/>
              </a:solidFill>
            </a:rPr>
            <a:t>Налобихинская</a:t>
          </a:r>
          <a:r>
            <a:rPr lang="ru-RU" sz="1900" b="1" kern="1200" dirty="0" smtClean="0">
              <a:solidFill>
                <a:srgbClr val="002060"/>
              </a:solidFill>
            </a:rPr>
            <a:t> СОШ им. А.И. </a:t>
          </a:r>
          <a:r>
            <a:rPr lang="ru-RU" sz="1900" b="1" kern="1200" dirty="0" err="1" smtClean="0">
              <a:solidFill>
                <a:srgbClr val="002060"/>
              </a:solidFill>
            </a:rPr>
            <a:t>Скурлатова</a:t>
          </a:r>
          <a:r>
            <a:rPr lang="ru-RU" sz="1900" b="1" kern="1200" dirty="0" smtClean="0">
              <a:solidFill>
                <a:srgbClr val="002060"/>
              </a:solidFill>
            </a:rPr>
            <a:t>»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2552" y="624457"/>
        <a:ext cx="3109950" cy="1243980"/>
      </dsp:txXfrm>
    </dsp:sp>
    <dsp:sp modelId="{DC334E56-08AE-4808-87A0-DD225C1CBA74}">
      <dsp:nvSpPr>
        <dsp:cNvPr id="0" name=""/>
        <dsp:cNvSpPr/>
      </dsp:nvSpPr>
      <dsp:spPr>
        <a:xfrm>
          <a:off x="2801508" y="624457"/>
          <a:ext cx="3109950" cy="12439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МБОУ «СОШ №113 имени Сергея Семенова»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2801508" y="624457"/>
        <a:ext cx="3109950" cy="1243980"/>
      </dsp:txXfrm>
    </dsp:sp>
    <dsp:sp modelId="{3DF8A465-5295-404B-81E1-B8B38B6E4CA9}">
      <dsp:nvSpPr>
        <dsp:cNvPr id="0" name=""/>
        <dsp:cNvSpPr/>
      </dsp:nvSpPr>
      <dsp:spPr>
        <a:xfrm>
          <a:off x="5600464" y="624457"/>
          <a:ext cx="3109950" cy="12439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МБОУ «</a:t>
          </a:r>
          <a:r>
            <a:rPr lang="ru-RU" sz="1900" b="1" kern="1200" dirty="0" err="1" smtClean="0">
              <a:solidFill>
                <a:srgbClr val="002060"/>
              </a:solidFill>
            </a:rPr>
            <a:t>Сростинская</a:t>
          </a:r>
          <a:r>
            <a:rPr lang="ru-RU" sz="1900" b="1" kern="1200" dirty="0" smtClean="0">
              <a:solidFill>
                <a:srgbClr val="002060"/>
              </a:solidFill>
            </a:rPr>
            <a:t> СОШ имени В.М. Шукшина»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600464" y="624457"/>
        <a:ext cx="3109950" cy="1243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22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3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640960" cy="40324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деятельности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лаборатории инновационных технологий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общеобразовательных дисциплин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естественнонаучного цикла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Алтайской академии гостеприимства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8640"/>
            <a:ext cx="7272808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образованию и науки Алтайского края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КГБПОУ «Алтайская академия гостеприимства»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869160"/>
            <a:ext cx="7298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Подготовили: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Новикова Людмила Алексеевна,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заведующий предметно-цикловой комиссией,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преподаватель КГБПОУ «Алтайская академия гостеприимства»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9644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79512" y="4797152"/>
          <a:ext cx="8712968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80720" cy="1336698"/>
          </a:xfrm>
        </p:spPr>
        <p:txBody>
          <a:bodyPr>
            <a:noAutofit/>
          </a:bodyPr>
          <a:lstStyle/>
          <a:p>
            <a:pPr algn="just"/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Краевая студенческая научно-практическая конференция  «Актуальные проблемы развития  </a:t>
            </a:r>
            <a:br>
              <a:rPr lang="ru-RU" sz="2400" b="1" spc="-100" dirty="0" smtClean="0">
                <a:solidFill>
                  <a:srgbClr val="0070C0"/>
                </a:solidFill>
                <a:effectLst/>
              </a:rPr>
            </a:b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потребительского рынка– Х</a:t>
            </a:r>
            <a:r>
              <a:rPr lang="en-US" sz="2400" b="1" spc="-100" dirty="0" smtClean="0">
                <a:solidFill>
                  <a:srgbClr val="0070C0"/>
                </a:solidFill>
                <a:effectLst/>
              </a:rPr>
              <a:t>IX</a:t>
            </a: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» с международным участием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642350" cy="295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79512" y="2132856"/>
          <a:ext cx="8784976" cy="701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Краевая студенческая научно-практическая конференция  «Актуальные проблемы развития  </a:t>
            </a:r>
            <a:br>
              <a:rPr lang="ru-RU" sz="2400" b="1" spc="-100" dirty="0" smtClean="0">
                <a:solidFill>
                  <a:srgbClr val="0070C0"/>
                </a:solidFill>
                <a:effectLst/>
              </a:rPr>
            </a:b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потребительского рынка– Х</a:t>
            </a:r>
            <a:r>
              <a:rPr lang="en-US" sz="2400" b="1" spc="-100" dirty="0" smtClean="0">
                <a:solidFill>
                  <a:srgbClr val="0070C0"/>
                </a:solidFill>
                <a:effectLst/>
              </a:rPr>
              <a:t>IX</a:t>
            </a: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» с международным участием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653536" y="1124744"/>
            <a:ext cx="1490464" cy="9144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Март, 2024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347864" y="1268760"/>
            <a:ext cx="4104456" cy="792088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Мастер - классы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1" y="155679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ОРИГАМИ </a:t>
            </a:r>
            <a:r>
              <a:rPr lang="ru-RU" sz="2000" b="1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ГЕОМЕТРИЯ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БУМАЖНОГО ЛИСТА»</a:t>
            </a:r>
          </a:p>
        </p:txBody>
      </p:sp>
      <p:pic>
        <p:nvPicPr>
          <p:cNvPr id="14" name="Рисунок 13" descr="IMG-20240330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70939" y="2348880"/>
            <a:ext cx="3196159" cy="3816424"/>
          </a:xfrm>
          <a:prstGeom prst="round2DiagRect">
            <a:avLst>
              <a:gd name="adj1" fmla="val 26817"/>
              <a:gd name="adj2" fmla="val 16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 descr="\\fotohub\Общие фото\2023-2024 учебный год\ФОТО 2023-2024\научно-практическая конференция 14.03.24\общие\IMG_6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888432" cy="2481978"/>
          </a:xfrm>
          <a:prstGeom prst="roundRect">
            <a:avLst>
              <a:gd name="adj" fmla="val 273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WhatsApp Image 2024-04-01 at 5.44.35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725144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Краевая студенческая научно-практическая конференция  «Актуальные проблемы развития  </a:t>
            </a:r>
            <a:br>
              <a:rPr lang="ru-RU" sz="2400" b="1" spc="-100" dirty="0" smtClean="0">
                <a:solidFill>
                  <a:srgbClr val="0070C0"/>
                </a:solidFill>
                <a:effectLst/>
              </a:rPr>
            </a:b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потребительского рынка– Х</a:t>
            </a:r>
            <a:r>
              <a:rPr lang="en-US" sz="2400" b="1" spc="-100" dirty="0" smtClean="0">
                <a:solidFill>
                  <a:srgbClr val="0070C0"/>
                </a:solidFill>
                <a:effectLst/>
              </a:rPr>
              <a:t>IX</a:t>
            </a: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» с международным участием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251520" y="5229200"/>
            <a:ext cx="3600400" cy="144016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Приняли участие 304 человека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96336" y="1340768"/>
            <a:ext cx="1346448" cy="9144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Март, 2024 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2627784" y="1556792"/>
            <a:ext cx="5040560" cy="698376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Мастер - классы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2276872"/>
            <a:ext cx="5148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«ИЗГОТОВЛЕНИЕ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АРОМАТИЧЕСКИХ БОМБОЧЕК</a:t>
            </a:r>
            <a:endParaRPr lang="ru-RU" sz="2000" b="1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ДЛЯ ВАННЫ»</a:t>
            </a:r>
          </a:p>
        </p:txBody>
      </p:sp>
      <p:pic>
        <p:nvPicPr>
          <p:cNvPr id="12" name="Рисунок 11" descr="IMG-20240330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82144"/>
            <a:ext cx="3275856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F:\фото-естествознание\IMG_2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25144"/>
            <a:ext cx="2556360" cy="170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F:\фото-естествознание\IMG_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340358" cy="156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F:\масте-класс\IMG-2024033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256" y="2348880"/>
            <a:ext cx="300858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11760" y="198255"/>
            <a:ext cx="6705128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Краевая студенческая научно-практическая конференция  «Актуальные проблемы развития  </a:t>
            </a:r>
            <a:b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потребительского рынка– Х</a:t>
            </a:r>
            <a:r>
              <a:rPr kumimoji="0" lang="en-US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IX</a:t>
            </a: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с международным участием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0" y="5157192"/>
            <a:ext cx="3600400" cy="144016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Приняли участие 304 человека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7020272" cy="1382552"/>
          </a:xfrm>
        </p:spPr>
        <p:txBody>
          <a:bodyPr>
            <a:noAutofit/>
          </a:bodyPr>
          <a:lstStyle/>
          <a:p>
            <a:pPr algn="r"/>
            <a:r>
              <a:rPr lang="ru-RU" sz="2300" b="1" dirty="0" smtClean="0">
                <a:effectLst/>
              </a:rPr>
              <a:t>Затруднения преподавателей при обновлении содержания ОД с учетом профессиональной направленности</a:t>
            </a:r>
            <a:endParaRPr lang="ru-RU" sz="2300" b="1" dirty="0">
              <a:effectLst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1116632" y="1268760"/>
          <a:ext cx="121693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8864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Повышение квалификации преподавателей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908720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Содержимое 3" descr="Ерохина Т_Н_Гаюновские чтения_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1700808"/>
            <a:ext cx="1369370" cy="205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149080"/>
            <a:ext cx="1481813" cy="212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26064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Повышение квалификации преподавателей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IMG_20231215_1309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398310" y="1074299"/>
            <a:ext cx="1272146" cy="122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80728"/>
            <a:ext cx="1728192" cy="1016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268760"/>
            <a:ext cx="1532245" cy="1071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908720"/>
            <a:ext cx="1824305" cy="125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 l="15750" t="13008" r="59641" b="13903"/>
          <a:stretch>
            <a:fillRect/>
          </a:stretch>
        </p:blipFill>
        <p:spPr bwMode="auto">
          <a:xfrm>
            <a:off x="5580112" y="908720"/>
            <a:ext cx="1100341" cy="145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89644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4"/>
          <p:cNvSpPr/>
          <p:nvPr/>
        </p:nvSpPr>
        <p:spPr>
          <a:xfrm>
            <a:off x="3779912" y="2492896"/>
            <a:ext cx="906690" cy="3357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19050" numCol="1" spcCol="1270" anchor="t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00" b="0" i="0" kern="1200" dirty="0" smtClean="0"/>
              <a:t>Методический </a:t>
            </a:r>
            <a:r>
              <a:rPr lang="ru-RU" sz="500" b="0" i="0" kern="1200" dirty="0" err="1" smtClean="0"/>
              <a:t>проактив</a:t>
            </a:r>
            <a:r>
              <a:rPr lang="ru-RU" sz="500" b="0" i="0" kern="1200" dirty="0" smtClean="0"/>
              <a:t>. Математика вне кабинета.</a:t>
            </a:r>
            <a:endParaRPr lang="ru-RU" sz="500" kern="12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107504" y="1412776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149080"/>
            <a:ext cx="2283237" cy="1368152"/>
          </a:xfrm>
          <a:prstGeom prst="roundRect">
            <a:avLst>
              <a:gd name="adj" fmla="val 1421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37470" y="4365104"/>
            <a:ext cx="235230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018" y="4365104"/>
            <a:ext cx="254183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0646" y="4941168"/>
            <a:ext cx="1913354" cy="123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180528" y="764704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30593" t="16273" r="29050" b="12126"/>
          <a:stretch>
            <a:fillRect/>
          </a:stretch>
        </p:blipFill>
        <p:spPr bwMode="auto">
          <a:xfrm>
            <a:off x="7812360" y="4941168"/>
            <a:ext cx="116685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924944"/>
            <a:ext cx="1115898" cy="1565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ТРАНСЛЯЦИЯ ОПЫТА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of\Desktop\photo_2024-04-03_09-40-54.jpg"/>
          <p:cNvPicPr>
            <a:picLocks noChangeAspect="1" noChangeArrowheads="1"/>
          </p:cNvPicPr>
          <p:nvPr/>
        </p:nvPicPr>
        <p:blipFill>
          <a:blip r:embed="rId9" cstate="print"/>
          <a:srcRect l="12111" r="10194"/>
          <a:stretch>
            <a:fillRect/>
          </a:stretch>
        </p:blipFill>
        <p:spPr bwMode="auto">
          <a:xfrm>
            <a:off x="7452320" y="1096114"/>
            <a:ext cx="1563604" cy="125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764704"/>
          <a:ext cx="741682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3768" y="18864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ТРАНСЛЯЦИЯ ОПЫТА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/>
          <a:srcRect l="28641" t="16699" r="27063" b="6520"/>
          <a:stretch>
            <a:fillRect/>
          </a:stretch>
        </p:blipFill>
        <p:spPr bwMode="auto">
          <a:xfrm>
            <a:off x="7661604" y="2564904"/>
            <a:ext cx="1482396" cy="2055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одержимое 3" descr="Ерохина Т_Н_Гаюновские чтения_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692696"/>
            <a:ext cx="1129634" cy="1696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4797152"/>
            <a:ext cx="1353998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Autofit/>
          </a:bodyPr>
          <a:lstStyle/>
          <a:p>
            <a:pPr marL="179388" lvl="0" indent="-179388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i="1" dirty="0" smtClean="0"/>
              <a:t>Наименование организации: </a:t>
            </a:r>
            <a:r>
              <a:rPr lang="ru-RU" sz="2000" b="1" dirty="0" smtClean="0"/>
              <a:t>Краевое государственное бюджетное профессиональное образовательное учреждение «Алтайская академия гостеприимства»</a:t>
            </a:r>
          </a:p>
          <a:p>
            <a:pPr marL="179388" lvl="0" indent="-179388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i="1" dirty="0" smtClean="0"/>
              <a:t>Ф.И.О. руководителя организации</a:t>
            </a:r>
            <a:r>
              <a:rPr lang="ru-RU" sz="2000" dirty="0" smtClean="0"/>
              <a:t>: </a:t>
            </a:r>
            <a:r>
              <a:rPr lang="ru-RU" sz="2000" b="1" dirty="0" smtClean="0"/>
              <a:t>Ездин Сергей Владимирович </a:t>
            </a:r>
          </a:p>
          <a:p>
            <a:pPr marL="179388" lvl="0" indent="-179388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/>
              <a:t>Адрес страницы сайта, на котором размещён проект: </a:t>
            </a:r>
            <a:r>
              <a:rPr lang="ru-RU" sz="2000" b="1" dirty="0" smtClean="0"/>
              <a:t>https://altag.ru/index.php?top=about&amp;pg=inn_activity / Инновационная деятельность</a:t>
            </a:r>
          </a:p>
          <a:p>
            <a:pPr marL="179388" lvl="0" indent="-179388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i="1" dirty="0" smtClean="0"/>
              <a:t>Соисполнители проекта: </a:t>
            </a:r>
            <a:r>
              <a:rPr lang="ru-RU" sz="2000" b="1" dirty="0" smtClean="0"/>
              <a:t>Птуха Н.Д., </a:t>
            </a:r>
            <a:r>
              <a:rPr lang="ru-RU" sz="2000" dirty="0" smtClean="0"/>
              <a:t>заместитель директора по УМР, </a:t>
            </a:r>
            <a:r>
              <a:rPr lang="ru-RU" sz="2000" b="1" dirty="0" smtClean="0"/>
              <a:t>Исаева О.Ф., </a:t>
            </a:r>
            <a:r>
              <a:rPr lang="ru-RU" sz="2000" dirty="0" smtClean="0"/>
              <a:t>заведующий учебно-методическим отделом, </a:t>
            </a:r>
            <a:r>
              <a:rPr lang="ru-RU" sz="2000" b="1" dirty="0" smtClean="0"/>
              <a:t>Новикова Л.А., </a:t>
            </a:r>
            <a:r>
              <a:rPr lang="ru-RU" sz="2000" dirty="0" smtClean="0"/>
              <a:t>заведующий предметно-цикловой комиссией естествознания</a:t>
            </a:r>
          </a:p>
          <a:p>
            <a:pPr marL="179388" lvl="0" indent="-179388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i="1" dirty="0" smtClean="0"/>
              <a:t>Наименование проекта: </a:t>
            </a:r>
            <a:r>
              <a:rPr lang="ru-RU" sz="2000" b="1" dirty="0" smtClean="0"/>
              <a:t>«Создание лаборатории инновационных технологий для повышения эффективности преподавания общеобразовательных дисциплин в контексте профессионального становления обучающихся ПОО»</a:t>
            </a:r>
          </a:p>
          <a:p>
            <a:pPr marL="179388" lvl="0" indent="-179388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i="1" dirty="0" smtClean="0"/>
              <a:t>Сроки реализации проекта:  </a:t>
            </a:r>
            <a:r>
              <a:rPr lang="ru-RU" sz="2000" b="1" dirty="0" smtClean="0"/>
              <a:t>2023 – 2026 </a:t>
            </a:r>
            <a:r>
              <a:rPr lang="ru-RU" sz="2000" b="1" dirty="0" err="1" smtClean="0"/>
              <a:t>гг</a:t>
            </a:r>
            <a:endParaRPr lang="ru-RU" sz="2000" b="1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/>
              </a:rPr>
              <a:t>СВЕДЕНИЯ О </a:t>
            </a:r>
            <a:r>
              <a:rPr lang="ru-RU" sz="3000" b="1" dirty="0" smtClean="0">
                <a:effectLst/>
              </a:rPr>
              <a:t>РИП</a:t>
            </a:r>
            <a:r>
              <a:rPr lang="ru-RU" sz="2400" b="1" dirty="0" smtClean="0">
                <a:effectLst/>
              </a:rPr>
              <a:t> </a:t>
            </a:r>
            <a:endParaRPr lang="ru-RU" sz="2400" b="1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87824" y="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Публикации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996952"/>
            <a:ext cx="1549740" cy="2221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068960"/>
            <a:ext cx="1498733" cy="2180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1692696" y="6669360"/>
            <a:ext cx="8640960" cy="3096344"/>
          </a:xfrm>
        </p:spPr>
        <p:txBody>
          <a:bodyPr>
            <a:noAutofit/>
          </a:bodyPr>
          <a:lstStyle/>
          <a:p>
            <a:pPr marL="0" indent="0" algn="just"/>
            <a:endParaRPr lang="ru-RU" sz="2400" b="1" dirty="0" smtClean="0"/>
          </a:p>
          <a:p>
            <a:pPr marL="0" indent="0" algn="just"/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 </a:t>
            </a:r>
          </a:p>
          <a:p>
            <a:pPr marL="0" indent="0" algn="just"/>
            <a:r>
              <a:rPr lang="ru-RU" sz="2200" b="1" dirty="0" smtClean="0"/>
              <a:t>Участие в наполнении контента на странице ВК «</a:t>
            </a:r>
            <a:r>
              <a:rPr lang="ru-RU" sz="2400" b="1" dirty="0" smtClean="0"/>
              <a:t>ГДЕ ЗДЕСЬ МАТЕМАТИКА? Задачи для …</a:t>
            </a:r>
            <a:r>
              <a:rPr lang="ru-RU" sz="2200" b="1" dirty="0" smtClean="0"/>
              <a:t>».</a:t>
            </a:r>
          </a:p>
          <a:p>
            <a:pPr marL="0" indent="0" algn="just">
              <a:buNone/>
            </a:pP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Участие в проекте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615802" cy="6093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iof\Desktop\photo_2024-04-03_09-48-48.jpg"/>
          <p:cNvPicPr>
            <a:picLocks noChangeAspect="1" noChangeArrowheads="1"/>
          </p:cNvPicPr>
          <p:nvPr/>
        </p:nvPicPr>
        <p:blipFill>
          <a:blip r:embed="rId3" cstate="print"/>
          <a:srcRect t="15154" b="26966"/>
          <a:stretch>
            <a:fillRect/>
          </a:stretch>
        </p:blipFill>
        <p:spPr bwMode="auto">
          <a:xfrm>
            <a:off x="827584" y="1916832"/>
            <a:ext cx="3590866" cy="4618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1692696" y="6669360"/>
            <a:ext cx="8640960" cy="3096344"/>
          </a:xfrm>
        </p:spPr>
        <p:txBody>
          <a:bodyPr>
            <a:noAutofit/>
          </a:bodyPr>
          <a:lstStyle/>
          <a:p>
            <a:pPr marL="0" indent="0" algn="just"/>
            <a:endParaRPr lang="ru-RU" sz="2400" b="1" dirty="0" smtClean="0"/>
          </a:p>
          <a:p>
            <a:pPr marL="0" indent="0" algn="just"/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 </a:t>
            </a:r>
          </a:p>
          <a:p>
            <a:pPr marL="0" indent="0" algn="just"/>
            <a:r>
              <a:rPr lang="ru-RU" sz="2200" b="1" dirty="0" smtClean="0"/>
              <a:t>Участие в наполнении контента на странице ВК «</a:t>
            </a:r>
            <a:r>
              <a:rPr lang="ru-RU" sz="2400" b="1" dirty="0" smtClean="0"/>
              <a:t>ГДЕ ЗДЕСЬ МАТЕМАТИКА? Задачи для …</a:t>
            </a:r>
            <a:r>
              <a:rPr lang="ru-RU" sz="2200" b="1" dirty="0" smtClean="0"/>
              <a:t>».</a:t>
            </a:r>
          </a:p>
          <a:p>
            <a:pPr marL="0" indent="0" algn="just">
              <a:buNone/>
            </a:pPr>
            <a:endParaRPr lang="ru-RU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4032448" cy="4346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2947075" cy="29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5364" y="476672"/>
            <a:ext cx="55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Приглашаем присоединиться к проекту</a:t>
            </a:r>
          </a:p>
          <a:p>
            <a:pPr algn="ctr"/>
            <a:r>
              <a:rPr lang="ru-RU" sz="2400" b="1" u="sng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ВКонтакте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892480" cy="5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24736" cy="13366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/>
              </a:rPr>
              <a:t>Повышение квалификации преподавателей посредством участия в семинарах, конференциях по учебно-методическому обеспечению предметов общеобразовательного цикла</a:t>
            </a:r>
            <a:endParaRPr lang="ru-RU" sz="2400" b="1" dirty="0"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252536" y="5013176"/>
          <a:ext cx="92170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/>
              </a:rPr>
              <a:t>ПЛАНИРОВАНИЕ</a:t>
            </a:r>
            <a:endParaRPr lang="ru-RU" sz="2800" b="1" dirty="0">
              <a:effectLst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4076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5949280"/>
            <a:ext cx="79563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166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ПРИСОЕДИНЯЙТЕСЬ К </a:t>
            </a:r>
          </a:p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АЛТАЙСКОЙ АКАДЕМИИ ГОСТЕПРИИМСТВА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62068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clck(7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908720"/>
            <a:ext cx="1368152" cy="1368152"/>
          </a:xfrm>
          <a:prstGeom prst="rect">
            <a:avLst/>
          </a:prstGeom>
        </p:spPr>
      </p:pic>
      <p:pic>
        <p:nvPicPr>
          <p:cNvPr id="12" name="Рисунок 11" descr="clck(6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2276872"/>
            <a:ext cx="1368152" cy="1368152"/>
          </a:xfrm>
          <a:prstGeom prst="rect">
            <a:avLst/>
          </a:prstGeom>
        </p:spPr>
      </p:pic>
      <p:pic>
        <p:nvPicPr>
          <p:cNvPr id="13" name="Рисунок 12" descr="clck(8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3840" y="3645024"/>
            <a:ext cx="1440160" cy="144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45854"/>
            <a:ext cx="6768752" cy="14389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</a:rPr>
              <a:t>АКТУАЛЬНОСТЬ ИННОВАЦИОННОГО ПРОЕКТА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И ТЕОРЕТИЧЕСКОЕ ОБОСНОВАНИЕ 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ТЕМЫ ПРОЕКТА</a:t>
            </a:r>
            <a:endParaRPr lang="ru-RU" sz="2400" b="1" dirty="0">
              <a:effectLst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1412776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942093"/>
            <a:ext cx="82809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ru-RU" sz="2200" b="1" spc="-100" dirty="0" smtClean="0">
                <a:solidFill>
                  <a:srgbClr val="0070C0"/>
                </a:solidFill>
                <a:effectLst/>
              </a:rPr>
              <a:t>Повышение эффективности преподавания общеобразовательных дисциплин естественнонаучного цикла и математики в контексте профессионального становления  обучающихся ПОО</a:t>
            </a:r>
            <a:r>
              <a:rPr kumimoji="0" lang="ru-RU" sz="2200" b="1" u="none" strike="noStrike" cap="none" spc="-10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620688"/>
            <a:ext cx="232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ЦЕЛЬ ПРОЕКТА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3140968"/>
          <a:ext cx="9144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03848" y="342900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ЭТАПЫ ПРОЕКТА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588224" y="260648"/>
            <a:ext cx="2426568" cy="1008112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Октябрь, 2023 г.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484784"/>
          <a:ext cx="914400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7128792" cy="1193913"/>
          </a:xfrm>
        </p:spPr>
        <p:txBody>
          <a:bodyPr>
            <a:noAutofit/>
          </a:bodyPr>
          <a:lstStyle/>
          <a:p>
            <a:pPr indent="45720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Анкетирование обучающихся на предмет оценки уровня мотивации к изучению ОД естественнонаучного цикла и математики</a:t>
            </a:r>
            <a:endParaRPr lang="ru-RU" sz="24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96336" y="1340768"/>
            <a:ext cx="1346448" cy="9144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Декабрь, 2023 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Методика для диагностики учебной мотивации студентов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(</a:t>
            </a:r>
            <a:r>
              <a:rPr lang="ru-RU" sz="2400" b="1" dirty="0" err="1" smtClean="0"/>
              <a:t>А.А.Реан</a:t>
            </a:r>
            <a:r>
              <a:rPr lang="ru-RU" sz="2400" b="1" dirty="0" smtClean="0"/>
              <a:t> и В.А.Якунин, модификация Н.Ц.Бадмаевой)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Волна 6"/>
          <p:cNvSpPr/>
          <p:nvPr/>
        </p:nvSpPr>
        <p:spPr>
          <a:xfrm>
            <a:off x="2051720" y="1412776"/>
            <a:ext cx="3816424" cy="698376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Анкета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2996952"/>
          <a:ext cx="83529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47864" y="6021288"/>
            <a:ext cx="511256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Система тестирования 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Indigo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7128792" cy="1193913"/>
          </a:xfrm>
        </p:spPr>
        <p:txBody>
          <a:bodyPr>
            <a:noAutofit/>
          </a:bodyPr>
          <a:lstStyle/>
          <a:p>
            <a:pPr indent="45720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Анкетирование обучающихся на предмет оценки уровня мотивации к изучению ОД естественнонаучного цикла и математики</a:t>
            </a:r>
            <a:endParaRPr lang="ru-RU" sz="24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2132856"/>
            <a:ext cx="2498576" cy="1008112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Декабрь, 2023 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3789040"/>
          <a:ext cx="8136904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20240330_1217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916832"/>
            <a:ext cx="2075723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F:\РИП_2023\фото к рип\20240330_1217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844824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87824" y="1340768"/>
            <a:ext cx="5234880" cy="1008112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Ноябрь, 2023 г. -  Февраль, 2024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68752" cy="1368152"/>
          </a:xfrm>
        </p:spPr>
        <p:txBody>
          <a:bodyPr>
            <a:noAutofit/>
          </a:bodyPr>
          <a:lstStyle/>
          <a:p>
            <a:r>
              <a:rPr lang="ru-RU" sz="2400" b="1" spc="-100" dirty="0" smtClean="0">
                <a:solidFill>
                  <a:srgbClr val="002060"/>
                </a:solidFill>
                <a:effectLst/>
              </a:rPr>
              <a:t>КОНКУРС ИССЛЕДОВАТЕЛЬСКИХ ПРОЕКТОВ ОБУЧАЮЩИХСЯ «СТАРТ  ИДЕЙ»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88640"/>
          <a:ext cx="914400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3608" y="5301208"/>
            <a:ext cx="1706488" cy="108012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Март, 2024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_0002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066429" cy="2700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8" name="Схема 7"/>
          <p:cNvGraphicFramePr/>
          <p:nvPr/>
        </p:nvGraphicFramePr>
        <p:xfrm>
          <a:off x="3419872" y="1484784"/>
          <a:ext cx="57241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5936" y="2492896"/>
            <a:ext cx="102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тема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5013176"/>
            <a:ext cx="1653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направление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336704" cy="1368152"/>
          </a:xfrm>
        </p:spPr>
        <p:txBody>
          <a:bodyPr>
            <a:noAutofit/>
          </a:bodyPr>
          <a:lstStyle/>
          <a:p>
            <a:pPr algn="just"/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Краевая студенческая научно-практическая конференция  «Актуальные проблемы развития  </a:t>
            </a:r>
            <a:br>
              <a:rPr lang="ru-RU" sz="2400" b="1" spc="-100" dirty="0" smtClean="0">
                <a:solidFill>
                  <a:srgbClr val="0070C0"/>
                </a:solidFill>
                <a:effectLst/>
              </a:rPr>
            </a:b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потребительского рынка– Х</a:t>
            </a:r>
            <a:r>
              <a:rPr lang="en-US" sz="2400" b="1" spc="-100" dirty="0" smtClean="0">
                <a:solidFill>
                  <a:srgbClr val="0070C0"/>
                </a:solidFill>
                <a:effectLst/>
              </a:rPr>
              <a:t>IX</a:t>
            </a:r>
            <a:r>
              <a:rPr lang="ru-RU" sz="2400" b="1" spc="-100" dirty="0" smtClean="0">
                <a:solidFill>
                  <a:srgbClr val="0070C0"/>
                </a:solidFill>
                <a:effectLst/>
              </a:rPr>
              <a:t>» с международным участием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1281</TotalTime>
  <Words>1226</Words>
  <Application>Microsoft Office PowerPoint</Application>
  <PresentationFormat>Экран (4:3)</PresentationFormat>
  <Paragraphs>185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2</vt:lpstr>
      <vt:lpstr>   Организация деятельности  лаборатории инновационных технологий  общеобразовательных дисциплин  естественнонаучного цикла в Алтайской академии гостеприимства</vt:lpstr>
      <vt:lpstr>СВЕДЕНИЯ О РИП </vt:lpstr>
      <vt:lpstr>АКТУАЛЬНОСТЬ ИННОВАЦИОННОГО ПРОЕКТА И ТЕОРЕТИЧЕСКОЕ ОБОСНОВАНИЕ  ТЕМЫ ПРОЕКТА</vt:lpstr>
      <vt:lpstr>Повышение эффективности преподавания общеобразовательных дисциплин естественнонаучного цикла и математики в контексте профессионального становления  обучающихся ПОО  </vt:lpstr>
      <vt:lpstr>Слайд 5</vt:lpstr>
      <vt:lpstr>Анкетирование обучающихся на предмет оценки уровня мотивации к изучению ОД естественнонаучного цикла и математики</vt:lpstr>
      <vt:lpstr>Анкетирование обучающихся на предмет оценки уровня мотивации к изучению ОД естественнонаучного цикла и математики</vt:lpstr>
      <vt:lpstr>КОНКУРС ИССЛЕДОВАТЕЛЬСКИХ ПРОЕКТОВ ОБУЧАЮЩИХСЯ «СТАРТ  ИДЕЙ»</vt:lpstr>
      <vt:lpstr>Краевая студенческая научно-практическая конференция  «Актуальные проблемы развития   потребительского рынка– ХIX» с международным участием</vt:lpstr>
      <vt:lpstr>Краевая студенческая научно-практическая конференция  «Актуальные проблемы развития   потребительского рынка– ХIX» с международным участием</vt:lpstr>
      <vt:lpstr>Краевая студенческая научно-практическая конференция  «Актуальные проблемы развития   потребительского рынка– ХIX» с международным участием</vt:lpstr>
      <vt:lpstr>Краевая студенческая научно-практическая конференция  «Актуальные проблемы развития   потребительского рынка– ХIX» с международным участием</vt:lpstr>
      <vt:lpstr>Слайд 13</vt:lpstr>
      <vt:lpstr>Затруднения преподавателей при обновлении содержания ОД с учетом профессиональной направленности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Повышение квалификации преподавателей посредством участия в семинарах, конференциях по учебно-методическому обеспечению предметов общеобразовательного цикла</vt:lpstr>
      <vt:lpstr>ПЛАНИРОВАНИЕ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региональной инновационной площадки на 2023-2024 учебный год «Создание лаборатории инновационных технологий  для повышения эффективности преподавания общеобразовательных дисциплин  в контексте профессионального становления обучающихся ПОО» на  15.03.2024</dc:title>
  <dc:creator>Новикова Людмила Алексеевна</dc:creator>
  <cp:lastModifiedBy>nla</cp:lastModifiedBy>
  <cp:revision>191</cp:revision>
  <dcterms:created xsi:type="dcterms:W3CDTF">2024-03-29T07:20:01Z</dcterms:created>
  <dcterms:modified xsi:type="dcterms:W3CDTF">2024-04-03T08:25:50Z</dcterms:modified>
</cp:coreProperties>
</file>