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912" y="5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E1B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E1B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E1B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2E1B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5069" y="-103251"/>
            <a:ext cx="12689255" cy="815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2E1B53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6010"/>
            <a:ext cx="1645920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jp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hyperlink" Target="mailto:bgtc@22edu.ru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ubkova@bgtc.su" TargetMode="External"/><Relationship Id="rId5" Type="http://schemas.openxmlformats.org/officeDocument/2006/relationships/hyperlink" Target="mailto:manaeva@bgtc.su" TargetMode="External"/><Relationship Id="rId4" Type="http://schemas.openxmlformats.org/officeDocument/2006/relationships/hyperlink" Target="mailto:ptashinskaya@bgtc.s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65719"/>
            <a:ext cx="18288000" cy="2621280"/>
          </a:xfrm>
          <a:custGeom>
            <a:avLst/>
            <a:gdLst/>
            <a:ahLst/>
            <a:cxnLst/>
            <a:rect l="l" t="t" r="r" b="b"/>
            <a:pathLst>
              <a:path w="18288000" h="2621279">
                <a:moveTo>
                  <a:pt x="18288000" y="0"/>
                </a:moveTo>
                <a:lnTo>
                  <a:pt x="0" y="0"/>
                </a:lnTo>
                <a:lnTo>
                  <a:pt x="0" y="2621278"/>
                </a:lnTo>
                <a:lnTo>
                  <a:pt x="18288000" y="2621278"/>
                </a:lnTo>
                <a:lnTo>
                  <a:pt x="1828800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0239756" y="283463"/>
            <a:ext cx="8048625" cy="9988550"/>
            <a:chOff x="10239756" y="283463"/>
            <a:chExt cx="8048625" cy="9988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0524" y="283463"/>
              <a:ext cx="7237476" cy="46146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39756" y="4130038"/>
              <a:ext cx="8048244" cy="6141720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0307" y="28272"/>
            <a:ext cx="2222328" cy="108645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56056" y="2118105"/>
            <a:ext cx="9648190" cy="42932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01F5F"/>
                </a:solidFill>
                <a:latin typeface="Arial"/>
                <a:cs typeface="Arial"/>
              </a:rPr>
              <a:t>О</a:t>
            </a:r>
            <a:r>
              <a:rPr sz="4000" b="1" spc="2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90" dirty="0">
                <a:solidFill>
                  <a:srgbClr val="001F5F"/>
                </a:solidFill>
                <a:latin typeface="Arial"/>
                <a:cs typeface="Arial"/>
              </a:rPr>
              <a:t>реализации</a:t>
            </a:r>
            <a:r>
              <a:rPr sz="4000" b="1" spc="3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80" dirty="0">
                <a:solidFill>
                  <a:srgbClr val="001F5F"/>
                </a:solidFill>
                <a:latin typeface="Arial"/>
                <a:cs typeface="Arial"/>
              </a:rPr>
              <a:t>проекта</a:t>
            </a:r>
            <a:endParaRPr sz="4000">
              <a:latin typeface="Arial"/>
              <a:cs typeface="Arial"/>
            </a:endParaRPr>
          </a:p>
          <a:p>
            <a:pPr marL="12065" marR="5080" algn="ctr">
              <a:lnSpc>
                <a:spcPct val="100000"/>
              </a:lnSpc>
            </a:pPr>
            <a:r>
              <a:rPr sz="4000" b="1" spc="90" dirty="0">
                <a:solidFill>
                  <a:srgbClr val="001F5F"/>
                </a:solidFill>
                <a:latin typeface="Arial"/>
                <a:cs typeface="Arial"/>
              </a:rPr>
              <a:t>«Создание</a:t>
            </a:r>
            <a:r>
              <a:rPr sz="4000" b="1" spc="3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80" dirty="0">
                <a:solidFill>
                  <a:srgbClr val="001F5F"/>
                </a:solidFill>
                <a:latin typeface="Arial"/>
                <a:cs typeface="Arial"/>
              </a:rPr>
              <a:t>методического</a:t>
            </a:r>
            <a:r>
              <a:rPr sz="4000" b="1" spc="3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70" dirty="0">
                <a:solidFill>
                  <a:srgbClr val="001F5F"/>
                </a:solidFill>
                <a:latin typeface="Arial"/>
                <a:cs typeface="Arial"/>
              </a:rPr>
              <a:t>полигона </a:t>
            </a:r>
            <a:r>
              <a:rPr sz="4000" b="1" spc="60" dirty="0">
                <a:solidFill>
                  <a:srgbClr val="001F5F"/>
                </a:solidFill>
                <a:latin typeface="Arial"/>
                <a:cs typeface="Arial"/>
              </a:rPr>
              <a:t>по</a:t>
            </a:r>
            <a:r>
              <a:rPr sz="4000" b="1" spc="2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85" dirty="0">
                <a:solidFill>
                  <a:srgbClr val="001F5F"/>
                </a:solidFill>
                <a:latin typeface="Arial"/>
                <a:cs typeface="Arial"/>
              </a:rPr>
              <a:t>совершенствованию </a:t>
            </a:r>
            <a:r>
              <a:rPr sz="4000" b="1" spc="95" dirty="0">
                <a:solidFill>
                  <a:srgbClr val="001F5F"/>
                </a:solidFill>
                <a:latin typeface="Arial"/>
                <a:cs typeface="Arial"/>
              </a:rPr>
              <a:t>воспитательной</a:t>
            </a:r>
            <a:r>
              <a:rPr sz="4000" b="1" spc="3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95" dirty="0">
                <a:solidFill>
                  <a:srgbClr val="001F5F"/>
                </a:solidFill>
                <a:latin typeface="Arial"/>
                <a:cs typeface="Arial"/>
              </a:rPr>
              <a:t>деятельности</a:t>
            </a:r>
            <a:r>
              <a:rPr sz="4000" b="1" spc="3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-50" dirty="0">
                <a:solidFill>
                  <a:srgbClr val="001F5F"/>
                </a:solidFill>
                <a:latin typeface="Arial"/>
                <a:cs typeface="Arial"/>
              </a:rPr>
              <a:t>в </a:t>
            </a:r>
            <a:r>
              <a:rPr sz="4000" b="1" spc="90" dirty="0">
                <a:solidFill>
                  <a:srgbClr val="001F5F"/>
                </a:solidFill>
                <a:latin typeface="Arial"/>
                <a:cs typeface="Arial"/>
              </a:rPr>
              <a:t>профессиональных </a:t>
            </a:r>
            <a:r>
              <a:rPr sz="4000" b="1" spc="95" dirty="0">
                <a:solidFill>
                  <a:srgbClr val="001F5F"/>
                </a:solidFill>
                <a:latin typeface="Arial"/>
                <a:cs typeface="Arial"/>
              </a:rPr>
              <a:t>образовательных</a:t>
            </a:r>
            <a:r>
              <a:rPr sz="4000" b="1" spc="4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4000" b="1" spc="85" dirty="0">
                <a:solidFill>
                  <a:srgbClr val="001F5F"/>
                </a:solidFill>
                <a:latin typeface="Arial"/>
                <a:cs typeface="Arial"/>
              </a:rPr>
              <a:t>организациях</a:t>
            </a:r>
            <a:endParaRPr sz="4000">
              <a:latin typeface="Arial"/>
              <a:cs typeface="Arial"/>
            </a:endParaRPr>
          </a:p>
          <a:p>
            <a:pPr marL="5715" algn="ctr">
              <a:lnSpc>
                <a:spcPct val="100000"/>
              </a:lnSpc>
              <a:spcBef>
                <a:spcPts val="5"/>
              </a:spcBef>
            </a:pPr>
            <a:r>
              <a:rPr sz="4000" b="1" spc="90" dirty="0">
                <a:solidFill>
                  <a:srgbClr val="001F5F"/>
                </a:solidFill>
                <a:latin typeface="Arial"/>
                <a:cs typeface="Arial"/>
              </a:rPr>
              <a:t>«PROактивность»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725292" y="259461"/>
            <a:ext cx="8172450" cy="523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95"/>
              </a:spcBef>
            </a:pP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КРАЕВОЕ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 ГОСУДАРСТВЕННОЕ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БЮДЖЕТНОЕ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ПРОФЕССИОНАЛЬНОЕ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ОБРАЗОВАТЕЛЬНОЕ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УЧРЕЖДЕНИЕ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«БИЙСКИЙ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ГОСУДАРСТВЕННЫЙ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КОЛЛЕДЖ»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847725"/>
            </a:xfrm>
            <a:custGeom>
              <a:avLst/>
              <a:gdLst/>
              <a:ahLst/>
              <a:cxnLst/>
              <a:rect l="l" t="t" r="r" b="b"/>
              <a:pathLst>
                <a:path w="18288000" h="847725">
                  <a:moveTo>
                    <a:pt x="18288000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18288000" y="847344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78756" y="0"/>
              <a:ext cx="809625" cy="838200"/>
            </a:xfrm>
            <a:custGeom>
              <a:avLst/>
              <a:gdLst/>
              <a:ahLst/>
              <a:cxnLst/>
              <a:rect l="l" t="t" r="r" b="b"/>
              <a:pathLst>
                <a:path w="809625" h="838200">
                  <a:moveTo>
                    <a:pt x="0" y="838200"/>
                  </a:moveTo>
                  <a:lnTo>
                    <a:pt x="809244" y="838200"/>
                  </a:lnTo>
                  <a:lnTo>
                    <a:pt x="809244" y="0"/>
                  </a:lnTo>
                  <a:lnTo>
                    <a:pt x="0" y="0"/>
                  </a:lnTo>
                  <a:lnTo>
                    <a:pt x="0" y="83820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0152" rIns="0" bIns="0" rtlCol="0">
            <a:spAutoFit/>
          </a:bodyPr>
          <a:lstStyle/>
          <a:p>
            <a:pPr marL="135890">
              <a:lnSpc>
                <a:spcPct val="100000"/>
              </a:lnSpc>
              <a:spcBef>
                <a:spcPts val="100"/>
              </a:spcBef>
            </a:pPr>
            <a:r>
              <a:rPr dirty="0"/>
              <a:t>Ресурсное</a:t>
            </a:r>
            <a:r>
              <a:rPr spc="425" dirty="0"/>
              <a:t> </a:t>
            </a:r>
            <a:r>
              <a:rPr dirty="0"/>
              <a:t>обеспечение</a:t>
            </a:r>
            <a:r>
              <a:rPr spc="395" dirty="0"/>
              <a:t> </a:t>
            </a:r>
            <a:r>
              <a:rPr dirty="0"/>
              <a:t>и</a:t>
            </a:r>
            <a:r>
              <a:rPr spc="375" dirty="0"/>
              <a:t> </a:t>
            </a:r>
            <a:r>
              <a:rPr spc="-10" dirty="0"/>
              <a:t>риски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711419" y="201294"/>
            <a:ext cx="382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" dirty="0">
                <a:solidFill>
                  <a:srgbClr val="EDEDED"/>
                </a:solidFill>
                <a:latin typeface="Microsoft Sans Serif"/>
                <a:cs typeface="Microsoft Sans Serif"/>
              </a:rPr>
              <a:t>10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604952" y="2738564"/>
            <a:ext cx="2357755" cy="1532255"/>
            <a:chOff x="6604952" y="2738564"/>
            <a:chExt cx="2357755" cy="1532255"/>
          </a:xfrm>
        </p:grpSpPr>
        <p:sp>
          <p:nvSpPr>
            <p:cNvPr id="8" name="object 8"/>
            <p:cNvSpPr/>
            <p:nvPr/>
          </p:nvSpPr>
          <p:spPr>
            <a:xfrm>
              <a:off x="6617970" y="2751581"/>
              <a:ext cx="2331720" cy="1506220"/>
            </a:xfrm>
            <a:custGeom>
              <a:avLst/>
              <a:gdLst/>
              <a:ahLst/>
              <a:cxnLst/>
              <a:rect l="l" t="t" r="r" b="b"/>
              <a:pathLst>
                <a:path w="2331720" h="1506220">
                  <a:moveTo>
                    <a:pt x="1165859" y="0"/>
                  </a:moveTo>
                  <a:lnTo>
                    <a:pt x="1107671" y="921"/>
                  </a:lnTo>
                  <a:lnTo>
                    <a:pt x="1050221" y="3656"/>
                  </a:lnTo>
                  <a:lnTo>
                    <a:pt x="993577" y="8162"/>
                  </a:lnTo>
                  <a:lnTo>
                    <a:pt x="937804" y="14396"/>
                  </a:lnTo>
                  <a:lnTo>
                    <a:pt x="882970" y="22314"/>
                  </a:lnTo>
                  <a:lnTo>
                    <a:pt x="829143" y="31874"/>
                  </a:lnTo>
                  <a:lnTo>
                    <a:pt x="776387" y="43032"/>
                  </a:lnTo>
                  <a:lnTo>
                    <a:pt x="724771" y="55745"/>
                  </a:lnTo>
                  <a:lnTo>
                    <a:pt x="674361" y="69971"/>
                  </a:lnTo>
                  <a:lnTo>
                    <a:pt x="625224" y="85665"/>
                  </a:lnTo>
                  <a:lnTo>
                    <a:pt x="577426" y="102785"/>
                  </a:lnTo>
                  <a:lnTo>
                    <a:pt x="531035" y="121287"/>
                  </a:lnTo>
                  <a:lnTo>
                    <a:pt x="486117" y="141130"/>
                  </a:lnTo>
                  <a:lnTo>
                    <a:pt x="442739" y="162268"/>
                  </a:lnTo>
                  <a:lnTo>
                    <a:pt x="400968" y="184660"/>
                  </a:lnTo>
                  <a:lnTo>
                    <a:pt x="360871" y="208262"/>
                  </a:lnTo>
                  <a:lnTo>
                    <a:pt x="322514" y="233031"/>
                  </a:lnTo>
                  <a:lnTo>
                    <a:pt x="285964" y="258924"/>
                  </a:lnTo>
                  <a:lnTo>
                    <a:pt x="251288" y="285897"/>
                  </a:lnTo>
                  <a:lnTo>
                    <a:pt x="218553" y="313909"/>
                  </a:lnTo>
                  <a:lnTo>
                    <a:pt x="187826" y="342914"/>
                  </a:lnTo>
                  <a:lnTo>
                    <a:pt x="159173" y="372871"/>
                  </a:lnTo>
                  <a:lnTo>
                    <a:pt x="132661" y="403737"/>
                  </a:lnTo>
                  <a:lnTo>
                    <a:pt x="108357" y="435467"/>
                  </a:lnTo>
                  <a:lnTo>
                    <a:pt x="86328" y="468020"/>
                  </a:lnTo>
                  <a:lnTo>
                    <a:pt x="66640" y="501351"/>
                  </a:lnTo>
                  <a:lnTo>
                    <a:pt x="49361" y="535418"/>
                  </a:lnTo>
                  <a:lnTo>
                    <a:pt x="22294" y="605587"/>
                  </a:lnTo>
                  <a:lnTo>
                    <a:pt x="5662" y="678181"/>
                  </a:lnTo>
                  <a:lnTo>
                    <a:pt x="0" y="752856"/>
                  </a:lnTo>
                  <a:lnTo>
                    <a:pt x="1426" y="790431"/>
                  </a:lnTo>
                  <a:lnTo>
                    <a:pt x="12640" y="864109"/>
                  </a:lnTo>
                  <a:lnTo>
                    <a:pt x="34556" y="935533"/>
                  </a:lnTo>
                  <a:lnTo>
                    <a:pt x="66640" y="1004360"/>
                  </a:lnTo>
                  <a:lnTo>
                    <a:pt x="86328" y="1037691"/>
                  </a:lnTo>
                  <a:lnTo>
                    <a:pt x="108357" y="1070244"/>
                  </a:lnTo>
                  <a:lnTo>
                    <a:pt x="132661" y="1101974"/>
                  </a:lnTo>
                  <a:lnTo>
                    <a:pt x="159173" y="1132840"/>
                  </a:lnTo>
                  <a:lnTo>
                    <a:pt x="187826" y="1162797"/>
                  </a:lnTo>
                  <a:lnTo>
                    <a:pt x="218553" y="1191802"/>
                  </a:lnTo>
                  <a:lnTo>
                    <a:pt x="251288" y="1219814"/>
                  </a:lnTo>
                  <a:lnTo>
                    <a:pt x="285964" y="1246787"/>
                  </a:lnTo>
                  <a:lnTo>
                    <a:pt x="322514" y="1272680"/>
                  </a:lnTo>
                  <a:lnTo>
                    <a:pt x="360871" y="1297449"/>
                  </a:lnTo>
                  <a:lnTo>
                    <a:pt x="400968" y="1321051"/>
                  </a:lnTo>
                  <a:lnTo>
                    <a:pt x="442739" y="1343443"/>
                  </a:lnTo>
                  <a:lnTo>
                    <a:pt x="486117" y="1364581"/>
                  </a:lnTo>
                  <a:lnTo>
                    <a:pt x="531035" y="1384424"/>
                  </a:lnTo>
                  <a:lnTo>
                    <a:pt x="577426" y="1402926"/>
                  </a:lnTo>
                  <a:lnTo>
                    <a:pt x="625224" y="1420046"/>
                  </a:lnTo>
                  <a:lnTo>
                    <a:pt x="674361" y="1435740"/>
                  </a:lnTo>
                  <a:lnTo>
                    <a:pt x="724771" y="1449966"/>
                  </a:lnTo>
                  <a:lnTo>
                    <a:pt x="776387" y="1462679"/>
                  </a:lnTo>
                  <a:lnTo>
                    <a:pt x="829143" y="1473837"/>
                  </a:lnTo>
                  <a:lnTo>
                    <a:pt x="882970" y="1483397"/>
                  </a:lnTo>
                  <a:lnTo>
                    <a:pt x="937804" y="1491315"/>
                  </a:lnTo>
                  <a:lnTo>
                    <a:pt x="993577" y="1497549"/>
                  </a:lnTo>
                  <a:lnTo>
                    <a:pt x="1050221" y="1502055"/>
                  </a:lnTo>
                  <a:lnTo>
                    <a:pt x="1107671" y="1504790"/>
                  </a:lnTo>
                  <a:lnTo>
                    <a:pt x="1165859" y="1505712"/>
                  </a:lnTo>
                  <a:lnTo>
                    <a:pt x="1224048" y="1504790"/>
                  </a:lnTo>
                  <a:lnTo>
                    <a:pt x="1281498" y="1502055"/>
                  </a:lnTo>
                  <a:lnTo>
                    <a:pt x="1338142" y="1497549"/>
                  </a:lnTo>
                  <a:lnTo>
                    <a:pt x="1393915" y="1491315"/>
                  </a:lnTo>
                  <a:lnTo>
                    <a:pt x="1448749" y="1483397"/>
                  </a:lnTo>
                  <a:lnTo>
                    <a:pt x="1502576" y="1473837"/>
                  </a:lnTo>
                  <a:lnTo>
                    <a:pt x="1555332" y="1462679"/>
                  </a:lnTo>
                  <a:lnTo>
                    <a:pt x="1606948" y="1449966"/>
                  </a:lnTo>
                  <a:lnTo>
                    <a:pt x="1657358" y="1435740"/>
                  </a:lnTo>
                  <a:lnTo>
                    <a:pt x="1706495" y="1420046"/>
                  </a:lnTo>
                  <a:lnTo>
                    <a:pt x="1754293" y="1402926"/>
                  </a:lnTo>
                  <a:lnTo>
                    <a:pt x="1800684" y="1384424"/>
                  </a:lnTo>
                  <a:lnTo>
                    <a:pt x="1845602" y="1364581"/>
                  </a:lnTo>
                  <a:lnTo>
                    <a:pt x="1888980" y="1343443"/>
                  </a:lnTo>
                  <a:lnTo>
                    <a:pt x="1930751" y="1321051"/>
                  </a:lnTo>
                  <a:lnTo>
                    <a:pt x="1970848" y="1297449"/>
                  </a:lnTo>
                  <a:lnTo>
                    <a:pt x="2009205" y="1272680"/>
                  </a:lnTo>
                  <a:lnTo>
                    <a:pt x="2045755" y="1246787"/>
                  </a:lnTo>
                  <a:lnTo>
                    <a:pt x="2080431" y="1219814"/>
                  </a:lnTo>
                  <a:lnTo>
                    <a:pt x="2113166" y="1191802"/>
                  </a:lnTo>
                  <a:lnTo>
                    <a:pt x="2143893" y="1162797"/>
                  </a:lnTo>
                  <a:lnTo>
                    <a:pt x="2172546" y="1132840"/>
                  </a:lnTo>
                  <a:lnTo>
                    <a:pt x="2199058" y="1101974"/>
                  </a:lnTo>
                  <a:lnTo>
                    <a:pt x="2223362" y="1070244"/>
                  </a:lnTo>
                  <a:lnTo>
                    <a:pt x="2245391" y="1037691"/>
                  </a:lnTo>
                  <a:lnTo>
                    <a:pt x="2265079" y="1004360"/>
                  </a:lnTo>
                  <a:lnTo>
                    <a:pt x="2282358" y="970293"/>
                  </a:lnTo>
                  <a:lnTo>
                    <a:pt x="2309425" y="900124"/>
                  </a:lnTo>
                  <a:lnTo>
                    <a:pt x="2326057" y="827530"/>
                  </a:lnTo>
                  <a:lnTo>
                    <a:pt x="2331720" y="752856"/>
                  </a:lnTo>
                  <a:lnTo>
                    <a:pt x="2330293" y="715280"/>
                  </a:lnTo>
                  <a:lnTo>
                    <a:pt x="2319079" y="641602"/>
                  </a:lnTo>
                  <a:lnTo>
                    <a:pt x="2297163" y="570178"/>
                  </a:lnTo>
                  <a:lnTo>
                    <a:pt x="2265079" y="501351"/>
                  </a:lnTo>
                  <a:lnTo>
                    <a:pt x="2245391" y="468020"/>
                  </a:lnTo>
                  <a:lnTo>
                    <a:pt x="2223362" y="435467"/>
                  </a:lnTo>
                  <a:lnTo>
                    <a:pt x="2199058" y="403737"/>
                  </a:lnTo>
                  <a:lnTo>
                    <a:pt x="2172546" y="372872"/>
                  </a:lnTo>
                  <a:lnTo>
                    <a:pt x="2143893" y="342914"/>
                  </a:lnTo>
                  <a:lnTo>
                    <a:pt x="2113166" y="313909"/>
                  </a:lnTo>
                  <a:lnTo>
                    <a:pt x="2080431" y="285897"/>
                  </a:lnTo>
                  <a:lnTo>
                    <a:pt x="2045755" y="258924"/>
                  </a:lnTo>
                  <a:lnTo>
                    <a:pt x="2009205" y="233031"/>
                  </a:lnTo>
                  <a:lnTo>
                    <a:pt x="1970848" y="208262"/>
                  </a:lnTo>
                  <a:lnTo>
                    <a:pt x="1930751" y="184660"/>
                  </a:lnTo>
                  <a:lnTo>
                    <a:pt x="1888980" y="162268"/>
                  </a:lnTo>
                  <a:lnTo>
                    <a:pt x="1845602" y="141130"/>
                  </a:lnTo>
                  <a:lnTo>
                    <a:pt x="1800684" y="121287"/>
                  </a:lnTo>
                  <a:lnTo>
                    <a:pt x="1754293" y="102785"/>
                  </a:lnTo>
                  <a:lnTo>
                    <a:pt x="1706495" y="85665"/>
                  </a:lnTo>
                  <a:lnTo>
                    <a:pt x="1657358" y="69971"/>
                  </a:lnTo>
                  <a:lnTo>
                    <a:pt x="1606948" y="55745"/>
                  </a:lnTo>
                  <a:lnTo>
                    <a:pt x="1555332" y="43032"/>
                  </a:lnTo>
                  <a:lnTo>
                    <a:pt x="1502576" y="31874"/>
                  </a:lnTo>
                  <a:lnTo>
                    <a:pt x="1448749" y="22314"/>
                  </a:lnTo>
                  <a:lnTo>
                    <a:pt x="1393915" y="14396"/>
                  </a:lnTo>
                  <a:lnTo>
                    <a:pt x="1338142" y="8162"/>
                  </a:lnTo>
                  <a:lnTo>
                    <a:pt x="1281498" y="3656"/>
                  </a:lnTo>
                  <a:lnTo>
                    <a:pt x="1224048" y="921"/>
                  </a:lnTo>
                  <a:lnTo>
                    <a:pt x="1165859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17970" y="2751581"/>
              <a:ext cx="2331720" cy="1506220"/>
            </a:xfrm>
            <a:custGeom>
              <a:avLst/>
              <a:gdLst/>
              <a:ahLst/>
              <a:cxnLst/>
              <a:rect l="l" t="t" r="r" b="b"/>
              <a:pathLst>
                <a:path w="2331720" h="1506220">
                  <a:moveTo>
                    <a:pt x="0" y="752856"/>
                  </a:moveTo>
                  <a:lnTo>
                    <a:pt x="5662" y="678181"/>
                  </a:lnTo>
                  <a:lnTo>
                    <a:pt x="22294" y="605587"/>
                  </a:lnTo>
                  <a:lnTo>
                    <a:pt x="49361" y="535418"/>
                  </a:lnTo>
                  <a:lnTo>
                    <a:pt x="66640" y="501351"/>
                  </a:lnTo>
                  <a:lnTo>
                    <a:pt x="86328" y="468020"/>
                  </a:lnTo>
                  <a:lnTo>
                    <a:pt x="108357" y="435467"/>
                  </a:lnTo>
                  <a:lnTo>
                    <a:pt x="132661" y="403737"/>
                  </a:lnTo>
                  <a:lnTo>
                    <a:pt x="159173" y="372871"/>
                  </a:lnTo>
                  <a:lnTo>
                    <a:pt x="187826" y="342914"/>
                  </a:lnTo>
                  <a:lnTo>
                    <a:pt x="218553" y="313909"/>
                  </a:lnTo>
                  <a:lnTo>
                    <a:pt x="251288" y="285897"/>
                  </a:lnTo>
                  <a:lnTo>
                    <a:pt x="285964" y="258924"/>
                  </a:lnTo>
                  <a:lnTo>
                    <a:pt x="322514" y="233031"/>
                  </a:lnTo>
                  <a:lnTo>
                    <a:pt x="360871" y="208262"/>
                  </a:lnTo>
                  <a:lnTo>
                    <a:pt x="400968" y="184660"/>
                  </a:lnTo>
                  <a:lnTo>
                    <a:pt x="442739" y="162268"/>
                  </a:lnTo>
                  <a:lnTo>
                    <a:pt x="486117" y="141130"/>
                  </a:lnTo>
                  <a:lnTo>
                    <a:pt x="531035" y="121287"/>
                  </a:lnTo>
                  <a:lnTo>
                    <a:pt x="577426" y="102785"/>
                  </a:lnTo>
                  <a:lnTo>
                    <a:pt x="625224" y="85665"/>
                  </a:lnTo>
                  <a:lnTo>
                    <a:pt x="674361" y="69971"/>
                  </a:lnTo>
                  <a:lnTo>
                    <a:pt x="724771" y="55745"/>
                  </a:lnTo>
                  <a:lnTo>
                    <a:pt x="776387" y="43032"/>
                  </a:lnTo>
                  <a:lnTo>
                    <a:pt x="829143" y="31874"/>
                  </a:lnTo>
                  <a:lnTo>
                    <a:pt x="882970" y="22314"/>
                  </a:lnTo>
                  <a:lnTo>
                    <a:pt x="937804" y="14396"/>
                  </a:lnTo>
                  <a:lnTo>
                    <a:pt x="993577" y="8162"/>
                  </a:lnTo>
                  <a:lnTo>
                    <a:pt x="1050221" y="3656"/>
                  </a:lnTo>
                  <a:lnTo>
                    <a:pt x="1107671" y="921"/>
                  </a:lnTo>
                  <a:lnTo>
                    <a:pt x="1165859" y="0"/>
                  </a:lnTo>
                  <a:lnTo>
                    <a:pt x="1224048" y="921"/>
                  </a:lnTo>
                  <a:lnTo>
                    <a:pt x="1281498" y="3656"/>
                  </a:lnTo>
                  <a:lnTo>
                    <a:pt x="1338142" y="8162"/>
                  </a:lnTo>
                  <a:lnTo>
                    <a:pt x="1393915" y="14396"/>
                  </a:lnTo>
                  <a:lnTo>
                    <a:pt x="1448749" y="22314"/>
                  </a:lnTo>
                  <a:lnTo>
                    <a:pt x="1502576" y="31874"/>
                  </a:lnTo>
                  <a:lnTo>
                    <a:pt x="1555332" y="43032"/>
                  </a:lnTo>
                  <a:lnTo>
                    <a:pt x="1606948" y="55745"/>
                  </a:lnTo>
                  <a:lnTo>
                    <a:pt x="1657358" y="69971"/>
                  </a:lnTo>
                  <a:lnTo>
                    <a:pt x="1706495" y="85665"/>
                  </a:lnTo>
                  <a:lnTo>
                    <a:pt x="1754293" y="102785"/>
                  </a:lnTo>
                  <a:lnTo>
                    <a:pt x="1800684" y="121287"/>
                  </a:lnTo>
                  <a:lnTo>
                    <a:pt x="1845602" y="141130"/>
                  </a:lnTo>
                  <a:lnTo>
                    <a:pt x="1888980" y="162268"/>
                  </a:lnTo>
                  <a:lnTo>
                    <a:pt x="1930751" y="184660"/>
                  </a:lnTo>
                  <a:lnTo>
                    <a:pt x="1970848" y="208262"/>
                  </a:lnTo>
                  <a:lnTo>
                    <a:pt x="2009205" y="233031"/>
                  </a:lnTo>
                  <a:lnTo>
                    <a:pt x="2045755" y="258924"/>
                  </a:lnTo>
                  <a:lnTo>
                    <a:pt x="2080431" y="285897"/>
                  </a:lnTo>
                  <a:lnTo>
                    <a:pt x="2113166" y="313909"/>
                  </a:lnTo>
                  <a:lnTo>
                    <a:pt x="2143893" y="342914"/>
                  </a:lnTo>
                  <a:lnTo>
                    <a:pt x="2172546" y="372872"/>
                  </a:lnTo>
                  <a:lnTo>
                    <a:pt x="2199058" y="403737"/>
                  </a:lnTo>
                  <a:lnTo>
                    <a:pt x="2223362" y="435467"/>
                  </a:lnTo>
                  <a:lnTo>
                    <a:pt x="2245391" y="468020"/>
                  </a:lnTo>
                  <a:lnTo>
                    <a:pt x="2265079" y="501351"/>
                  </a:lnTo>
                  <a:lnTo>
                    <a:pt x="2282358" y="535418"/>
                  </a:lnTo>
                  <a:lnTo>
                    <a:pt x="2309425" y="605587"/>
                  </a:lnTo>
                  <a:lnTo>
                    <a:pt x="2326057" y="678181"/>
                  </a:lnTo>
                  <a:lnTo>
                    <a:pt x="2331720" y="752856"/>
                  </a:lnTo>
                  <a:lnTo>
                    <a:pt x="2330293" y="790431"/>
                  </a:lnTo>
                  <a:lnTo>
                    <a:pt x="2319079" y="864109"/>
                  </a:lnTo>
                  <a:lnTo>
                    <a:pt x="2297163" y="935533"/>
                  </a:lnTo>
                  <a:lnTo>
                    <a:pt x="2265079" y="1004360"/>
                  </a:lnTo>
                  <a:lnTo>
                    <a:pt x="2245391" y="1037691"/>
                  </a:lnTo>
                  <a:lnTo>
                    <a:pt x="2223362" y="1070244"/>
                  </a:lnTo>
                  <a:lnTo>
                    <a:pt x="2199058" y="1101974"/>
                  </a:lnTo>
                  <a:lnTo>
                    <a:pt x="2172546" y="1132840"/>
                  </a:lnTo>
                  <a:lnTo>
                    <a:pt x="2143893" y="1162797"/>
                  </a:lnTo>
                  <a:lnTo>
                    <a:pt x="2113166" y="1191802"/>
                  </a:lnTo>
                  <a:lnTo>
                    <a:pt x="2080431" y="1219814"/>
                  </a:lnTo>
                  <a:lnTo>
                    <a:pt x="2045755" y="1246787"/>
                  </a:lnTo>
                  <a:lnTo>
                    <a:pt x="2009205" y="1272680"/>
                  </a:lnTo>
                  <a:lnTo>
                    <a:pt x="1970848" y="1297449"/>
                  </a:lnTo>
                  <a:lnTo>
                    <a:pt x="1930751" y="1321051"/>
                  </a:lnTo>
                  <a:lnTo>
                    <a:pt x="1888980" y="1343443"/>
                  </a:lnTo>
                  <a:lnTo>
                    <a:pt x="1845602" y="1364581"/>
                  </a:lnTo>
                  <a:lnTo>
                    <a:pt x="1800684" y="1384424"/>
                  </a:lnTo>
                  <a:lnTo>
                    <a:pt x="1754293" y="1402926"/>
                  </a:lnTo>
                  <a:lnTo>
                    <a:pt x="1706495" y="1420046"/>
                  </a:lnTo>
                  <a:lnTo>
                    <a:pt x="1657358" y="1435740"/>
                  </a:lnTo>
                  <a:lnTo>
                    <a:pt x="1606948" y="1449966"/>
                  </a:lnTo>
                  <a:lnTo>
                    <a:pt x="1555332" y="1462679"/>
                  </a:lnTo>
                  <a:lnTo>
                    <a:pt x="1502576" y="1473837"/>
                  </a:lnTo>
                  <a:lnTo>
                    <a:pt x="1448749" y="1483397"/>
                  </a:lnTo>
                  <a:lnTo>
                    <a:pt x="1393915" y="1491315"/>
                  </a:lnTo>
                  <a:lnTo>
                    <a:pt x="1338142" y="1497549"/>
                  </a:lnTo>
                  <a:lnTo>
                    <a:pt x="1281498" y="1502055"/>
                  </a:lnTo>
                  <a:lnTo>
                    <a:pt x="1224048" y="1504790"/>
                  </a:lnTo>
                  <a:lnTo>
                    <a:pt x="1165859" y="1505712"/>
                  </a:lnTo>
                  <a:lnTo>
                    <a:pt x="1107671" y="1504790"/>
                  </a:lnTo>
                  <a:lnTo>
                    <a:pt x="1050221" y="1502055"/>
                  </a:lnTo>
                  <a:lnTo>
                    <a:pt x="993577" y="1497549"/>
                  </a:lnTo>
                  <a:lnTo>
                    <a:pt x="937804" y="1491315"/>
                  </a:lnTo>
                  <a:lnTo>
                    <a:pt x="882970" y="1483397"/>
                  </a:lnTo>
                  <a:lnTo>
                    <a:pt x="829143" y="1473837"/>
                  </a:lnTo>
                  <a:lnTo>
                    <a:pt x="776387" y="1462679"/>
                  </a:lnTo>
                  <a:lnTo>
                    <a:pt x="724771" y="1449966"/>
                  </a:lnTo>
                  <a:lnTo>
                    <a:pt x="674361" y="1435740"/>
                  </a:lnTo>
                  <a:lnTo>
                    <a:pt x="625224" y="1420046"/>
                  </a:lnTo>
                  <a:lnTo>
                    <a:pt x="577426" y="1402926"/>
                  </a:lnTo>
                  <a:lnTo>
                    <a:pt x="531035" y="1384424"/>
                  </a:lnTo>
                  <a:lnTo>
                    <a:pt x="486117" y="1364581"/>
                  </a:lnTo>
                  <a:lnTo>
                    <a:pt x="442739" y="1343443"/>
                  </a:lnTo>
                  <a:lnTo>
                    <a:pt x="400968" y="1321051"/>
                  </a:lnTo>
                  <a:lnTo>
                    <a:pt x="360871" y="1297449"/>
                  </a:lnTo>
                  <a:lnTo>
                    <a:pt x="322514" y="1272680"/>
                  </a:lnTo>
                  <a:lnTo>
                    <a:pt x="285964" y="1246787"/>
                  </a:lnTo>
                  <a:lnTo>
                    <a:pt x="251288" y="1219814"/>
                  </a:lnTo>
                  <a:lnTo>
                    <a:pt x="218553" y="1191802"/>
                  </a:lnTo>
                  <a:lnTo>
                    <a:pt x="187826" y="1162797"/>
                  </a:lnTo>
                  <a:lnTo>
                    <a:pt x="159173" y="1132840"/>
                  </a:lnTo>
                  <a:lnTo>
                    <a:pt x="132661" y="1101974"/>
                  </a:lnTo>
                  <a:lnTo>
                    <a:pt x="108357" y="1070244"/>
                  </a:lnTo>
                  <a:lnTo>
                    <a:pt x="86328" y="1037691"/>
                  </a:lnTo>
                  <a:lnTo>
                    <a:pt x="66640" y="1004360"/>
                  </a:lnTo>
                  <a:lnTo>
                    <a:pt x="49361" y="970293"/>
                  </a:lnTo>
                  <a:lnTo>
                    <a:pt x="22294" y="900124"/>
                  </a:lnTo>
                  <a:lnTo>
                    <a:pt x="5662" y="827530"/>
                  </a:lnTo>
                  <a:lnTo>
                    <a:pt x="0" y="752856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89064" y="2999231"/>
              <a:ext cx="1590040" cy="848994"/>
            </a:xfrm>
            <a:custGeom>
              <a:avLst/>
              <a:gdLst/>
              <a:ahLst/>
              <a:cxnLst/>
              <a:rect l="l" t="t" r="r" b="b"/>
              <a:pathLst>
                <a:path w="1590040" h="848995">
                  <a:moveTo>
                    <a:pt x="1589531" y="0"/>
                  </a:moveTo>
                  <a:lnTo>
                    <a:pt x="0" y="0"/>
                  </a:lnTo>
                  <a:lnTo>
                    <a:pt x="0" y="848868"/>
                  </a:lnTo>
                  <a:lnTo>
                    <a:pt x="1589531" y="848868"/>
                  </a:lnTo>
                  <a:lnTo>
                    <a:pt x="1589531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083932" y="3038093"/>
            <a:ext cx="140017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08585" marR="5080" indent="-96520">
              <a:lnSpc>
                <a:spcPts val="2590"/>
              </a:lnSpc>
              <a:spcBef>
                <a:spcPts val="425"/>
              </a:spcBef>
            </a:pPr>
            <a:r>
              <a:rPr sz="24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Трудовые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ресурсы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17372" y="6556184"/>
            <a:ext cx="2324735" cy="1571625"/>
            <a:chOff x="6917372" y="6556184"/>
            <a:chExt cx="2324735" cy="1571625"/>
          </a:xfrm>
        </p:grpSpPr>
        <p:sp>
          <p:nvSpPr>
            <p:cNvPr id="13" name="object 13"/>
            <p:cNvSpPr/>
            <p:nvPr/>
          </p:nvSpPr>
          <p:spPr>
            <a:xfrm>
              <a:off x="6930389" y="6569201"/>
              <a:ext cx="2298700" cy="1545590"/>
            </a:xfrm>
            <a:custGeom>
              <a:avLst/>
              <a:gdLst/>
              <a:ahLst/>
              <a:cxnLst/>
              <a:rect l="l" t="t" r="r" b="b"/>
              <a:pathLst>
                <a:path w="2298700" h="1545590">
                  <a:moveTo>
                    <a:pt x="1149095" y="0"/>
                  </a:moveTo>
                  <a:lnTo>
                    <a:pt x="1091745" y="945"/>
                  </a:lnTo>
                  <a:lnTo>
                    <a:pt x="1035122" y="3753"/>
                  </a:lnTo>
                  <a:lnTo>
                    <a:pt x="979293" y="8377"/>
                  </a:lnTo>
                  <a:lnTo>
                    <a:pt x="924323" y="14776"/>
                  </a:lnTo>
                  <a:lnTo>
                    <a:pt x="870278" y="22903"/>
                  </a:lnTo>
                  <a:lnTo>
                    <a:pt x="817225" y="32715"/>
                  </a:lnTo>
                  <a:lnTo>
                    <a:pt x="765228" y="44167"/>
                  </a:lnTo>
                  <a:lnTo>
                    <a:pt x="714355" y="57215"/>
                  </a:lnTo>
                  <a:lnTo>
                    <a:pt x="664670" y="71815"/>
                  </a:lnTo>
                  <a:lnTo>
                    <a:pt x="616239" y="87923"/>
                  </a:lnTo>
                  <a:lnTo>
                    <a:pt x="569129" y="105494"/>
                  </a:lnTo>
                  <a:lnTo>
                    <a:pt x="523405" y="124484"/>
                  </a:lnTo>
                  <a:lnTo>
                    <a:pt x="479133" y="144849"/>
                  </a:lnTo>
                  <a:lnTo>
                    <a:pt x="436378" y="166545"/>
                  </a:lnTo>
                  <a:lnTo>
                    <a:pt x="395208" y="189526"/>
                  </a:lnTo>
                  <a:lnTo>
                    <a:pt x="355687" y="213750"/>
                  </a:lnTo>
                  <a:lnTo>
                    <a:pt x="317881" y="239171"/>
                  </a:lnTo>
                  <a:lnTo>
                    <a:pt x="281856" y="265746"/>
                  </a:lnTo>
                  <a:lnTo>
                    <a:pt x="247679" y="293429"/>
                  </a:lnTo>
                  <a:lnTo>
                    <a:pt x="215414" y="322178"/>
                  </a:lnTo>
                  <a:lnTo>
                    <a:pt x="185128" y="351947"/>
                  </a:lnTo>
                  <a:lnTo>
                    <a:pt x="156887" y="382693"/>
                  </a:lnTo>
                  <a:lnTo>
                    <a:pt x="130756" y="414370"/>
                  </a:lnTo>
                  <a:lnTo>
                    <a:pt x="106801" y="446936"/>
                  </a:lnTo>
                  <a:lnTo>
                    <a:pt x="85088" y="480344"/>
                  </a:lnTo>
                  <a:lnTo>
                    <a:pt x="65683" y="514552"/>
                  </a:lnTo>
                  <a:lnTo>
                    <a:pt x="48652" y="549515"/>
                  </a:lnTo>
                  <a:lnTo>
                    <a:pt x="34060" y="585189"/>
                  </a:lnTo>
                  <a:lnTo>
                    <a:pt x="21974" y="621529"/>
                  </a:lnTo>
                  <a:lnTo>
                    <a:pt x="12459" y="658491"/>
                  </a:lnTo>
                  <a:lnTo>
                    <a:pt x="5581" y="696031"/>
                  </a:lnTo>
                  <a:lnTo>
                    <a:pt x="1406" y="734105"/>
                  </a:lnTo>
                  <a:lnTo>
                    <a:pt x="0" y="772668"/>
                  </a:lnTo>
                  <a:lnTo>
                    <a:pt x="1406" y="811230"/>
                  </a:lnTo>
                  <a:lnTo>
                    <a:pt x="5581" y="849304"/>
                  </a:lnTo>
                  <a:lnTo>
                    <a:pt x="12459" y="886844"/>
                  </a:lnTo>
                  <a:lnTo>
                    <a:pt x="21974" y="923806"/>
                  </a:lnTo>
                  <a:lnTo>
                    <a:pt x="34060" y="960146"/>
                  </a:lnTo>
                  <a:lnTo>
                    <a:pt x="48652" y="995820"/>
                  </a:lnTo>
                  <a:lnTo>
                    <a:pt x="65683" y="1030783"/>
                  </a:lnTo>
                  <a:lnTo>
                    <a:pt x="85088" y="1064991"/>
                  </a:lnTo>
                  <a:lnTo>
                    <a:pt x="106801" y="1098399"/>
                  </a:lnTo>
                  <a:lnTo>
                    <a:pt x="130756" y="1130965"/>
                  </a:lnTo>
                  <a:lnTo>
                    <a:pt x="156887" y="1162642"/>
                  </a:lnTo>
                  <a:lnTo>
                    <a:pt x="185128" y="1193388"/>
                  </a:lnTo>
                  <a:lnTo>
                    <a:pt x="215414" y="1223157"/>
                  </a:lnTo>
                  <a:lnTo>
                    <a:pt x="247679" y="1251906"/>
                  </a:lnTo>
                  <a:lnTo>
                    <a:pt x="281856" y="1279589"/>
                  </a:lnTo>
                  <a:lnTo>
                    <a:pt x="317881" y="1306164"/>
                  </a:lnTo>
                  <a:lnTo>
                    <a:pt x="355687" y="1331585"/>
                  </a:lnTo>
                  <a:lnTo>
                    <a:pt x="395208" y="1355809"/>
                  </a:lnTo>
                  <a:lnTo>
                    <a:pt x="436378" y="1378790"/>
                  </a:lnTo>
                  <a:lnTo>
                    <a:pt x="479133" y="1400486"/>
                  </a:lnTo>
                  <a:lnTo>
                    <a:pt x="523405" y="1420851"/>
                  </a:lnTo>
                  <a:lnTo>
                    <a:pt x="569129" y="1439841"/>
                  </a:lnTo>
                  <a:lnTo>
                    <a:pt x="616239" y="1457412"/>
                  </a:lnTo>
                  <a:lnTo>
                    <a:pt x="664670" y="1473520"/>
                  </a:lnTo>
                  <a:lnTo>
                    <a:pt x="714355" y="1488120"/>
                  </a:lnTo>
                  <a:lnTo>
                    <a:pt x="765228" y="1501168"/>
                  </a:lnTo>
                  <a:lnTo>
                    <a:pt x="817225" y="1512620"/>
                  </a:lnTo>
                  <a:lnTo>
                    <a:pt x="870278" y="1522432"/>
                  </a:lnTo>
                  <a:lnTo>
                    <a:pt x="924323" y="1530559"/>
                  </a:lnTo>
                  <a:lnTo>
                    <a:pt x="979293" y="1536958"/>
                  </a:lnTo>
                  <a:lnTo>
                    <a:pt x="1035122" y="1541582"/>
                  </a:lnTo>
                  <a:lnTo>
                    <a:pt x="1091745" y="1544390"/>
                  </a:lnTo>
                  <a:lnTo>
                    <a:pt x="1149095" y="1545336"/>
                  </a:lnTo>
                  <a:lnTo>
                    <a:pt x="1206446" y="1544390"/>
                  </a:lnTo>
                  <a:lnTo>
                    <a:pt x="1263069" y="1541582"/>
                  </a:lnTo>
                  <a:lnTo>
                    <a:pt x="1318898" y="1536958"/>
                  </a:lnTo>
                  <a:lnTo>
                    <a:pt x="1373868" y="1530559"/>
                  </a:lnTo>
                  <a:lnTo>
                    <a:pt x="1427913" y="1522432"/>
                  </a:lnTo>
                  <a:lnTo>
                    <a:pt x="1480966" y="1512620"/>
                  </a:lnTo>
                  <a:lnTo>
                    <a:pt x="1532963" y="1501168"/>
                  </a:lnTo>
                  <a:lnTo>
                    <a:pt x="1583836" y="1488120"/>
                  </a:lnTo>
                  <a:lnTo>
                    <a:pt x="1633521" y="1473520"/>
                  </a:lnTo>
                  <a:lnTo>
                    <a:pt x="1681952" y="1457412"/>
                  </a:lnTo>
                  <a:lnTo>
                    <a:pt x="1729062" y="1439841"/>
                  </a:lnTo>
                  <a:lnTo>
                    <a:pt x="1774786" y="1420851"/>
                  </a:lnTo>
                  <a:lnTo>
                    <a:pt x="1819058" y="1400486"/>
                  </a:lnTo>
                  <a:lnTo>
                    <a:pt x="1861813" y="1378790"/>
                  </a:lnTo>
                  <a:lnTo>
                    <a:pt x="1902983" y="1355809"/>
                  </a:lnTo>
                  <a:lnTo>
                    <a:pt x="1942504" y="1331585"/>
                  </a:lnTo>
                  <a:lnTo>
                    <a:pt x="1980310" y="1306164"/>
                  </a:lnTo>
                  <a:lnTo>
                    <a:pt x="2016335" y="1279589"/>
                  </a:lnTo>
                  <a:lnTo>
                    <a:pt x="2050512" y="1251906"/>
                  </a:lnTo>
                  <a:lnTo>
                    <a:pt x="2082777" y="1223157"/>
                  </a:lnTo>
                  <a:lnTo>
                    <a:pt x="2113063" y="1193388"/>
                  </a:lnTo>
                  <a:lnTo>
                    <a:pt x="2141304" y="1162642"/>
                  </a:lnTo>
                  <a:lnTo>
                    <a:pt x="2167435" y="1130965"/>
                  </a:lnTo>
                  <a:lnTo>
                    <a:pt x="2191390" y="1098399"/>
                  </a:lnTo>
                  <a:lnTo>
                    <a:pt x="2213103" y="1064991"/>
                  </a:lnTo>
                  <a:lnTo>
                    <a:pt x="2232508" y="1030783"/>
                  </a:lnTo>
                  <a:lnTo>
                    <a:pt x="2249539" y="995820"/>
                  </a:lnTo>
                  <a:lnTo>
                    <a:pt x="2264131" y="960146"/>
                  </a:lnTo>
                  <a:lnTo>
                    <a:pt x="2276217" y="923806"/>
                  </a:lnTo>
                  <a:lnTo>
                    <a:pt x="2285732" y="886844"/>
                  </a:lnTo>
                  <a:lnTo>
                    <a:pt x="2292610" y="849304"/>
                  </a:lnTo>
                  <a:lnTo>
                    <a:pt x="2296785" y="811230"/>
                  </a:lnTo>
                  <a:lnTo>
                    <a:pt x="2298191" y="772668"/>
                  </a:lnTo>
                  <a:lnTo>
                    <a:pt x="2296785" y="734105"/>
                  </a:lnTo>
                  <a:lnTo>
                    <a:pt x="2292610" y="696031"/>
                  </a:lnTo>
                  <a:lnTo>
                    <a:pt x="2285732" y="658491"/>
                  </a:lnTo>
                  <a:lnTo>
                    <a:pt x="2276217" y="621529"/>
                  </a:lnTo>
                  <a:lnTo>
                    <a:pt x="2264131" y="585189"/>
                  </a:lnTo>
                  <a:lnTo>
                    <a:pt x="2249539" y="549515"/>
                  </a:lnTo>
                  <a:lnTo>
                    <a:pt x="2232508" y="514552"/>
                  </a:lnTo>
                  <a:lnTo>
                    <a:pt x="2213103" y="480344"/>
                  </a:lnTo>
                  <a:lnTo>
                    <a:pt x="2191390" y="446936"/>
                  </a:lnTo>
                  <a:lnTo>
                    <a:pt x="2167435" y="414370"/>
                  </a:lnTo>
                  <a:lnTo>
                    <a:pt x="2141304" y="382693"/>
                  </a:lnTo>
                  <a:lnTo>
                    <a:pt x="2113063" y="351947"/>
                  </a:lnTo>
                  <a:lnTo>
                    <a:pt x="2082777" y="322178"/>
                  </a:lnTo>
                  <a:lnTo>
                    <a:pt x="2050512" y="293429"/>
                  </a:lnTo>
                  <a:lnTo>
                    <a:pt x="2016335" y="265746"/>
                  </a:lnTo>
                  <a:lnTo>
                    <a:pt x="1980310" y="239171"/>
                  </a:lnTo>
                  <a:lnTo>
                    <a:pt x="1942504" y="213750"/>
                  </a:lnTo>
                  <a:lnTo>
                    <a:pt x="1902983" y="189526"/>
                  </a:lnTo>
                  <a:lnTo>
                    <a:pt x="1861813" y="166545"/>
                  </a:lnTo>
                  <a:lnTo>
                    <a:pt x="1819058" y="144849"/>
                  </a:lnTo>
                  <a:lnTo>
                    <a:pt x="1774786" y="124484"/>
                  </a:lnTo>
                  <a:lnTo>
                    <a:pt x="1729062" y="105494"/>
                  </a:lnTo>
                  <a:lnTo>
                    <a:pt x="1681952" y="87923"/>
                  </a:lnTo>
                  <a:lnTo>
                    <a:pt x="1633521" y="71815"/>
                  </a:lnTo>
                  <a:lnTo>
                    <a:pt x="1583836" y="57215"/>
                  </a:lnTo>
                  <a:lnTo>
                    <a:pt x="1532963" y="44167"/>
                  </a:lnTo>
                  <a:lnTo>
                    <a:pt x="1480966" y="32715"/>
                  </a:lnTo>
                  <a:lnTo>
                    <a:pt x="1427913" y="22903"/>
                  </a:lnTo>
                  <a:lnTo>
                    <a:pt x="1373868" y="14776"/>
                  </a:lnTo>
                  <a:lnTo>
                    <a:pt x="1318898" y="8377"/>
                  </a:lnTo>
                  <a:lnTo>
                    <a:pt x="1263069" y="3753"/>
                  </a:lnTo>
                  <a:lnTo>
                    <a:pt x="1206446" y="945"/>
                  </a:lnTo>
                  <a:lnTo>
                    <a:pt x="1149095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30389" y="6569201"/>
              <a:ext cx="2298700" cy="1545590"/>
            </a:xfrm>
            <a:custGeom>
              <a:avLst/>
              <a:gdLst/>
              <a:ahLst/>
              <a:cxnLst/>
              <a:rect l="l" t="t" r="r" b="b"/>
              <a:pathLst>
                <a:path w="2298700" h="1545590">
                  <a:moveTo>
                    <a:pt x="0" y="772668"/>
                  </a:moveTo>
                  <a:lnTo>
                    <a:pt x="1406" y="734105"/>
                  </a:lnTo>
                  <a:lnTo>
                    <a:pt x="5581" y="696031"/>
                  </a:lnTo>
                  <a:lnTo>
                    <a:pt x="12459" y="658491"/>
                  </a:lnTo>
                  <a:lnTo>
                    <a:pt x="21974" y="621529"/>
                  </a:lnTo>
                  <a:lnTo>
                    <a:pt x="34060" y="585189"/>
                  </a:lnTo>
                  <a:lnTo>
                    <a:pt x="48652" y="549515"/>
                  </a:lnTo>
                  <a:lnTo>
                    <a:pt x="65683" y="514552"/>
                  </a:lnTo>
                  <a:lnTo>
                    <a:pt x="85088" y="480344"/>
                  </a:lnTo>
                  <a:lnTo>
                    <a:pt x="106801" y="446936"/>
                  </a:lnTo>
                  <a:lnTo>
                    <a:pt x="130756" y="414370"/>
                  </a:lnTo>
                  <a:lnTo>
                    <a:pt x="156887" y="382693"/>
                  </a:lnTo>
                  <a:lnTo>
                    <a:pt x="185128" y="351947"/>
                  </a:lnTo>
                  <a:lnTo>
                    <a:pt x="215414" y="322178"/>
                  </a:lnTo>
                  <a:lnTo>
                    <a:pt x="247679" y="293429"/>
                  </a:lnTo>
                  <a:lnTo>
                    <a:pt x="281856" y="265746"/>
                  </a:lnTo>
                  <a:lnTo>
                    <a:pt x="317881" y="239171"/>
                  </a:lnTo>
                  <a:lnTo>
                    <a:pt x="355687" y="213750"/>
                  </a:lnTo>
                  <a:lnTo>
                    <a:pt x="395208" y="189526"/>
                  </a:lnTo>
                  <a:lnTo>
                    <a:pt x="436378" y="166545"/>
                  </a:lnTo>
                  <a:lnTo>
                    <a:pt x="479133" y="144849"/>
                  </a:lnTo>
                  <a:lnTo>
                    <a:pt x="523405" y="124484"/>
                  </a:lnTo>
                  <a:lnTo>
                    <a:pt x="569129" y="105494"/>
                  </a:lnTo>
                  <a:lnTo>
                    <a:pt x="616239" y="87923"/>
                  </a:lnTo>
                  <a:lnTo>
                    <a:pt x="664670" y="71815"/>
                  </a:lnTo>
                  <a:lnTo>
                    <a:pt x="714355" y="57215"/>
                  </a:lnTo>
                  <a:lnTo>
                    <a:pt x="765228" y="44167"/>
                  </a:lnTo>
                  <a:lnTo>
                    <a:pt x="817225" y="32715"/>
                  </a:lnTo>
                  <a:lnTo>
                    <a:pt x="870278" y="22903"/>
                  </a:lnTo>
                  <a:lnTo>
                    <a:pt x="924323" y="14776"/>
                  </a:lnTo>
                  <a:lnTo>
                    <a:pt x="979293" y="8377"/>
                  </a:lnTo>
                  <a:lnTo>
                    <a:pt x="1035122" y="3753"/>
                  </a:lnTo>
                  <a:lnTo>
                    <a:pt x="1091745" y="945"/>
                  </a:lnTo>
                  <a:lnTo>
                    <a:pt x="1149095" y="0"/>
                  </a:lnTo>
                  <a:lnTo>
                    <a:pt x="1206446" y="945"/>
                  </a:lnTo>
                  <a:lnTo>
                    <a:pt x="1263069" y="3753"/>
                  </a:lnTo>
                  <a:lnTo>
                    <a:pt x="1318898" y="8377"/>
                  </a:lnTo>
                  <a:lnTo>
                    <a:pt x="1373868" y="14776"/>
                  </a:lnTo>
                  <a:lnTo>
                    <a:pt x="1427913" y="22903"/>
                  </a:lnTo>
                  <a:lnTo>
                    <a:pt x="1480966" y="32715"/>
                  </a:lnTo>
                  <a:lnTo>
                    <a:pt x="1532963" y="44167"/>
                  </a:lnTo>
                  <a:lnTo>
                    <a:pt x="1583836" y="57215"/>
                  </a:lnTo>
                  <a:lnTo>
                    <a:pt x="1633521" y="71815"/>
                  </a:lnTo>
                  <a:lnTo>
                    <a:pt x="1681952" y="87923"/>
                  </a:lnTo>
                  <a:lnTo>
                    <a:pt x="1729062" y="105494"/>
                  </a:lnTo>
                  <a:lnTo>
                    <a:pt x="1774786" y="124484"/>
                  </a:lnTo>
                  <a:lnTo>
                    <a:pt x="1819058" y="144849"/>
                  </a:lnTo>
                  <a:lnTo>
                    <a:pt x="1861813" y="166545"/>
                  </a:lnTo>
                  <a:lnTo>
                    <a:pt x="1902983" y="189526"/>
                  </a:lnTo>
                  <a:lnTo>
                    <a:pt x="1942504" y="213750"/>
                  </a:lnTo>
                  <a:lnTo>
                    <a:pt x="1980310" y="239171"/>
                  </a:lnTo>
                  <a:lnTo>
                    <a:pt x="2016335" y="265746"/>
                  </a:lnTo>
                  <a:lnTo>
                    <a:pt x="2050512" y="293429"/>
                  </a:lnTo>
                  <a:lnTo>
                    <a:pt x="2082777" y="322178"/>
                  </a:lnTo>
                  <a:lnTo>
                    <a:pt x="2113063" y="351947"/>
                  </a:lnTo>
                  <a:lnTo>
                    <a:pt x="2141304" y="382693"/>
                  </a:lnTo>
                  <a:lnTo>
                    <a:pt x="2167435" y="414370"/>
                  </a:lnTo>
                  <a:lnTo>
                    <a:pt x="2191390" y="446936"/>
                  </a:lnTo>
                  <a:lnTo>
                    <a:pt x="2213103" y="480344"/>
                  </a:lnTo>
                  <a:lnTo>
                    <a:pt x="2232508" y="514552"/>
                  </a:lnTo>
                  <a:lnTo>
                    <a:pt x="2249539" y="549515"/>
                  </a:lnTo>
                  <a:lnTo>
                    <a:pt x="2264131" y="585189"/>
                  </a:lnTo>
                  <a:lnTo>
                    <a:pt x="2276217" y="621529"/>
                  </a:lnTo>
                  <a:lnTo>
                    <a:pt x="2285732" y="658491"/>
                  </a:lnTo>
                  <a:lnTo>
                    <a:pt x="2292610" y="696031"/>
                  </a:lnTo>
                  <a:lnTo>
                    <a:pt x="2296785" y="734105"/>
                  </a:lnTo>
                  <a:lnTo>
                    <a:pt x="2298191" y="772668"/>
                  </a:lnTo>
                  <a:lnTo>
                    <a:pt x="2296785" y="811230"/>
                  </a:lnTo>
                  <a:lnTo>
                    <a:pt x="2292610" y="849304"/>
                  </a:lnTo>
                  <a:lnTo>
                    <a:pt x="2285732" y="886844"/>
                  </a:lnTo>
                  <a:lnTo>
                    <a:pt x="2276217" y="923806"/>
                  </a:lnTo>
                  <a:lnTo>
                    <a:pt x="2264131" y="960146"/>
                  </a:lnTo>
                  <a:lnTo>
                    <a:pt x="2249539" y="995820"/>
                  </a:lnTo>
                  <a:lnTo>
                    <a:pt x="2232508" y="1030783"/>
                  </a:lnTo>
                  <a:lnTo>
                    <a:pt x="2213103" y="1064991"/>
                  </a:lnTo>
                  <a:lnTo>
                    <a:pt x="2191390" y="1098399"/>
                  </a:lnTo>
                  <a:lnTo>
                    <a:pt x="2167435" y="1130965"/>
                  </a:lnTo>
                  <a:lnTo>
                    <a:pt x="2141304" y="1162642"/>
                  </a:lnTo>
                  <a:lnTo>
                    <a:pt x="2113063" y="1193388"/>
                  </a:lnTo>
                  <a:lnTo>
                    <a:pt x="2082777" y="1223157"/>
                  </a:lnTo>
                  <a:lnTo>
                    <a:pt x="2050512" y="1251906"/>
                  </a:lnTo>
                  <a:lnTo>
                    <a:pt x="2016335" y="1279589"/>
                  </a:lnTo>
                  <a:lnTo>
                    <a:pt x="1980310" y="1306164"/>
                  </a:lnTo>
                  <a:lnTo>
                    <a:pt x="1942504" y="1331585"/>
                  </a:lnTo>
                  <a:lnTo>
                    <a:pt x="1902983" y="1355809"/>
                  </a:lnTo>
                  <a:lnTo>
                    <a:pt x="1861813" y="1378790"/>
                  </a:lnTo>
                  <a:lnTo>
                    <a:pt x="1819058" y="1400486"/>
                  </a:lnTo>
                  <a:lnTo>
                    <a:pt x="1774786" y="1420851"/>
                  </a:lnTo>
                  <a:lnTo>
                    <a:pt x="1729062" y="1439841"/>
                  </a:lnTo>
                  <a:lnTo>
                    <a:pt x="1681952" y="1457412"/>
                  </a:lnTo>
                  <a:lnTo>
                    <a:pt x="1633521" y="1473520"/>
                  </a:lnTo>
                  <a:lnTo>
                    <a:pt x="1583836" y="1488120"/>
                  </a:lnTo>
                  <a:lnTo>
                    <a:pt x="1532963" y="1501168"/>
                  </a:lnTo>
                  <a:lnTo>
                    <a:pt x="1480966" y="1512620"/>
                  </a:lnTo>
                  <a:lnTo>
                    <a:pt x="1427913" y="1522432"/>
                  </a:lnTo>
                  <a:lnTo>
                    <a:pt x="1373868" y="1530559"/>
                  </a:lnTo>
                  <a:lnTo>
                    <a:pt x="1318898" y="1536958"/>
                  </a:lnTo>
                  <a:lnTo>
                    <a:pt x="1263069" y="1541582"/>
                  </a:lnTo>
                  <a:lnTo>
                    <a:pt x="1206446" y="1544390"/>
                  </a:lnTo>
                  <a:lnTo>
                    <a:pt x="1149095" y="1545336"/>
                  </a:lnTo>
                  <a:lnTo>
                    <a:pt x="1091745" y="1544390"/>
                  </a:lnTo>
                  <a:lnTo>
                    <a:pt x="1035122" y="1541582"/>
                  </a:lnTo>
                  <a:lnTo>
                    <a:pt x="979293" y="1536958"/>
                  </a:lnTo>
                  <a:lnTo>
                    <a:pt x="924323" y="1530559"/>
                  </a:lnTo>
                  <a:lnTo>
                    <a:pt x="870278" y="1522432"/>
                  </a:lnTo>
                  <a:lnTo>
                    <a:pt x="817225" y="1512620"/>
                  </a:lnTo>
                  <a:lnTo>
                    <a:pt x="765228" y="1501168"/>
                  </a:lnTo>
                  <a:lnTo>
                    <a:pt x="714355" y="1488120"/>
                  </a:lnTo>
                  <a:lnTo>
                    <a:pt x="664670" y="1473520"/>
                  </a:lnTo>
                  <a:lnTo>
                    <a:pt x="616239" y="1457412"/>
                  </a:lnTo>
                  <a:lnTo>
                    <a:pt x="569129" y="1439841"/>
                  </a:lnTo>
                  <a:lnTo>
                    <a:pt x="523405" y="1420851"/>
                  </a:lnTo>
                  <a:lnTo>
                    <a:pt x="479133" y="1400486"/>
                  </a:lnTo>
                  <a:lnTo>
                    <a:pt x="436378" y="1378790"/>
                  </a:lnTo>
                  <a:lnTo>
                    <a:pt x="395208" y="1355809"/>
                  </a:lnTo>
                  <a:lnTo>
                    <a:pt x="355687" y="1331585"/>
                  </a:lnTo>
                  <a:lnTo>
                    <a:pt x="317881" y="1306164"/>
                  </a:lnTo>
                  <a:lnTo>
                    <a:pt x="281856" y="1279589"/>
                  </a:lnTo>
                  <a:lnTo>
                    <a:pt x="247679" y="1251906"/>
                  </a:lnTo>
                  <a:lnTo>
                    <a:pt x="215414" y="1223157"/>
                  </a:lnTo>
                  <a:lnTo>
                    <a:pt x="185128" y="1193388"/>
                  </a:lnTo>
                  <a:lnTo>
                    <a:pt x="156887" y="1162642"/>
                  </a:lnTo>
                  <a:lnTo>
                    <a:pt x="130756" y="1130965"/>
                  </a:lnTo>
                  <a:lnTo>
                    <a:pt x="106801" y="1098399"/>
                  </a:lnTo>
                  <a:lnTo>
                    <a:pt x="85088" y="1064991"/>
                  </a:lnTo>
                  <a:lnTo>
                    <a:pt x="65683" y="1030783"/>
                  </a:lnTo>
                  <a:lnTo>
                    <a:pt x="48652" y="995820"/>
                  </a:lnTo>
                  <a:lnTo>
                    <a:pt x="34060" y="960146"/>
                  </a:lnTo>
                  <a:lnTo>
                    <a:pt x="21974" y="923806"/>
                  </a:lnTo>
                  <a:lnTo>
                    <a:pt x="12459" y="886844"/>
                  </a:lnTo>
                  <a:lnTo>
                    <a:pt x="5581" y="849304"/>
                  </a:lnTo>
                  <a:lnTo>
                    <a:pt x="1406" y="811230"/>
                  </a:lnTo>
                  <a:lnTo>
                    <a:pt x="0" y="77266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252715" y="7053071"/>
              <a:ext cx="1891664" cy="624840"/>
            </a:xfrm>
            <a:custGeom>
              <a:avLst/>
              <a:gdLst/>
              <a:ahLst/>
              <a:cxnLst/>
              <a:rect l="l" t="t" r="r" b="b"/>
              <a:pathLst>
                <a:path w="1891665" h="624840">
                  <a:moveTo>
                    <a:pt x="1891283" y="0"/>
                  </a:moveTo>
                  <a:lnTo>
                    <a:pt x="0" y="0"/>
                  </a:lnTo>
                  <a:lnTo>
                    <a:pt x="0" y="624839"/>
                  </a:lnTo>
                  <a:lnTo>
                    <a:pt x="1891283" y="624839"/>
                  </a:lnTo>
                  <a:lnTo>
                    <a:pt x="1891283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298181" y="7041260"/>
            <a:ext cx="180149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407034" marR="5080" indent="-394970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Материальные ресурсы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531044" y="8633396"/>
            <a:ext cx="2880995" cy="1382395"/>
            <a:chOff x="3531044" y="8633396"/>
            <a:chExt cx="2880995" cy="1382395"/>
          </a:xfrm>
        </p:grpSpPr>
        <p:sp>
          <p:nvSpPr>
            <p:cNvPr id="18" name="object 18"/>
            <p:cNvSpPr/>
            <p:nvPr/>
          </p:nvSpPr>
          <p:spPr>
            <a:xfrm>
              <a:off x="3544062" y="8646413"/>
              <a:ext cx="2854960" cy="1356360"/>
            </a:xfrm>
            <a:custGeom>
              <a:avLst/>
              <a:gdLst/>
              <a:ahLst/>
              <a:cxnLst/>
              <a:rect l="l" t="t" r="r" b="b"/>
              <a:pathLst>
                <a:path w="2854960" h="1356359">
                  <a:moveTo>
                    <a:pt x="1427226" y="0"/>
                  </a:moveTo>
                  <a:lnTo>
                    <a:pt x="1363647" y="660"/>
                  </a:lnTo>
                  <a:lnTo>
                    <a:pt x="1300781" y="2624"/>
                  </a:lnTo>
                  <a:lnTo>
                    <a:pt x="1238686" y="5864"/>
                  </a:lnTo>
                  <a:lnTo>
                    <a:pt x="1177419" y="10352"/>
                  </a:lnTo>
                  <a:lnTo>
                    <a:pt x="1117039" y="16061"/>
                  </a:lnTo>
                  <a:lnTo>
                    <a:pt x="1057604" y="22962"/>
                  </a:lnTo>
                  <a:lnTo>
                    <a:pt x="999171" y="31029"/>
                  </a:lnTo>
                  <a:lnTo>
                    <a:pt x="941798" y="40234"/>
                  </a:lnTo>
                  <a:lnTo>
                    <a:pt x="885544" y="50549"/>
                  </a:lnTo>
                  <a:lnTo>
                    <a:pt x="830466" y="61947"/>
                  </a:lnTo>
                  <a:lnTo>
                    <a:pt x="776623" y="74399"/>
                  </a:lnTo>
                  <a:lnTo>
                    <a:pt x="724073" y="87880"/>
                  </a:lnTo>
                  <a:lnTo>
                    <a:pt x="672873" y="102360"/>
                  </a:lnTo>
                  <a:lnTo>
                    <a:pt x="623081" y="117813"/>
                  </a:lnTo>
                  <a:lnTo>
                    <a:pt x="574756" y="134210"/>
                  </a:lnTo>
                  <a:lnTo>
                    <a:pt x="527956" y="151525"/>
                  </a:lnTo>
                  <a:lnTo>
                    <a:pt x="482737" y="169729"/>
                  </a:lnTo>
                  <a:lnTo>
                    <a:pt x="439160" y="188795"/>
                  </a:lnTo>
                  <a:lnTo>
                    <a:pt x="397280" y="208696"/>
                  </a:lnTo>
                  <a:lnTo>
                    <a:pt x="357158" y="229404"/>
                  </a:lnTo>
                  <a:lnTo>
                    <a:pt x="318849" y="250892"/>
                  </a:lnTo>
                  <a:lnTo>
                    <a:pt x="282413" y="273131"/>
                  </a:lnTo>
                  <a:lnTo>
                    <a:pt x="247908" y="296094"/>
                  </a:lnTo>
                  <a:lnTo>
                    <a:pt x="215391" y="319754"/>
                  </a:lnTo>
                  <a:lnTo>
                    <a:pt x="184920" y="344083"/>
                  </a:lnTo>
                  <a:lnTo>
                    <a:pt x="130349" y="394637"/>
                  </a:lnTo>
                  <a:lnTo>
                    <a:pt x="84661" y="447538"/>
                  </a:lnTo>
                  <a:lnTo>
                    <a:pt x="48317" y="502562"/>
                  </a:lnTo>
                  <a:lnTo>
                    <a:pt x="21783" y="559491"/>
                  </a:lnTo>
                  <a:lnTo>
                    <a:pt x="5523" y="618104"/>
                  </a:lnTo>
                  <a:lnTo>
                    <a:pt x="0" y="678180"/>
                  </a:lnTo>
                  <a:lnTo>
                    <a:pt x="1390" y="708388"/>
                  </a:lnTo>
                  <a:lnTo>
                    <a:pt x="12340" y="767763"/>
                  </a:lnTo>
                  <a:lnTo>
                    <a:pt x="33795" y="825564"/>
                  </a:lnTo>
                  <a:lnTo>
                    <a:pt x="65292" y="881570"/>
                  </a:lnTo>
                  <a:lnTo>
                    <a:pt x="106366" y="935562"/>
                  </a:lnTo>
                  <a:lnTo>
                    <a:pt x="156553" y="987317"/>
                  </a:lnTo>
                  <a:lnTo>
                    <a:pt x="215391" y="1036617"/>
                  </a:lnTo>
                  <a:lnTo>
                    <a:pt x="247908" y="1060276"/>
                  </a:lnTo>
                  <a:lnTo>
                    <a:pt x="282413" y="1083239"/>
                  </a:lnTo>
                  <a:lnTo>
                    <a:pt x="318849" y="1105478"/>
                  </a:lnTo>
                  <a:lnTo>
                    <a:pt x="357158" y="1126965"/>
                  </a:lnTo>
                  <a:lnTo>
                    <a:pt x="397280" y="1147672"/>
                  </a:lnTo>
                  <a:lnTo>
                    <a:pt x="439160" y="1167573"/>
                  </a:lnTo>
                  <a:lnTo>
                    <a:pt x="482737" y="1186639"/>
                  </a:lnTo>
                  <a:lnTo>
                    <a:pt x="527956" y="1204842"/>
                  </a:lnTo>
                  <a:lnTo>
                    <a:pt x="574756" y="1222156"/>
                  </a:lnTo>
                  <a:lnTo>
                    <a:pt x="623081" y="1238553"/>
                  </a:lnTo>
                  <a:lnTo>
                    <a:pt x="672873" y="1254005"/>
                  </a:lnTo>
                  <a:lnTo>
                    <a:pt x="724073" y="1268485"/>
                  </a:lnTo>
                  <a:lnTo>
                    <a:pt x="776623" y="1281964"/>
                  </a:lnTo>
                  <a:lnTo>
                    <a:pt x="830466" y="1294417"/>
                  </a:lnTo>
                  <a:lnTo>
                    <a:pt x="885544" y="1305814"/>
                  </a:lnTo>
                  <a:lnTo>
                    <a:pt x="941798" y="1316128"/>
                  </a:lnTo>
                  <a:lnTo>
                    <a:pt x="999171" y="1325332"/>
                  </a:lnTo>
                  <a:lnTo>
                    <a:pt x="1057604" y="1333398"/>
                  </a:lnTo>
                  <a:lnTo>
                    <a:pt x="1117039" y="1340299"/>
                  </a:lnTo>
                  <a:lnTo>
                    <a:pt x="1177419" y="1346008"/>
                  </a:lnTo>
                  <a:lnTo>
                    <a:pt x="1238686" y="1350495"/>
                  </a:lnTo>
                  <a:lnTo>
                    <a:pt x="1300781" y="1353735"/>
                  </a:lnTo>
                  <a:lnTo>
                    <a:pt x="1363647" y="1355699"/>
                  </a:lnTo>
                  <a:lnTo>
                    <a:pt x="1427226" y="1356360"/>
                  </a:lnTo>
                  <a:lnTo>
                    <a:pt x="1490804" y="1355699"/>
                  </a:lnTo>
                  <a:lnTo>
                    <a:pt x="1553670" y="1353735"/>
                  </a:lnTo>
                  <a:lnTo>
                    <a:pt x="1615765" y="1350495"/>
                  </a:lnTo>
                  <a:lnTo>
                    <a:pt x="1677032" y="1346008"/>
                  </a:lnTo>
                  <a:lnTo>
                    <a:pt x="1737412" y="1340299"/>
                  </a:lnTo>
                  <a:lnTo>
                    <a:pt x="1796847" y="1333398"/>
                  </a:lnTo>
                  <a:lnTo>
                    <a:pt x="1855280" y="1325332"/>
                  </a:lnTo>
                  <a:lnTo>
                    <a:pt x="1912653" y="1316128"/>
                  </a:lnTo>
                  <a:lnTo>
                    <a:pt x="1968907" y="1305814"/>
                  </a:lnTo>
                  <a:lnTo>
                    <a:pt x="2023985" y="1294417"/>
                  </a:lnTo>
                  <a:lnTo>
                    <a:pt x="2077828" y="1281964"/>
                  </a:lnTo>
                  <a:lnTo>
                    <a:pt x="2130378" y="1268485"/>
                  </a:lnTo>
                  <a:lnTo>
                    <a:pt x="2181578" y="1254005"/>
                  </a:lnTo>
                  <a:lnTo>
                    <a:pt x="2231370" y="1238553"/>
                  </a:lnTo>
                  <a:lnTo>
                    <a:pt x="2279695" y="1222156"/>
                  </a:lnTo>
                  <a:lnTo>
                    <a:pt x="2326495" y="1204842"/>
                  </a:lnTo>
                  <a:lnTo>
                    <a:pt x="2371714" y="1186639"/>
                  </a:lnTo>
                  <a:lnTo>
                    <a:pt x="2415291" y="1167573"/>
                  </a:lnTo>
                  <a:lnTo>
                    <a:pt x="2457171" y="1147672"/>
                  </a:lnTo>
                  <a:lnTo>
                    <a:pt x="2497293" y="1126965"/>
                  </a:lnTo>
                  <a:lnTo>
                    <a:pt x="2535602" y="1105478"/>
                  </a:lnTo>
                  <a:lnTo>
                    <a:pt x="2572038" y="1083239"/>
                  </a:lnTo>
                  <a:lnTo>
                    <a:pt x="2606543" y="1060276"/>
                  </a:lnTo>
                  <a:lnTo>
                    <a:pt x="2639060" y="1036617"/>
                  </a:lnTo>
                  <a:lnTo>
                    <a:pt x="2669531" y="1012288"/>
                  </a:lnTo>
                  <a:lnTo>
                    <a:pt x="2724102" y="961733"/>
                  </a:lnTo>
                  <a:lnTo>
                    <a:pt x="2769790" y="908832"/>
                  </a:lnTo>
                  <a:lnTo>
                    <a:pt x="2806134" y="853805"/>
                  </a:lnTo>
                  <a:lnTo>
                    <a:pt x="2832668" y="796874"/>
                  </a:lnTo>
                  <a:lnTo>
                    <a:pt x="2848928" y="738259"/>
                  </a:lnTo>
                  <a:lnTo>
                    <a:pt x="2854452" y="678180"/>
                  </a:lnTo>
                  <a:lnTo>
                    <a:pt x="2853061" y="647973"/>
                  </a:lnTo>
                  <a:lnTo>
                    <a:pt x="2842111" y="588601"/>
                  </a:lnTo>
                  <a:lnTo>
                    <a:pt x="2820656" y="530803"/>
                  </a:lnTo>
                  <a:lnTo>
                    <a:pt x="2789159" y="474798"/>
                  </a:lnTo>
                  <a:lnTo>
                    <a:pt x="2748085" y="420808"/>
                  </a:lnTo>
                  <a:lnTo>
                    <a:pt x="2697898" y="369053"/>
                  </a:lnTo>
                  <a:lnTo>
                    <a:pt x="2639060" y="319754"/>
                  </a:lnTo>
                  <a:lnTo>
                    <a:pt x="2606543" y="296094"/>
                  </a:lnTo>
                  <a:lnTo>
                    <a:pt x="2572038" y="273131"/>
                  </a:lnTo>
                  <a:lnTo>
                    <a:pt x="2535602" y="250892"/>
                  </a:lnTo>
                  <a:lnTo>
                    <a:pt x="2497293" y="229404"/>
                  </a:lnTo>
                  <a:lnTo>
                    <a:pt x="2457171" y="208696"/>
                  </a:lnTo>
                  <a:lnTo>
                    <a:pt x="2415291" y="188795"/>
                  </a:lnTo>
                  <a:lnTo>
                    <a:pt x="2371714" y="169729"/>
                  </a:lnTo>
                  <a:lnTo>
                    <a:pt x="2326495" y="151525"/>
                  </a:lnTo>
                  <a:lnTo>
                    <a:pt x="2279695" y="134210"/>
                  </a:lnTo>
                  <a:lnTo>
                    <a:pt x="2231370" y="117813"/>
                  </a:lnTo>
                  <a:lnTo>
                    <a:pt x="2181578" y="102360"/>
                  </a:lnTo>
                  <a:lnTo>
                    <a:pt x="2130378" y="87880"/>
                  </a:lnTo>
                  <a:lnTo>
                    <a:pt x="2077828" y="74399"/>
                  </a:lnTo>
                  <a:lnTo>
                    <a:pt x="2023985" y="61947"/>
                  </a:lnTo>
                  <a:lnTo>
                    <a:pt x="1968907" y="50549"/>
                  </a:lnTo>
                  <a:lnTo>
                    <a:pt x="1912653" y="40234"/>
                  </a:lnTo>
                  <a:lnTo>
                    <a:pt x="1855280" y="31029"/>
                  </a:lnTo>
                  <a:lnTo>
                    <a:pt x="1796847" y="22962"/>
                  </a:lnTo>
                  <a:lnTo>
                    <a:pt x="1737412" y="16061"/>
                  </a:lnTo>
                  <a:lnTo>
                    <a:pt x="1677032" y="10352"/>
                  </a:lnTo>
                  <a:lnTo>
                    <a:pt x="1615765" y="5864"/>
                  </a:lnTo>
                  <a:lnTo>
                    <a:pt x="1553670" y="2624"/>
                  </a:lnTo>
                  <a:lnTo>
                    <a:pt x="1490804" y="660"/>
                  </a:lnTo>
                  <a:lnTo>
                    <a:pt x="1427226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44062" y="8646413"/>
              <a:ext cx="2854960" cy="1356360"/>
            </a:xfrm>
            <a:custGeom>
              <a:avLst/>
              <a:gdLst/>
              <a:ahLst/>
              <a:cxnLst/>
              <a:rect l="l" t="t" r="r" b="b"/>
              <a:pathLst>
                <a:path w="2854960" h="1356359">
                  <a:moveTo>
                    <a:pt x="0" y="678180"/>
                  </a:moveTo>
                  <a:lnTo>
                    <a:pt x="5523" y="618104"/>
                  </a:lnTo>
                  <a:lnTo>
                    <a:pt x="21783" y="559491"/>
                  </a:lnTo>
                  <a:lnTo>
                    <a:pt x="48317" y="502562"/>
                  </a:lnTo>
                  <a:lnTo>
                    <a:pt x="84661" y="447538"/>
                  </a:lnTo>
                  <a:lnTo>
                    <a:pt x="130349" y="394637"/>
                  </a:lnTo>
                  <a:lnTo>
                    <a:pt x="184920" y="344083"/>
                  </a:lnTo>
                  <a:lnTo>
                    <a:pt x="215391" y="319754"/>
                  </a:lnTo>
                  <a:lnTo>
                    <a:pt x="247908" y="296094"/>
                  </a:lnTo>
                  <a:lnTo>
                    <a:pt x="282413" y="273131"/>
                  </a:lnTo>
                  <a:lnTo>
                    <a:pt x="318849" y="250892"/>
                  </a:lnTo>
                  <a:lnTo>
                    <a:pt x="357158" y="229404"/>
                  </a:lnTo>
                  <a:lnTo>
                    <a:pt x="397280" y="208696"/>
                  </a:lnTo>
                  <a:lnTo>
                    <a:pt x="439160" y="188795"/>
                  </a:lnTo>
                  <a:lnTo>
                    <a:pt x="482737" y="169729"/>
                  </a:lnTo>
                  <a:lnTo>
                    <a:pt x="527956" y="151525"/>
                  </a:lnTo>
                  <a:lnTo>
                    <a:pt x="574756" y="134210"/>
                  </a:lnTo>
                  <a:lnTo>
                    <a:pt x="623081" y="117813"/>
                  </a:lnTo>
                  <a:lnTo>
                    <a:pt x="672873" y="102360"/>
                  </a:lnTo>
                  <a:lnTo>
                    <a:pt x="724073" y="87880"/>
                  </a:lnTo>
                  <a:lnTo>
                    <a:pt x="776623" y="74399"/>
                  </a:lnTo>
                  <a:lnTo>
                    <a:pt x="830466" y="61947"/>
                  </a:lnTo>
                  <a:lnTo>
                    <a:pt x="885544" y="50549"/>
                  </a:lnTo>
                  <a:lnTo>
                    <a:pt x="941798" y="40234"/>
                  </a:lnTo>
                  <a:lnTo>
                    <a:pt x="999171" y="31029"/>
                  </a:lnTo>
                  <a:lnTo>
                    <a:pt x="1057604" y="22962"/>
                  </a:lnTo>
                  <a:lnTo>
                    <a:pt x="1117039" y="16061"/>
                  </a:lnTo>
                  <a:lnTo>
                    <a:pt x="1177419" y="10352"/>
                  </a:lnTo>
                  <a:lnTo>
                    <a:pt x="1238686" y="5864"/>
                  </a:lnTo>
                  <a:lnTo>
                    <a:pt x="1300781" y="2624"/>
                  </a:lnTo>
                  <a:lnTo>
                    <a:pt x="1363647" y="660"/>
                  </a:lnTo>
                  <a:lnTo>
                    <a:pt x="1427226" y="0"/>
                  </a:lnTo>
                  <a:lnTo>
                    <a:pt x="1490804" y="660"/>
                  </a:lnTo>
                  <a:lnTo>
                    <a:pt x="1553670" y="2624"/>
                  </a:lnTo>
                  <a:lnTo>
                    <a:pt x="1615765" y="5864"/>
                  </a:lnTo>
                  <a:lnTo>
                    <a:pt x="1677032" y="10352"/>
                  </a:lnTo>
                  <a:lnTo>
                    <a:pt x="1737412" y="16061"/>
                  </a:lnTo>
                  <a:lnTo>
                    <a:pt x="1796847" y="22962"/>
                  </a:lnTo>
                  <a:lnTo>
                    <a:pt x="1855280" y="31029"/>
                  </a:lnTo>
                  <a:lnTo>
                    <a:pt x="1912653" y="40234"/>
                  </a:lnTo>
                  <a:lnTo>
                    <a:pt x="1968907" y="50549"/>
                  </a:lnTo>
                  <a:lnTo>
                    <a:pt x="2023985" y="61947"/>
                  </a:lnTo>
                  <a:lnTo>
                    <a:pt x="2077828" y="74399"/>
                  </a:lnTo>
                  <a:lnTo>
                    <a:pt x="2130378" y="87880"/>
                  </a:lnTo>
                  <a:lnTo>
                    <a:pt x="2181578" y="102360"/>
                  </a:lnTo>
                  <a:lnTo>
                    <a:pt x="2231370" y="117813"/>
                  </a:lnTo>
                  <a:lnTo>
                    <a:pt x="2279695" y="134210"/>
                  </a:lnTo>
                  <a:lnTo>
                    <a:pt x="2326495" y="151525"/>
                  </a:lnTo>
                  <a:lnTo>
                    <a:pt x="2371714" y="169729"/>
                  </a:lnTo>
                  <a:lnTo>
                    <a:pt x="2415291" y="188795"/>
                  </a:lnTo>
                  <a:lnTo>
                    <a:pt x="2457171" y="208696"/>
                  </a:lnTo>
                  <a:lnTo>
                    <a:pt x="2497293" y="229404"/>
                  </a:lnTo>
                  <a:lnTo>
                    <a:pt x="2535602" y="250892"/>
                  </a:lnTo>
                  <a:lnTo>
                    <a:pt x="2572038" y="273131"/>
                  </a:lnTo>
                  <a:lnTo>
                    <a:pt x="2606543" y="296094"/>
                  </a:lnTo>
                  <a:lnTo>
                    <a:pt x="2639060" y="319754"/>
                  </a:lnTo>
                  <a:lnTo>
                    <a:pt x="2669531" y="344083"/>
                  </a:lnTo>
                  <a:lnTo>
                    <a:pt x="2724102" y="394637"/>
                  </a:lnTo>
                  <a:lnTo>
                    <a:pt x="2769790" y="447538"/>
                  </a:lnTo>
                  <a:lnTo>
                    <a:pt x="2806134" y="502562"/>
                  </a:lnTo>
                  <a:lnTo>
                    <a:pt x="2832668" y="559491"/>
                  </a:lnTo>
                  <a:lnTo>
                    <a:pt x="2848928" y="618104"/>
                  </a:lnTo>
                  <a:lnTo>
                    <a:pt x="2854452" y="678180"/>
                  </a:lnTo>
                  <a:lnTo>
                    <a:pt x="2853061" y="708388"/>
                  </a:lnTo>
                  <a:lnTo>
                    <a:pt x="2842111" y="767763"/>
                  </a:lnTo>
                  <a:lnTo>
                    <a:pt x="2820656" y="825564"/>
                  </a:lnTo>
                  <a:lnTo>
                    <a:pt x="2789159" y="881570"/>
                  </a:lnTo>
                  <a:lnTo>
                    <a:pt x="2748085" y="935562"/>
                  </a:lnTo>
                  <a:lnTo>
                    <a:pt x="2697898" y="987317"/>
                  </a:lnTo>
                  <a:lnTo>
                    <a:pt x="2639060" y="1036617"/>
                  </a:lnTo>
                  <a:lnTo>
                    <a:pt x="2606543" y="1060276"/>
                  </a:lnTo>
                  <a:lnTo>
                    <a:pt x="2572038" y="1083239"/>
                  </a:lnTo>
                  <a:lnTo>
                    <a:pt x="2535602" y="1105478"/>
                  </a:lnTo>
                  <a:lnTo>
                    <a:pt x="2497293" y="1126965"/>
                  </a:lnTo>
                  <a:lnTo>
                    <a:pt x="2457171" y="1147672"/>
                  </a:lnTo>
                  <a:lnTo>
                    <a:pt x="2415291" y="1167573"/>
                  </a:lnTo>
                  <a:lnTo>
                    <a:pt x="2371714" y="1186639"/>
                  </a:lnTo>
                  <a:lnTo>
                    <a:pt x="2326495" y="1204842"/>
                  </a:lnTo>
                  <a:lnTo>
                    <a:pt x="2279695" y="1222156"/>
                  </a:lnTo>
                  <a:lnTo>
                    <a:pt x="2231370" y="1238553"/>
                  </a:lnTo>
                  <a:lnTo>
                    <a:pt x="2181578" y="1254005"/>
                  </a:lnTo>
                  <a:lnTo>
                    <a:pt x="2130378" y="1268485"/>
                  </a:lnTo>
                  <a:lnTo>
                    <a:pt x="2077828" y="1281964"/>
                  </a:lnTo>
                  <a:lnTo>
                    <a:pt x="2023985" y="1294417"/>
                  </a:lnTo>
                  <a:lnTo>
                    <a:pt x="1968907" y="1305814"/>
                  </a:lnTo>
                  <a:lnTo>
                    <a:pt x="1912653" y="1316128"/>
                  </a:lnTo>
                  <a:lnTo>
                    <a:pt x="1855280" y="1325332"/>
                  </a:lnTo>
                  <a:lnTo>
                    <a:pt x="1796847" y="1333398"/>
                  </a:lnTo>
                  <a:lnTo>
                    <a:pt x="1737412" y="1340299"/>
                  </a:lnTo>
                  <a:lnTo>
                    <a:pt x="1677032" y="1346008"/>
                  </a:lnTo>
                  <a:lnTo>
                    <a:pt x="1615765" y="1350495"/>
                  </a:lnTo>
                  <a:lnTo>
                    <a:pt x="1553670" y="1353735"/>
                  </a:lnTo>
                  <a:lnTo>
                    <a:pt x="1490804" y="1355699"/>
                  </a:lnTo>
                  <a:lnTo>
                    <a:pt x="1427226" y="1356360"/>
                  </a:lnTo>
                  <a:lnTo>
                    <a:pt x="1363647" y="1355699"/>
                  </a:lnTo>
                  <a:lnTo>
                    <a:pt x="1300781" y="1353735"/>
                  </a:lnTo>
                  <a:lnTo>
                    <a:pt x="1238686" y="1350495"/>
                  </a:lnTo>
                  <a:lnTo>
                    <a:pt x="1177419" y="1346008"/>
                  </a:lnTo>
                  <a:lnTo>
                    <a:pt x="1117039" y="1340299"/>
                  </a:lnTo>
                  <a:lnTo>
                    <a:pt x="1057604" y="1333398"/>
                  </a:lnTo>
                  <a:lnTo>
                    <a:pt x="999171" y="1325332"/>
                  </a:lnTo>
                  <a:lnTo>
                    <a:pt x="941798" y="1316128"/>
                  </a:lnTo>
                  <a:lnTo>
                    <a:pt x="885544" y="1305814"/>
                  </a:lnTo>
                  <a:lnTo>
                    <a:pt x="830466" y="1294417"/>
                  </a:lnTo>
                  <a:lnTo>
                    <a:pt x="776623" y="1281964"/>
                  </a:lnTo>
                  <a:lnTo>
                    <a:pt x="724073" y="1268485"/>
                  </a:lnTo>
                  <a:lnTo>
                    <a:pt x="672873" y="1254005"/>
                  </a:lnTo>
                  <a:lnTo>
                    <a:pt x="623081" y="1238553"/>
                  </a:lnTo>
                  <a:lnTo>
                    <a:pt x="574756" y="1222156"/>
                  </a:lnTo>
                  <a:lnTo>
                    <a:pt x="527956" y="1204842"/>
                  </a:lnTo>
                  <a:lnTo>
                    <a:pt x="482737" y="1186639"/>
                  </a:lnTo>
                  <a:lnTo>
                    <a:pt x="439160" y="1167573"/>
                  </a:lnTo>
                  <a:lnTo>
                    <a:pt x="397280" y="1147672"/>
                  </a:lnTo>
                  <a:lnTo>
                    <a:pt x="357158" y="1126965"/>
                  </a:lnTo>
                  <a:lnTo>
                    <a:pt x="318849" y="1105478"/>
                  </a:lnTo>
                  <a:lnTo>
                    <a:pt x="282413" y="1083239"/>
                  </a:lnTo>
                  <a:lnTo>
                    <a:pt x="247908" y="1060276"/>
                  </a:lnTo>
                  <a:lnTo>
                    <a:pt x="215391" y="1036617"/>
                  </a:lnTo>
                  <a:lnTo>
                    <a:pt x="184920" y="1012288"/>
                  </a:lnTo>
                  <a:lnTo>
                    <a:pt x="130349" y="961733"/>
                  </a:lnTo>
                  <a:lnTo>
                    <a:pt x="84661" y="908832"/>
                  </a:lnTo>
                  <a:lnTo>
                    <a:pt x="48317" y="853805"/>
                  </a:lnTo>
                  <a:lnTo>
                    <a:pt x="21783" y="796874"/>
                  </a:lnTo>
                  <a:lnTo>
                    <a:pt x="5523" y="738259"/>
                  </a:lnTo>
                  <a:lnTo>
                    <a:pt x="0" y="678180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912108" y="8939783"/>
              <a:ext cx="2226945" cy="817244"/>
            </a:xfrm>
            <a:custGeom>
              <a:avLst/>
              <a:gdLst/>
              <a:ahLst/>
              <a:cxnLst/>
              <a:rect l="l" t="t" r="r" b="b"/>
              <a:pathLst>
                <a:path w="2226945" h="817245">
                  <a:moveTo>
                    <a:pt x="2226564" y="0"/>
                  </a:moveTo>
                  <a:lnTo>
                    <a:pt x="0" y="0"/>
                  </a:lnTo>
                  <a:lnTo>
                    <a:pt x="0" y="816863"/>
                  </a:lnTo>
                  <a:lnTo>
                    <a:pt x="2226564" y="816863"/>
                  </a:lnTo>
                  <a:lnTo>
                    <a:pt x="2226564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929634" y="9024925"/>
            <a:ext cx="219265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601980" marR="5080" indent="-589915">
              <a:lnSpc>
                <a:spcPts val="2160"/>
              </a:lnSpc>
              <a:spcBef>
                <a:spcPts val="375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Информационные ресурсы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2776" y="2671572"/>
            <a:ext cx="5414772" cy="5550408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4708905" y="7082155"/>
            <a:ext cx="1515110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264160" marR="5080" indent="-251460">
              <a:lnSpc>
                <a:spcPts val="2160"/>
              </a:lnSpc>
              <a:spcBef>
                <a:spcPts val="375"/>
              </a:spcBef>
            </a:pP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Финансовые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ресурсы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276725" y="3130753"/>
            <a:ext cx="154876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2280"/>
              </a:lnSpc>
              <a:spcBef>
                <a:spcPts val="105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Партнерские</a:t>
            </a:r>
            <a:endParaRPr sz="2000">
              <a:latin typeface="Microsoft Sans Serif"/>
              <a:cs typeface="Microsoft Sans Serif"/>
            </a:endParaRPr>
          </a:p>
          <a:p>
            <a:pPr algn="ctr">
              <a:lnSpc>
                <a:spcPts val="2280"/>
              </a:lnSpc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ресурсы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141976" y="4543044"/>
            <a:ext cx="3240405" cy="1643380"/>
          </a:xfrm>
          <a:custGeom>
            <a:avLst/>
            <a:gdLst/>
            <a:ahLst/>
            <a:cxnLst/>
            <a:rect l="l" t="t" r="r" b="b"/>
            <a:pathLst>
              <a:path w="3240404" h="1643379">
                <a:moveTo>
                  <a:pt x="3240024" y="0"/>
                </a:moveTo>
                <a:lnTo>
                  <a:pt x="0" y="0"/>
                </a:lnTo>
                <a:lnTo>
                  <a:pt x="0" y="1642872"/>
                </a:lnTo>
                <a:lnTo>
                  <a:pt x="3240024" y="1642872"/>
                </a:lnTo>
                <a:lnTo>
                  <a:pt x="3240024" y="0"/>
                </a:lnTo>
                <a:close/>
              </a:path>
            </a:pathLst>
          </a:custGeom>
          <a:solidFill>
            <a:srgbClr val="5F82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04282" y="4852161"/>
            <a:ext cx="2917190" cy="95313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632460" marR="5080" indent="-620395">
              <a:lnSpc>
                <a:spcPts val="3460"/>
              </a:lnSpc>
              <a:spcBef>
                <a:spcPts val="535"/>
              </a:spcBef>
            </a:pPr>
            <a:r>
              <a:rPr sz="3200" b="1" spc="-20" dirty="0">
                <a:solidFill>
                  <a:srgbClr val="001F5F"/>
                </a:solidFill>
                <a:latin typeface="Arial"/>
                <a:cs typeface="Arial"/>
              </a:rPr>
              <a:t>Методический 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полигон</a:t>
            </a:r>
            <a:endParaRPr sz="3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4762" y="929449"/>
            <a:ext cx="4345305" cy="6581140"/>
            <a:chOff x="-4762" y="929449"/>
            <a:chExt cx="4345305" cy="6581140"/>
          </a:xfrm>
        </p:grpSpPr>
        <p:sp>
          <p:nvSpPr>
            <p:cNvPr id="28" name="object 28"/>
            <p:cNvSpPr/>
            <p:nvPr/>
          </p:nvSpPr>
          <p:spPr>
            <a:xfrm>
              <a:off x="0" y="934211"/>
              <a:ext cx="3607435" cy="5915025"/>
            </a:xfrm>
            <a:custGeom>
              <a:avLst/>
              <a:gdLst/>
              <a:ahLst/>
              <a:cxnLst/>
              <a:rect l="l" t="t" r="r" b="b"/>
              <a:pathLst>
                <a:path w="3607435" h="5915025">
                  <a:moveTo>
                    <a:pt x="3454654" y="0"/>
                  </a:moveTo>
                  <a:lnTo>
                    <a:pt x="152641" y="0"/>
                  </a:lnTo>
                  <a:lnTo>
                    <a:pt x="133493" y="4358"/>
                  </a:lnTo>
                  <a:lnTo>
                    <a:pt x="97471" y="37655"/>
                  </a:lnTo>
                  <a:lnTo>
                    <a:pt x="65432" y="100232"/>
                  </a:lnTo>
                  <a:lnTo>
                    <a:pt x="51264" y="141193"/>
                  </a:lnTo>
                  <a:lnTo>
                    <a:pt x="38521" y="187902"/>
                  </a:lnTo>
                  <a:lnTo>
                    <a:pt x="27347" y="239837"/>
                  </a:lnTo>
                  <a:lnTo>
                    <a:pt x="17883" y="296473"/>
                  </a:lnTo>
                  <a:lnTo>
                    <a:pt x="10274" y="357287"/>
                  </a:lnTo>
                  <a:lnTo>
                    <a:pt x="4661" y="421756"/>
                  </a:lnTo>
                  <a:lnTo>
                    <a:pt x="1189" y="489355"/>
                  </a:lnTo>
                  <a:lnTo>
                    <a:pt x="0" y="559562"/>
                  </a:lnTo>
                  <a:lnTo>
                    <a:pt x="0" y="5355082"/>
                  </a:lnTo>
                  <a:lnTo>
                    <a:pt x="1189" y="5425288"/>
                  </a:lnTo>
                  <a:lnTo>
                    <a:pt x="4661" y="5492887"/>
                  </a:lnTo>
                  <a:lnTo>
                    <a:pt x="10274" y="5557356"/>
                  </a:lnTo>
                  <a:lnTo>
                    <a:pt x="17883" y="5618170"/>
                  </a:lnTo>
                  <a:lnTo>
                    <a:pt x="27347" y="5674806"/>
                  </a:lnTo>
                  <a:lnTo>
                    <a:pt x="38521" y="5726741"/>
                  </a:lnTo>
                  <a:lnTo>
                    <a:pt x="51264" y="5773450"/>
                  </a:lnTo>
                  <a:lnTo>
                    <a:pt x="65432" y="5814411"/>
                  </a:lnTo>
                  <a:lnTo>
                    <a:pt x="97471" y="5876988"/>
                  </a:lnTo>
                  <a:lnTo>
                    <a:pt x="133493" y="5910285"/>
                  </a:lnTo>
                  <a:lnTo>
                    <a:pt x="152641" y="5914644"/>
                  </a:lnTo>
                  <a:lnTo>
                    <a:pt x="3454654" y="5914644"/>
                  </a:lnTo>
                  <a:lnTo>
                    <a:pt x="3492247" y="5897559"/>
                  </a:lnTo>
                  <a:lnTo>
                    <a:pt x="3526426" y="5849098"/>
                  </a:lnTo>
                  <a:lnTo>
                    <a:pt x="3556045" y="5773450"/>
                  </a:lnTo>
                  <a:lnTo>
                    <a:pt x="3568788" y="5726741"/>
                  </a:lnTo>
                  <a:lnTo>
                    <a:pt x="3579962" y="5674806"/>
                  </a:lnTo>
                  <a:lnTo>
                    <a:pt x="3589426" y="5618170"/>
                  </a:lnTo>
                  <a:lnTo>
                    <a:pt x="3597035" y="5557356"/>
                  </a:lnTo>
                  <a:lnTo>
                    <a:pt x="3602646" y="5492887"/>
                  </a:lnTo>
                  <a:lnTo>
                    <a:pt x="3606118" y="5425288"/>
                  </a:lnTo>
                  <a:lnTo>
                    <a:pt x="3607308" y="5355082"/>
                  </a:lnTo>
                  <a:lnTo>
                    <a:pt x="3607308" y="559562"/>
                  </a:lnTo>
                  <a:lnTo>
                    <a:pt x="3606118" y="489355"/>
                  </a:lnTo>
                  <a:lnTo>
                    <a:pt x="3602646" y="421756"/>
                  </a:lnTo>
                  <a:lnTo>
                    <a:pt x="3597035" y="357287"/>
                  </a:lnTo>
                  <a:lnTo>
                    <a:pt x="3589426" y="296473"/>
                  </a:lnTo>
                  <a:lnTo>
                    <a:pt x="3579962" y="239837"/>
                  </a:lnTo>
                  <a:lnTo>
                    <a:pt x="3568788" y="187902"/>
                  </a:lnTo>
                  <a:lnTo>
                    <a:pt x="3556045" y="141193"/>
                  </a:lnTo>
                  <a:lnTo>
                    <a:pt x="3541877" y="100232"/>
                  </a:lnTo>
                  <a:lnTo>
                    <a:pt x="3509835" y="37655"/>
                  </a:lnTo>
                  <a:lnTo>
                    <a:pt x="3473806" y="4358"/>
                  </a:lnTo>
                  <a:lnTo>
                    <a:pt x="3454654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934211"/>
              <a:ext cx="3607435" cy="5915025"/>
            </a:xfrm>
            <a:custGeom>
              <a:avLst/>
              <a:gdLst/>
              <a:ahLst/>
              <a:cxnLst/>
              <a:rect l="l" t="t" r="r" b="b"/>
              <a:pathLst>
                <a:path w="3607435" h="5915025">
                  <a:moveTo>
                    <a:pt x="152641" y="0"/>
                  </a:moveTo>
                  <a:lnTo>
                    <a:pt x="3454654" y="0"/>
                  </a:lnTo>
                  <a:lnTo>
                    <a:pt x="3473806" y="4358"/>
                  </a:lnTo>
                  <a:lnTo>
                    <a:pt x="3509835" y="37655"/>
                  </a:lnTo>
                  <a:lnTo>
                    <a:pt x="3541877" y="100232"/>
                  </a:lnTo>
                  <a:lnTo>
                    <a:pt x="3556045" y="141193"/>
                  </a:lnTo>
                  <a:lnTo>
                    <a:pt x="3568788" y="187902"/>
                  </a:lnTo>
                  <a:lnTo>
                    <a:pt x="3579962" y="239837"/>
                  </a:lnTo>
                  <a:lnTo>
                    <a:pt x="3589426" y="296473"/>
                  </a:lnTo>
                  <a:lnTo>
                    <a:pt x="3597035" y="357287"/>
                  </a:lnTo>
                  <a:lnTo>
                    <a:pt x="3602646" y="421756"/>
                  </a:lnTo>
                  <a:lnTo>
                    <a:pt x="3606118" y="489355"/>
                  </a:lnTo>
                  <a:lnTo>
                    <a:pt x="3607308" y="559562"/>
                  </a:lnTo>
                  <a:lnTo>
                    <a:pt x="3607308" y="5355082"/>
                  </a:lnTo>
                  <a:lnTo>
                    <a:pt x="3606118" y="5425288"/>
                  </a:lnTo>
                  <a:lnTo>
                    <a:pt x="3602646" y="5492887"/>
                  </a:lnTo>
                  <a:lnTo>
                    <a:pt x="3597035" y="5557356"/>
                  </a:lnTo>
                  <a:lnTo>
                    <a:pt x="3589426" y="5618170"/>
                  </a:lnTo>
                  <a:lnTo>
                    <a:pt x="3579962" y="5674806"/>
                  </a:lnTo>
                  <a:lnTo>
                    <a:pt x="3568788" y="5726741"/>
                  </a:lnTo>
                  <a:lnTo>
                    <a:pt x="3556045" y="5773450"/>
                  </a:lnTo>
                  <a:lnTo>
                    <a:pt x="3541877" y="5814411"/>
                  </a:lnTo>
                  <a:lnTo>
                    <a:pt x="3509835" y="5876988"/>
                  </a:lnTo>
                  <a:lnTo>
                    <a:pt x="3473806" y="5910285"/>
                  </a:lnTo>
                  <a:lnTo>
                    <a:pt x="3454654" y="5914644"/>
                  </a:lnTo>
                  <a:lnTo>
                    <a:pt x="152641" y="5914644"/>
                  </a:lnTo>
                  <a:lnTo>
                    <a:pt x="115055" y="5897559"/>
                  </a:lnTo>
                  <a:lnTo>
                    <a:pt x="80882" y="5849098"/>
                  </a:lnTo>
                  <a:lnTo>
                    <a:pt x="51264" y="5773450"/>
                  </a:lnTo>
                  <a:lnTo>
                    <a:pt x="38521" y="5726741"/>
                  </a:lnTo>
                  <a:lnTo>
                    <a:pt x="27347" y="5674806"/>
                  </a:lnTo>
                  <a:lnTo>
                    <a:pt x="17883" y="5618170"/>
                  </a:lnTo>
                  <a:lnTo>
                    <a:pt x="10274" y="5557356"/>
                  </a:lnTo>
                  <a:lnTo>
                    <a:pt x="4661" y="5492887"/>
                  </a:lnTo>
                  <a:lnTo>
                    <a:pt x="1189" y="5425288"/>
                  </a:lnTo>
                  <a:lnTo>
                    <a:pt x="0" y="5355082"/>
                  </a:lnTo>
                  <a:lnTo>
                    <a:pt x="0" y="559562"/>
                  </a:lnTo>
                  <a:lnTo>
                    <a:pt x="1189" y="489355"/>
                  </a:lnTo>
                  <a:lnTo>
                    <a:pt x="4661" y="421756"/>
                  </a:lnTo>
                  <a:lnTo>
                    <a:pt x="10274" y="357287"/>
                  </a:lnTo>
                  <a:lnTo>
                    <a:pt x="17883" y="296473"/>
                  </a:lnTo>
                  <a:lnTo>
                    <a:pt x="27347" y="239837"/>
                  </a:lnTo>
                  <a:lnTo>
                    <a:pt x="38521" y="187902"/>
                  </a:lnTo>
                  <a:lnTo>
                    <a:pt x="51264" y="141193"/>
                  </a:lnTo>
                  <a:lnTo>
                    <a:pt x="65432" y="100232"/>
                  </a:lnTo>
                  <a:lnTo>
                    <a:pt x="97471" y="37655"/>
                  </a:lnTo>
                  <a:lnTo>
                    <a:pt x="133493" y="4358"/>
                  </a:lnTo>
                  <a:lnTo>
                    <a:pt x="152641" y="0"/>
                  </a:lnTo>
                  <a:close/>
                </a:path>
              </a:pathLst>
            </a:custGeom>
            <a:ln w="9144">
              <a:solidFill>
                <a:srgbClr val="2F4A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43300" y="7391364"/>
              <a:ext cx="797064" cy="11903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3586734" y="7430261"/>
              <a:ext cx="696595" cy="0"/>
            </a:xfrm>
            <a:custGeom>
              <a:avLst/>
              <a:gdLst/>
              <a:ahLst/>
              <a:cxnLst/>
              <a:rect l="l" t="t" r="r" b="b"/>
              <a:pathLst>
                <a:path w="696595">
                  <a:moveTo>
                    <a:pt x="0" y="0"/>
                  </a:moveTo>
                  <a:lnTo>
                    <a:pt x="696340" y="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6476" y="876426"/>
            <a:ext cx="342137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150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4150" algn="l"/>
                <a:tab pos="1371600" algn="l"/>
                <a:tab pos="256667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Институт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изучения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детства,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96136" y="1120266"/>
            <a:ext cx="23304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31165" algn="l"/>
                <a:tab pos="1908810" algn="l"/>
              </a:tabLst>
            </a:pP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воспитания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РАН</a:t>
            </a:r>
            <a:endParaRPr sz="16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249476" y="1364106"/>
            <a:ext cx="227965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52145" algn="l"/>
                <a:tab pos="1248410" algn="l"/>
              </a:tabLst>
            </a:pP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№42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от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20.06.2021</a:t>
            </a:r>
            <a:endParaRPr sz="16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tabLst>
                <a:tab pos="133223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«Институт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изучения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267713" y="1851482"/>
            <a:ext cx="22586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8035" algn="l"/>
                <a:tab pos="106426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семьи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воспитания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8688" y="1120266"/>
            <a:ext cx="86550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4769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семьи (Приказ ФГБНУ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детства,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РАН</a:t>
            </a:r>
            <a:r>
              <a:rPr sz="1600" b="1" spc="-10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»)</a:t>
            </a:r>
            <a:endParaRPr sz="16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6476" y="2339720"/>
            <a:ext cx="3422015" cy="2219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3515" marR="6350" indent="-172720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4785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Отдел</a:t>
            </a:r>
            <a:r>
              <a:rPr sz="1600" b="1" spc="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опеки</a:t>
            </a:r>
            <a:r>
              <a:rPr sz="1600" b="1" spc="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600" b="1" spc="204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попечительства 	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Администрации</a:t>
            </a:r>
            <a:r>
              <a:rPr sz="16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г.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Бийска;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МУ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МВД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России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«Бийское»;</a:t>
            </a:r>
            <a:endParaRPr sz="1600">
              <a:latin typeface="Arial"/>
              <a:cs typeface="Arial"/>
            </a:endParaRPr>
          </a:p>
          <a:p>
            <a:pPr marL="183515" marR="5080" indent="-172720">
              <a:lnSpc>
                <a:spcPct val="100000"/>
              </a:lnSpc>
              <a:buFont typeface="Wingdings"/>
              <a:buChar char=""/>
              <a:tabLst>
                <a:tab pos="184785" algn="l"/>
                <a:tab pos="1066800" algn="l"/>
                <a:tab pos="2225675" algn="l"/>
              </a:tabLst>
            </a:pP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АНО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«Центр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содействия 	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воспитанию</a:t>
            </a:r>
            <a:r>
              <a:rPr sz="1600" b="1" spc="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детей</a:t>
            </a:r>
            <a:r>
              <a:rPr sz="1600" b="1" spc="1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600" b="1" spc="1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молодежи</a:t>
            </a:r>
            <a:endParaRPr sz="16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«Алтайпатриоцентр»;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  <a:tab pos="1542415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КГБУЗ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«Наркологический</a:t>
            </a:r>
            <a:endParaRPr sz="16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диспансер,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г.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Бийск»;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Органы</a:t>
            </a:r>
            <a:r>
              <a:rPr sz="1600" b="1" spc="4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власти</a:t>
            </a:r>
            <a:r>
              <a:rPr sz="1600" b="1" spc="4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(Министерство</a:t>
            </a:r>
            <a:endParaRPr sz="16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8688" y="4534661"/>
            <a:ext cx="20675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929764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образования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и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Алтайского</a:t>
            </a:r>
            <a:endParaRPr sz="16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927730" y="4534661"/>
            <a:ext cx="6000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3660" marR="5080" indent="-6096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науки края,</a:t>
            </a:r>
            <a:endParaRPr sz="1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6476" y="5022342"/>
            <a:ext cx="34220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Администрация</a:t>
            </a:r>
            <a:r>
              <a:rPr sz="16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г.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Бийска);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  <a:tab pos="1851660" algn="l"/>
                <a:tab pos="2775585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Комиссия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по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делам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06476" y="5510022"/>
            <a:ext cx="342328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marR="6350" algn="just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несовершеннолетних</a:t>
            </a:r>
            <a:r>
              <a:rPr sz="1600" b="1" spc="2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600" b="1" spc="2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защите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их</a:t>
            </a:r>
            <a:r>
              <a:rPr sz="1600" b="1" spc="415" dirty="0">
                <a:solidFill>
                  <a:srgbClr val="001F5F"/>
                </a:solidFill>
                <a:latin typeface="Arial"/>
                <a:cs typeface="Arial"/>
              </a:rPr>
              <a:t>   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прав</a:t>
            </a:r>
            <a:r>
              <a:rPr sz="1600" b="1" spc="425" dirty="0">
                <a:solidFill>
                  <a:srgbClr val="001F5F"/>
                </a:solidFill>
                <a:latin typeface="Arial"/>
                <a:cs typeface="Arial"/>
              </a:rPr>
              <a:t>   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Администрации г.Бийска;</a:t>
            </a:r>
            <a:endParaRPr sz="1600">
              <a:latin typeface="Arial"/>
              <a:cs typeface="Arial"/>
            </a:endParaRPr>
          </a:p>
          <a:p>
            <a:pPr marL="184785" indent="-173355" algn="just">
              <a:lnSpc>
                <a:spcPct val="100000"/>
              </a:lnSpc>
              <a:buFont typeface="Wingdings"/>
              <a:buChar char=""/>
              <a:tabLst>
                <a:tab pos="184785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МБУ</a:t>
            </a:r>
            <a:r>
              <a:rPr sz="1600" b="1" spc="385" dirty="0">
                <a:solidFill>
                  <a:srgbClr val="001F5F"/>
                </a:solidFill>
                <a:latin typeface="Arial"/>
                <a:cs typeface="Arial"/>
              </a:rPr>
              <a:t>   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«Городской</a:t>
            </a:r>
            <a:r>
              <a:rPr sz="1600" b="1" spc="395" dirty="0">
                <a:solidFill>
                  <a:srgbClr val="001F5F"/>
                </a:solidFill>
                <a:latin typeface="Arial"/>
                <a:cs typeface="Arial"/>
              </a:rPr>
              <a:t>   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дворец</a:t>
            </a:r>
            <a:endParaRPr sz="1600">
              <a:latin typeface="Arial"/>
              <a:cs typeface="Arial"/>
            </a:endParaRPr>
          </a:p>
          <a:p>
            <a:pPr marL="184785">
              <a:lnSpc>
                <a:spcPct val="100000"/>
              </a:lnSpc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культуры»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4005" y="2714282"/>
            <a:ext cx="4293870" cy="5614670"/>
            <a:chOff x="44005" y="2714282"/>
            <a:chExt cx="4293870" cy="5614670"/>
          </a:xfrm>
        </p:grpSpPr>
        <p:pic>
          <p:nvPicPr>
            <p:cNvPr id="43" name="object 4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0" y="2714282"/>
              <a:ext cx="755891" cy="36419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630929" y="2751582"/>
              <a:ext cx="650240" cy="246379"/>
            </a:xfrm>
            <a:custGeom>
              <a:avLst/>
              <a:gdLst/>
              <a:ahLst/>
              <a:cxnLst/>
              <a:rect l="l" t="t" r="r" b="b"/>
              <a:pathLst>
                <a:path w="650239" h="246380">
                  <a:moveTo>
                    <a:pt x="0" y="0"/>
                  </a:moveTo>
                  <a:lnTo>
                    <a:pt x="649732" y="246379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8767" y="7031736"/>
              <a:ext cx="3537585" cy="1292860"/>
            </a:xfrm>
            <a:custGeom>
              <a:avLst/>
              <a:gdLst/>
              <a:ahLst/>
              <a:cxnLst/>
              <a:rect l="l" t="t" r="r" b="b"/>
              <a:pathLst>
                <a:path w="3537585" h="1292859">
                  <a:moveTo>
                    <a:pt x="3387471" y="0"/>
                  </a:moveTo>
                  <a:lnTo>
                    <a:pt x="149669" y="0"/>
                  </a:lnTo>
                  <a:lnTo>
                    <a:pt x="102362" y="6233"/>
                  </a:lnTo>
                  <a:lnTo>
                    <a:pt x="61276" y="23591"/>
                  </a:lnTo>
                  <a:lnTo>
                    <a:pt x="28877" y="50063"/>
                  </a:lnTo>
                  <a:lnTo>
                    <a:pt x="7630" y="83637"/>
                  </a:lnTo>
                  <a:lnTo>
                    <a:pt x="0" y="122300"/>
                  </a:lnTo>
                  <a:lnTo>
                    <a:pt x="0" y="1170050"/>
                  </a:lnTo>
                  <a:lnTo>
                    <a:pt x="7630" y="1208714"/>
                  </a:lnTo>
                  <a:lnTo>
                    <a:pt x="28877" y="1242288"/>
                  </a:lnTo>
                  <a:lnTo>
                    <a:pt x="61276" y="1268760"/>
                  </a:lnTo>
                  <a:lnTo>
                    <a:pt x="102362" y="1286118"/>
                  </a:lnTo>
                  <a:lnTo>
                    <a:pt x="149669" y="1292351"/>
                  </a:lnTo>
                  <a:lnTo>
                    <a:pt x="3387471" y="1292351"/>
                  </a:lnTo>
                  <a:lnTo>
                    <a:pt x="3434791" y="1286118"/>
                  </a:lnTo>
                  <a:lnTo>
                    <a:pt x="3475893" y="1268760"/>
                  </a:lnTo>
                  <a:lnTo>
                    <a:pt x="3508308" y="1242288"/>
                  </a:lnTo>
                  <a:lnTo>
                    <a:pt x="3529568" y="1208714"/>
                  </a:lnTo>
                  <a:lnTo>
                    <a:pt x="3537204" y="1170050"/>
                  </a:lnTo>
                  <a:lnTo>
                    <a:pt x="3537204" y="122300"/>
                  </a:lnTo>
                  <a:lnTo>
                    <a:pt x="3529568" y="83637"/>
                  </a:lnTo>
                  <a:lnTo>
                    <a:pt x="3508308" y="50063"/>
                  </a:lnTo>
                  <a:lnTo>
                    <a:pt x="3475893" y="23591"/>
                  </a:lnTo>
                  <a:lnTo>
                    <a:pt x="3434791" y="6233"/>
                  </a:lnTo>
                  <a:lnTo>
                    <a:pt x="3387471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8767" y="7031736"/>
              <a:ext cx="3537585" cy="1292860"/>
            </a:xfrm>
            <a:custGeom>
              <a:avLst/>
              <a:gdLst/>
              <a:ahLst/>
              <a:cxnLst/>
              <a:rect l="l" t="t" r="r" b="b"/>
              <a:pathLst>
                <a:path w="3537585" h="1292859">
                  <a:moveTo>
                    <a:pt x="149669" y="0"/>
                  </a:moveTo>
                  <a:lnTo>
                    <a:pt x="3387471" y="0"/>
                  </a:lnTo>
                  <a:lnTo>
                    <a:pt x="3434791" y="6233"/>
                  </a:lnTo>
                  <a:lnTo>
                    <a:pt x="3475893" y="23591"/>
                  </a:lnTo>
                  <a:lnTo>
                    <a:pt x="3508308" y="50063"/>
                  </a:lnTo>
                  <a:lnTo>
                    <a:pt x="3529568" y="83637"/>
                  </a:lnTo>
                  <a:lnTo>
                    <a:pt x="3537204" y="122300"/>
                  </a:lnTo>
                  <a:lnTo>
                    <a:pt x="3537204" y="1170050"/>
                  </a:lnTo>
                  <a:lnTo>
                    <a:pt x="3529568" y="1208714"/>
                  </a:lnTo>
                  <a:lnTo>
                    <a:pt x="3508308" y="1242288"/>
                  </a:lnTo>
                  <a:lnTo>
                    <a:pt x="3475893" y="1268760"/>
                  </a:lnTo>
                  <a:lnTo>
                    <a:pt x="3434791" y="1286118"/>
                  </a:lnTo>
                  <a:lnTo>
                    <a:pt x="3387471" y="1292351"/>
                  </a:lnTo>
                  <a:lnTo>
                    <a:pt x="149669" y="1292351"/>
                  </a:lnTo>
                  <a:lnTo>
                    <a:pt x="102362" y="1286118"/>
                  </a:lnTo>
                  <a:lnTo>
                    <a:pt x="61276" y="1268760"/>
                  </a:lnTo>
                  <a:lnTo>
                    <a:pt x="28877" y="1242288"/>
                  </a:lnTo>
                  <a:lnTo>
                    <a:pt x="7630" y="1208714"/>
                  </a:lnTo>
                  <a:lnTo>
                    <a:pt x="0" y="1170050"/>
                  </a:lnTo>
                  <a:lnTo>
                    <a:pt x="0" y="122300"/>
                  </a:lnTo>
                  <a:lnTo>
                    <a:pt x="7630" y="83637"/>
                  </a:lnTo>
                  <a:lnTo>
                    <a:pt x="28877" y="50063"/>
                  </a:lnTo>
                  <a:lnTo>
                    <a:pt x="61276" y="23591"/>
                  </a:lnTo>
                  <a:lnTo>
                    <a:pt x="102362" y="6233"/>
                  </a:lnTo>
                  <a:lnTo>
                    <a:pt x="149669" y="0"/>
                  </a:lnTo>
                  <a:close/>
                </a:path>
              </a:pathLst>
            </a:custGeom>
            <a:ln w="9144">
              <a:solidFill>
                <a:srgbClr val="2F4A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207263" y="8474964"/>
            <a:ext cx="3462654" cy="1746885"/>
            <a:chOff x="207263" y="8474964"/>
            <a:chExt cx="3462654" cy="1746885"/>
          </a:xfrm>
        </p:grpSpPr>
        <p:pic>
          <p:nvPicPr>
            <p:cNvPr id="48" name="object 4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312" y="9310116"/>
              <a:ext cx="411530" cy="123443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320034" y="9348978"/>
              <a:ext cx="311785" cy="5080"/>
            </a:xfrm>
            <a:custGeom>
              <a:avLst/>
              <a:gdLst/>
              <a:ahLst/>
              <a:cxnLst/>
              <a:rect l="l" t="t" r="r" b="b"/>
              <a:pathLst>
                <a:path w="311785" h="5079">
                  <a:moveTo>
                    <a:pt x="311276" y="0"/>
                  </a:moveTo>
                  <a:lnTo>
                    <a:pt x="0" y="4787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11835" y="8479536"/>
              <a:ext cx="3183890" cy="1737360"/>
            </a:xfrm>
            <a:custGeom>
              <a:avLst/>
              <a:gdLst/>
              <a:ahLst/>
              <a:cxnLst/>
              <a:rect l="l" t="t" r="r" b="b"/>
              <a:pathLst>
                <a:path w="3183890" h="1737359">
                  <a:moveTo>
                    <a:pt x="3048889" y="0"/>
                  </a:moveTo>
                  <a:lnTo>
                    <a:pt x="134708" y="0"/>
                  </a:lnTo>
                  <a:lnTo>
                    <a:pt x="92130" y="8373"/>
                  </a:lnTo>
                  <a:lnTo>
                    <a:pt x="55152" y="31695"/>
                  </a:lnTo>
                  <a:lnTo>
                    <a:pt x="25991" y="67263"/>
                  </a:lnTo>
                  <a:lnTo>
                    <a:pt x="6867" y="112377"/>
                  </a:lnTo>
                  <a:lnTo>
                    <a:pt x="0" y="164337"/>
                  </a:lnTo>
                  <a:lnTo>
                    <a:pt x="0" y="1573009"/>
                  </a:lnTo>
                  <a:lnTo>
                    <a:pt x="6867" y="1624956"/>
                  </a:lnTo>
                  <a:lnTo>
                    <a:pt x="25991" y="1670071"/>
                  </a:lnTo>
                  <a:lnTo>
                    <a:pt x="55152" y="1705648"/>
                  </a:lnTo>
                  <a:lnTo>
                    <a:pt x="92130" y="1728980"/>
                  </a:lnTo>
                  <a:lnTo>
                    <a:pt x="134708" y="1737358"/>
                  </a:lnTo>
                  <a:lnTo>
                    <a:pt x="3048889" y="1737358"/>
                  </a:lnTo>
                  <a:lnTo>
                    <a:pt x="3091480" y="1728980"/>
                  </a:lnTo>
                  <a:lnTo>
                    <a:pt x="3128470" y="1705648"/>
                  </a:lnTo>
                  <a:lnTo>
                    <a:pt x="3157638" y="1670071"/>
                  </a:lnTo>
                  <a:lnTo>
                    <a:pt x="3176766" y="1624956"/>
                  </a:lnTo>
                  <a:lnTo>
                    <a:pt x="3183636" y="1573009"/>
                  </a:lnTo>
                  <a:lnTo>
                    <a:pt x="3183636" y="164337"/>
                  </a:lnTo>
                  <a:lnTo>
                    <a:pt x="3176766" y="112377"/>
                  </a:lnTo>
                  <a:lnTo>
                    <a:pt x="3157638" y="67263"/>
                  </a:lnTo>
                  <a:lnTo>
                    <a:pt x="3128470" y="31695"/>
                  </a:lnTo>
                  <a:lnTo>
                    <a:pt x="3091480" y="8373"/>
                  </a:lnTo>
                  <a:lnTo>
                    <a:pt x="3048889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11835" y="8479536"/>
              <a:ext cx="3183890" cy="1737360"/>
            </a:xfrm>
            <a:custGeom>
              <a:avLst/>
              <a:gdLst/>
              <a:ahLst/>
              <a:cxnLst/>
              <a:rect l="l" t="t" r="r" b="b"/>
              <a:pathLst>
                <a:path w="3183890" h="1737359">
                  <a:moveTo>
                    <a:pt x="134708" y="0"/>
                  </a:moveTo>
                  <a:lnTo>
                    <a:pt x="3048889" y="0"/>
                  </a:lnTo>
                  <a:lnTo>
                    <a:pt x="3091480" y="8373"/>
                  </a:lnTo>
                  <a:lnTo>
                    <a:pt x="3128470" y="31695"/>
                  </a:lnTo>
                  <a:lnTo>
                    <a:pt x="3157638" y="67263"/>
                  </a:lnTo>
                  <a:lnTo>
                    <a:pt x="3176766" y="112377"/>
                  </a:lnTo>
                  <a:lnTo>
                    <a:pt x="3183636" y="164337"/>
                  </a:lnTo>
                  <a:lnTo>
                    <a:pt x="3183636" y="1573009"/>
                  </a:lnTo>
                  <a:lnTo>
                    <a:pt x="3176766" y="1624956"/>
                  </a:lnTo>
                  <a:lnTo>
                    <a:pt x="3157638" y="1670071"/>
                  </a:lnTo>
                  <a:lnTo>
                    <a:pt x="3128470" y="1705648"/>
                  </a:lnTo>
                  <a:lnTo>
                    <a:pt x="3091480" y="1728980"/>
                  </a:lnTo>
                  <a:lnTo>
                    <a:pt x="3048889" y="1737358"/>
                  </a:lnTo>
                  <a:lnTo>
                    <a:pt x="134708" y="1737358"/>
                  </a:lnTo>
                  <a:lnTo>
                    <a:pt x="92130" y="1728980"/>
                  </a:lnTo>
                  <a:lnTo>
                    <a:pt x="55152" y="1705648"/>
                  </a:lnTo>
                  <a:lnTo>
                    <a:pt x="25991" y="1670071"/>
                  </a:lnTo>
                  <a:lnTo>
                    <a:pt x="6867" y="1624956"/>
                  </a:lnTo>
                  <a:lnTo>
                    <a:pt x="0" y="1573009"/>
                  </a:lnTo>
                  <a:lnTo>
                    <a:pt x="0" y="164337"/>
                  </a:lnTo>
                  <a:lnTo>
                    <a:pt x="6867" y="112377"/>
                  </a:lnTo>
                  <a:lnTo>
                    <a:pt x="25991" y="67263"/>
                  </a:lnTo>
                  <a:lnTo>
                    <a:pt x="55152" y="31695"/>
                  </a:lnTo>
                  <a:lnTo>
                    <a:pt x="92130" y="8373"/>
                  </a:lnTo>
                  <a:lnTo>
                    <a:pt x="134708" y="0"/>
                  </a:lnTo>
                  <a:close/>
                </a:path>
              </a:pathLst>
            </a:custGeom>
            <a:ln w="9144">
              <a:solidFill>
                <a:srgbClr val="2F4A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11860" y="7173594"/>
            <a:ext cx="26200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Общие</a:t>
            </a:r>
            <a:r>
              <a:rPr sz="1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финансовые</a:t>
            </a:r>
            <a:endParaRPr sz="16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затраты</a:t>
            </a:r>
            <a:r>
              <a:rPr sz="1600" b="1" spc="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на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2022-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2026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год: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млн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615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тыс.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руб.</a:t>
            </a:r>
            <a:endParaRPr sz="1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13689" y="8470518"/>
            <a:ext cx="2580005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Программное</a:t>
            </a:r>
            <a:endParaRPr sz="1600">
              <a:latin typeface="Arial"/>
              <a:cs typeface="Arial"/>
            </a:endParaRPr>
          </a:p>
          <a:p>
            <a:pPr marL="299085" marR="5080">
              <a:lnSpc>
                <a:spcPct val="100000"/>
              </a:lnSpc>
              <a:tabLst>
                <a:tab pos="219329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обеспечение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(MS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Office,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MS</a:t>
            </a:r>
            <a:r>
              <a:rPr sz="1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Project,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1С)</a:t>
            </a:r>
            <a:endParaRPr sz="1600">
              <a:latin typeface="Arial"/>
              <a:cs typeface="Arial"/>
            </a:endParaRPr>
          </a:p>
          <a:p>
            <a:pPr marL="299085" marR="6350" indent="-287020">
              <a:lnSpc>
                <a:spcPct val="100000"/>
              </a:lnSpc>
              <a:buFont typeface="Wingdings"/>
              <a:buChar char=""/>
              <a:tabLst>
                <a:tab pos="299085" algn="l"/>
                <a:tab pos="1652270" algn="l"/>
                <a:tab pos="2118360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Организация коммуникационной площадки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сети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Интернет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5862637" y="892873"/>
            <a:ext cx="3867150" cy="1693545"/>
            <a:chOff x="5862637" y="892873"/>
            <a:chExt cx="3867150" cy="1693545"/>
          </a:xfrm>
        </p:grpSpPr>
        <p:sp>
          <p:nvSpPr>
            <p:cNvPr id="55" name="object 55"/>
            <p:cNvSpPr/>
            <p:nvPr/>
          </p:nvSpPr>
          <p:spPr>
            <a:xfrm>
              <a:off x="5867400" y="897636"/>
              <a:ext cx="3857625" cy="1684020"/>
            </a:xfrm>
            <a:custGeom>
              <a:avLst/>
              <a:gdLst/>
              <a:ahLst/>
              <a:cxnLst/>
              <a:rect l="l" t="t" r="r" b="b"/>
              <a:pathLst>
                <a:path w="3857625" h="1684020">
                  <a:moveTo>
                    <a:pt x="3694049" y="0"/>
                  </a:moveTo>
                  <a:lnTo>
                    <a:pt x="163195" y="0"/>
                  </a:lnTo>
                  <a:lnTo>
                    <a:pt x="119797" y="5693"/>
                  </a:lnTo>
                  <a:lnTo>
                    <a:pt x="80809" y="21759"/>
                  </a:lnTo>
                  <a:lnTo>
                    <a:pt x="47783" y="46672"/>
                  </a:lnTo>
                  <a:lnTo>
                    <a:pt x="22272" y="78909"/>
                  </a:lnTo>
                  <a:lnTo>
                    <a:pt x="5826" y="116945"/>
                  </a:lnTo>
                  <a:lnTo>
                    <a:pt x="0" y="159258"/>
                  </a:lnTo>
                  <a:lnTo>
                    <a:pt x="0" y="1524762"/>
                  </a:lnTo>
                  <a:lnTo>
                    <a:pt x="5826" y="1567074"/>
                  </a:lnTo>
                  <a:lnTo>
                    <a:pt x="22272" y="1605110"/>
                  </a:lnTo>
                  <a:lnTo>
                    <a:pt x="47783" y="1637347"/>
                  </a:lnTo>
                  <a:lnTo>
                    <a:pt x="80809" y="1662260"/>
                  </a:lnTo>
                  <a:lnTo>
                    <a:pt x="119797" y="1678326"/>
                  </a:lnTo>
                  <a:lnTo>
                    <a:pt x="163195" y="1684020"/>
                  </a:lnTo>
                  <a:lnTo>
                    <a:pt x="3694049" y="1684020"/>
                  </a:lnTo>
                  <a:lnTo>
                    <a:pt x="3737446" y="1678326"/>
                  </a:lnTo>
                  <a:lnTo>
                    <a:pt x="3776434" y="1662260"/>
                  </a:lnTo>
                  <a:lnTo>
                    <a:pt x="3809460" y="1637347"/>
                  </a:lnTo>
                  <a:lnTo>
                    <a:pt x="3834971" y="1605110"/>
                  </a:lnTo>
                  <a:lnTo>
                    <a:pt x="3851417" y="1567074"/>
                  </a:lnTo>
                  <a:lnTo>
                    <a:pt x="3857244" y="1524762"/>
                  </a:lnTo>
                  <a:lnTo>
                    <a:pt x="3857244" y="159258"/>
                  </a:lnTo>
                  <a:lnTo>
                    <a:pt x="3851417" y="116945"/>
                  </a:lnTo>
                  <a:lnTo>
                    <a:pt x="3834971" y="78909"/>
                  </a:lnTo>
                  <a:lnTo>
                    <a:pt x="3809460" y="46672"/>
                  </a:lnTo>
                  <a:lnTo>
                    <a:pt x="3776434" y="21759"/>
                  </a:lnTo>
                  <a:lnTo>
                    <a:pt x="3737446" y="5693"/>
                  </a:lnTo>
                  <a:lnTo>
                    <a:pt x="3694049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5867400" y="897636"/>
              <a:ext cx="3857625" cy="1684020"/>
            </a:xfrm>
            <a:custGeom>
              <a:avLst/>
              <a:gdLst/>
              <a:ahLst/>
              <a:cxnLst/>
              <a:rect l="l" t="t" r="r" b="b"/>
              <a:pathLst>
                <a:path w="3857625" h="1684020">
                  <a:moveTo>
                    <a:pt x="163195" y="0"/>
                  </a:moveTo>
                  <a:lnTo>
                    <a:pt x="3694049" y="0"/>
                  </a:lnTo>
                  <a:lnTo>
                    <a:pt x="3737446" y="5693"/>
                  </a:lnTo>
                  <a:lnTo>
                    <a:pt x="3776434" y="21759"/>
                  </a:lnTo>
                  <a:lnTo>
                    <a:pt x="3809460" y="46672"/>
                  </a:lnTo>
                  <a:lnTo>
                    <a:pt x="3834971" y="78909"/>
                  </a:lnTo>
                  <a:lnTo>
                    <a:pt x="3851417" y="116945"/>
                  </a:lnTo>
                  <a:lnTo>
                    <a:pt x="3857244" y="159258"/>
                  </a:lnTo>
                  <a:lnTo>
                    <a:pt x="3857244" y="1524762"/>
                  </a:lnTo>
                  <a:lnTo>
                    <a:pt x="3851417" y="1567074"/>
                  </a:lnTo>
                  <a:lnTo>
                    <a:pt x="3834971" y="1605110"/>
                  </a:lnTo>
                  <a:lnTo>
                    <a:pt x="3809460" y="1637347"/>
                  </a:lnTo>
                  <a:lnTo>
                    <a:pt x="3776434" y="1662260"/>
                  </a:lnTo>
                  <a:lnTo>
                    <a:pt x="3737446" y="1678326"/>
                  </a:lnTo>
                  <a:lnTo>
                    <a:pt x="3694049" y="1684020"/>
                  </a:lnTo>
                  <a:lnTo>
                    <a:pt x="163195" y="1684020"/>
                  </a:lnTo>
                  <a:lnTo>
                    <a:pt x="119797" y="1678326"/>
                  </a:lnTo>
                  <a:lnTo>
                    <a:pt x="80809" y="1662260"/>
                  </a:lnTo>
                  <a:lnTo>
                    <a:pt x="47783" y="1637347"/>
                  </a:lnTo>
                  <a:lnTo>
                    <a:pt x="22272" y="1605110"/>
                  </a:lnTo>
                  <a:lnTo>
                    <a:pt x="5826" y="1567074"/>
                  </a:lnTo>
                  <a:lnTo>
                    <a:pt x="0" y="1524762"/>
                  </a:lnTo>
                  <a:lnTo>
                    <a:pt x="0" y="159258"/>
                  </a:lnTo>
                  <a:lnTo>
                    <a:pt x="5826" y="116945"/>
                  </a:lnTo>
                  <a:lnTo>
                    <a:pt x="22272" y="78909"/>
                  </a:lnTo>
                  <a:lnTo>
                    <a:pt x="47783" y="46672"/>
                  </a:lnTo>
                  <a:lnTo>
                    <a:pt x="80809" y="21759"/>
                  </a:lnTo>
                  <a:lnTo>
                    <a:pt x="119797" y="5693"/>
                  </a:lnTo>
                  <a:lnTo>
                    <a:pt x="163195" y="0"/>
                  </a:lnTo>
                  <a:close/>
                </a:path>
              </a:pathLst>
            </a:custGeom>
            <a:ln w="9144">
              <a:solidFill>
                <a:srgbClr val="2F4A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6031738" y="1024204"/>
            <a:ext cx="3502025" cy="14890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335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184785" algn="l"/>
              </a:tabLst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Руководитель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Пташинская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Э.Р.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Администратор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Манаева</a:t>
            </a:r>
            <a:r>
              <a:rPr sz="16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Г.А.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Куратор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6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Иванова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А.А.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Куратор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6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Уразова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М.С.</a:t>
            </a:r>
            <a:endParaRPr sz="1600">
              <a:latin typeface="Arial"/>
              <a:cs typeface="Arial"/>
            </a:endParaRPr>
          </a:p>
          <a:p>
            <a:pPr marL="184150" indent="-172720">
              <a:lnSpc>
                <a:spcPct val="100000"/>
              </a:lnSpc>
              <a:buFont typeface="Wingdings"/>
              <a:buChar char=""/>
              <a:tabLst>
                <a:tab pos="184150" algn="l"/>
              </a:tabLst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Куратор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3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6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Зубкова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Т.А.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600" b="1" spc="-50" dirty="0">
                <a:solidFill>
                  <a:srgbClr val="2F4A66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6656831" y="2528265"/>
            <a:ext cx="2898775" cy="7592695"/>
            <a:chOff x="6656831" y="2528265"/>
            <a:chExt cx="2898775" cy="7592695"/>
          </a:xfrm>
        </p:grpSpPr>
        <p:pic>
          <p:nvPicPr>
            <p:cNvPr id="59" name="object 5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45195" y="7956804"/>
              <a:ext cx="119034" cy="416051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8106917" y="7975854"/>
              <a:ext cx="0" cy="317500"/>
            </a:xfrm>
            <a:custGeom>
              <a:avLst/>
              <a:gdLst/>
              <a:ahLst/>
              <a:cxnLst/>
              <a:rect l="l" t="t" r="r" b="b"/>
              <a:pathLst>
                <a:path h="317500">
                  <a:moveTo>
                    <a:pt x="0" y="0"/>
                  </a:moveTo>
                  <a:lnTo>
                    <a:pt x="0" y="317500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776971" y="2528265"/>
              <a:ext cx="119034" cy="303326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838693" y="2547366"/>
              <a:ext cx="0" cy="203835"/>
            </a:xfrm>
            <a:custGeom>
              <a:avLst/>
              <a:gdLst/>
              <a:ahLst/>
              <a:cxnLst/>
              <a:rect l="l" t="t" r="r" b="b"/>
              <a:pathLst>
                <a:path h="203835">
                  <a:moveTo>
                    <a:pt x="0" y="0"/>
                  </a:moveTo>
                  <a:lnTo>
                    <a:pt x="0" y="203834"/>
                  </a:lnTo>
                </a:path>
              </a:pathLst>
            </a:custGeom>
            <a:ln w="38100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661403" y="8208263"/>
              <a:ext cx="2889885" cy="1908175"/>
            </a:xfrm>
            <a:custGeom>
              <a:avLst/>
              <a:gdLst/>
              <a:ahLst/>
              <a:cxnLst/>
              <a:rect l="l" t="t" r="r" b="b"/>
              <a:pathLst>
                <a:path w="2889884" h="1908175">
                  <a:moveTo>
                    <a:pt x="2767203" y="0"/>
                  </a:moveTo>
                  <a:lnTo>
                    <a:pt x="122300" y="0"/>
                  </a:lnTo>
                  <a:lnTo>
                    <a:pt x="83637" y="9197"/>
                  </a:lnTo>
                  <a:lnTo>
                    <a:pt x="50063" y="34812"/>
                  </a:lnTo>
                  <a:lnTo>
                    <a:pt x="23591" y="73874"/>
                  </a:lnTo>
                  <a:lnTo>
                    <a:pt x="6233" y="123415"/>
                  </a:lnTo>
                  <a:lnTo>
                    <a:pt x="0" y="180467"/>
                  </a:lnTo>
                  <a:lnTo>
                    <a:pt x="0" y="1727555"/>
                  </a:lnTo>
                  <a:lnTo>
                    <a:pt x="6233" y="1784604"/>
                  </a:lnTo>
                  <a:lnTo>
                    <a:pt x="23591" y="1834151"/>
                  </a:lnTo>
                  <a:lnTo>
                    <a:pt x="50063" y="1873223"/>
                  </a:lnTo>
                  <a:lnTo>
                    <a:pt x="83637" y="1898846"/>
                  </a:lnTo>
                  <a:lnTo>
                    <a:pt x="122300" y="1908048"/>
                  </a:lnTo>
                  <a:lnTo>
                    <a:pt x="2767203" y="1908048"/>
                  </a:lnTo>
                  <a:lnTo>
                    <a:pt x="2805866" y="1898846"/>
                  </a:lnTo>
                  <a:lnTo>
                    <a:pt x="2839440" y="1873223"/>
                  </a:lnTo>
                  <a:lnTo>
                    <a:pt x="2865912" y="1834151"/>
                  </a:lnTo>
                  <a:lnTo>
                    <a:pt x="2883270" y="1784604"/>
                  </a:lnTo>
                  <a:lnTo>
                    <a:pt x="2889504" y="1727555"/>
                  </a:lnTo>
                  <a:lnTo>
                    <a:pt x="2889504" y="180467"/>
                  </a:lnTo>
                  <a:lnTo>
                    <a:pt x="2883270" y="123415"/>
                  </a:lnTo>
                  <a:lnTo>
                    <a:pt x="2865912" y="73874"/>
                  </a:lnTo>
                  <a:lnTo>
                    <a:pt x="2839440" y="34812"/>
                  </a:lnTo>
                  <a:lnTo>
                    <a:pt x="2805866" y="9197"/>
                  </a:lnTo>
                  <a:lnTo>
                    <a:pt x="2767203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661403" y="8208263"/>
              <a:ext cx="2889885" cy="1908175"/>
            </a:xfrm>
            <a:custGeom>
              <a:avLst/>
              <a:gdLst/>
              <a:ahLst/>
              <a:cxnLst/>
              <a:rect l="l" t="t" r="r" b="b"/>
              <a:pathLst>
                <a:path w="2889884" h="1908175">
                  <a:moveTo>
                    <a:pt x="122300" y="0"/>
                  </a:moveTo>
                  <a:lnTo>
                    <a:pt x="2767203" y="0"/>
                  </a:lnTo>
                  <a:lnTo>
                    <a:pt x="2805866" y="9197"/>
                  </a:lnTo>
                  <a:lnTo>
                    <a:pt x="2839440" y="34812"/>
                  </a:lnTo>
                  <a:lnTo>
                    <a:pt x="2865912" y="73874"/>
                  </a:lnTo>
                  <a:lnTo>
                    <a:pt x="2883270" y="123415"/>
                  </a:lnTo>
                  <a:lnTo>
                    <a:pt x="2889504" y="180467"/>
                  </a:lnTo>
                  <a:lnTo>
                    <a:pt x="2889504" y="1727555"/>
                  </a:lnTo>
                  <a:lnTo>
                    <a:pt x="2883270" y="1784604"/>
                  </a:lnTo>
                  <a:lnTo>
                    <a:pt x="2865912" y="1834151"/>
                  </a:lnTo>
                  <a:lnTo>
                    <a:pt x="2839440" y="1873223"/>
                  </a:lnTo>
                  <a:lnTo>
                    <a:pt x="2805866" y="1898846"/>
                  </a:lnTo>
                  <a:lnTo>
                    <a:pt x="2767203" y="1908048"/>
                  </a:lnTo>
                  <a:lnTo>
                    <a:pt x="122300" y="1908048"/>
                  </a:lnTo>
                  <a:lnTo>
                    <a:pt x="83637" y="1898846"/>
                  </a:lnTo>
                  <a:lnTo>
                    <a:pt x="50063" y="1873223"/>
                  </a:lnTo>
                  <a:lnTo>
                    <a:pt x="23591" y="1834151"/>
                  </a:lnTo>
                  <a:lnTo>
                    <a:pt x="6233" y="1784604"/>
                  </a:lnTo>
                  <a:lnTo>
                    <a:pt x="0" y="1727555"/>
                  </a:lnTo>
                  <a:lnTo>
                    <a:pt x="0" y="180467"/>
                  </a:lnTo>
                  <a:lnTo>
                    <a:pt x="6233" y="123415"/>
                  </a:lnTo>
                  <a:lnTo>
                    <a:pt x="23591" y="73874"/>
                  </a:lnTo>
                  <a:lnTo>
                    <a:pt x="50063" y="34812"/>
                  </a:lnTo>
                  <a:lnTo>
                    <a:pt x="83637" y="9197"/>
                  </a:lnTo>
                  <a:lnTo>
                    <a:pt x="122300" y="0"/>
                  </a:lnTo>
                  <a:close/>
                </a:path>
              </a:pathLst>
            </a:custGeom>
            <a:ln w="9144">
              <a:solidFill>
                <a:srgbClr val="2F4A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6942835" y="8288273"/>
            <a:ext cx="145288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Материально- техническое оснащение</a:t>
            </a:r>
            <a:endParaRPr sz="160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488171" y="8776207"/>
            <a:ext cx="7797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(столы,</a:t>
            </a:r>
            <a:endParaRPr sz="16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942835" y="9020047"/>
            <a:ext cx="7804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стулья, кресла,</a:t>
            </a:r>
            <a:endParaRPr sz="16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265668" y="9020047"/>
            <a:ext cx="100393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04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офисные ноутбуки,</a:t>
            </a:r>
            <a:endParaRPr sz="16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942835" y="9507728"/>
            <a:ext cx="232537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973580" algn="l"/>
              </a:tabLst>
            </a:pP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МФУ,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проекторы):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365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тыс.</a:t>
            </a:r>
            <a:r>
              <a:rPr sz="16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руб.</a:t>
            </a:r>
            <a:endParaRPr sz="1600">
              <a:latin typeface="Arial"/>
              <a:cs typeface="Arial"/>
            </a:endParaRPr>
          </a:p>
        </p:txBody>
      </p:sp>
      <p:graphicFrame>
        <p:nvGraphicFramePr>
          <p:cNvPr id="70" name="object 70"/>
          <p:cNvGraphicFramePr>
            <a:graphicFrameLocks noGrp="1"/>
          </p:cNvGraphicFramePr>
          <p:nvPr/>
        </p:nvGraphicFramePr>
        <p:xfrm>
          <a:off x="9975850" y="1067180"/>
          <a:ext cx="7920990" cy="9050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0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3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69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18920">
                <a:tc>
                  <a:txBody>
                    <a:bodyPr/>
                    <a:lstStyle/>
                    <a:p>
                      <a:pPr marL="2451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20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№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19177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2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п/п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22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Наименование</a:t>
                      </a:r>
                      <a:r>
                        <a:rPr sz="2200" b="1" spc="-4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риска</a:t>
                      </a:r>
                      <a:r>
                        <a:rPr sz="2200" b="1" spc="-4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(-</a:t>
                      </a:r>
                      <a:r>
                        <a:rPr sz="22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)</a:t>
                      </a:r>
                      <a:r>
                        <a:rPr sz="2200" b="1" spc="-3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/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22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возможности</a:t>
                      </a:r>
                      <a:r>
                        <a:rPr sz="2200" b="1" spc="-9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(+)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838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915669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22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Действия</a:t>
                      </a:r>
                      <a:r>
                        <a:rPr sz="2200" b="1" spc="-6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endParaRPr sz="2200">
                        <a:latin typeface="Arial"/>
                        <a:cs typeface="Arial"/>
                      </a:endParaRPr>
                    </a:p>
                    <a:p>
                      <a:pPr marL="873125" marR="90805" indent="-775970">
                        <a:lnSpc>
                          <a:spcPct val="114999"/>
                        </a:lnSpc>
                      </a:pPr>
                      <a:r>
                        <a:rPr sz="22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предупреждению</a:t>
                      </a:r>
                      <a:r>
                        <a:rPr sz="2200" b="1" spc="-14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2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риска/ реализации возможности</a:t>
                      </a:r>
                      <a:endParaRPr sz="2200">
                        <a:latin typeface="Arial"/>
                        <a:cs typeface="Arial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0575"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2200" spc="-25" dirty="0">
                          <a:latin typeface="Microsoft Sans Serif"/>
                          <a:cs typeface="Microsoft Sans Serif"/>
                        </a:rPr>
                        <a:t>1.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95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3815" algn="just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Организационные</a:t>
                      </a:r>
                      <a:r>
                        <a:rPr sz="2200" spc="3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риски: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отсутствие</a:t>
                      </a:r>
                      <a:r>
                        <a:rPr sz="2200" spc="2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специалистов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2200" spc="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работы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69850">
                        <a:lnSpc>
                          <a:spcPct val="100000"/>
                        </a:lnSpc>
                        <a:spcBef>
                          <a:spcPts val="10"/>
                        </a:spcBef>
                        <a:tabLst>
                          <a:tab pos="1544955" algn="l"/>
                          <a:tab pos="2218690" algn="l"/>
                          <a:tab pos="3358515" algn="l"/>
                        </a:tabLst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Разработка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дорожной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карты;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использование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возможностей взаимодействия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2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потенциальными партнерами</a:t>
                      </a:r>
                      <a:r>
                        <a:rPr sz="2200" spc="-1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27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21205"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200" spc="-25" dirty="0">
                          <a:latin typeface="Microsoft Sans Serif"/>
                          <a:cs typeface="Microsoft Sans Serif"/>
                        </a:rPr>
                        <a:t>2.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3815">
                        <a:lnSpc>
                          <a:spcPct val="100000"/>
                        </a:lnSpc>
                        <a:spcBef>
                          <a:spcPts val="15"/>
                        </a:spcBef>
                        <a:tabLst>
                          <a:tab pos="2684780" algn="l"/>
                        </a:tabLst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Экономические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риски: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отсутствие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  <a:p>
                      <a:pPr marL="52705" marR="43180">
                        <a:lnSpc>
                          <a:spcPct val="100000"/>
                        </a:lnSpc>
                        <a:tabLst>
                          <a:tab pos="1523365" algn="l"/>
                          <a:tab pos="1919605" algn="l"/>
                          <a:tab pos="1950085" algn="l"/>
                        </a:tabLst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финансирования приведет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увеличению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сроков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	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 проекта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71120" algn="just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Привлечение</a:t>
                      </a:r>
                      <a:r>
                        <a:rPr sz="2200" spc="2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источников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финансирования</a:t>
                      </a:r>
                      <a:r>
                        <a:rPr sz="2200" spc="-10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(участие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200" spc="2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грантах,</a:t>
                      </a:r>
                      <a:r>
                        <a:rPr sz="2200" spc="2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социальных мероприятиях)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4660">
                <a:tc>
                  <a:txBody>
                    <a:bodyPr/>
                    <a:lstStyle/>
                    <a:p>
                      <a:pPr marL="28321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200" spc="-25" dirty="0">
                          <a:latin typeface="Microsoft Sans Serif"/>
                          <a:cs typeface="Microsoft Sans Serif"/>
                        </a:rPr>
                        <a:t>3.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2545" algn="just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2296160" algn="l"/>
                        </a:tabLst>
                      </a:pP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Отсутствие</a:t>
                      </a:r>
                      <a:r>
                        <a:rPr sz="2200" spc="2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у</a:t>
                      </a:r>
                      <a:r>
                        <a:rPr sz="2200" spc="19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сотрудников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мотивации</a:t>
                      </a:r>
                      <a:r>
                        <a:rPr sz="2200" spc="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</a:t>
                      </a:r>
                      <a:r>
                        <a:rPr sz="22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 проекта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приведет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увеличению</a:t>
                      </a:r>
                      <a:r>
                        <a:rPr sz="2200" spc="4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сроков</a:t>
                      </a:r>
                      <a:r>
                        <a:rPr sz="2200" spc="49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его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68580" algn="just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2388235" algn="l"/>
                        </a:tabLst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Разработка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системы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мотивации</a:t>
                      </a:r>
                      <a:r>
                        <a:rPr sz="22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200" spc="-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оценивания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кадрового</a:t>
                      </a:r>
                      <a:r>
                        <a:rPr sz="2200" spc="3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потенциала;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формирование</a:t>
                      </a:r>
                      <a:r>
                        <a:rPr sz="2200" spc="2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кадрового резерва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4660">
                <a:tc>
                  <a:txBody>
                    <a:bodyPr/>
                    <a:lstStyle/>
                    <a:p>
                      <a:pPr marL="3232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2200" spc="-25" dirty="0">
                          <a:latin typeface="Microsoft Sans Serif"/>
                          <a:cs typeface="Microsoft Sans Serif"/>
                        </a:rPr>
                        <a:t>4.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52705" marR="43180" algn="just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Риски</a:t>
                      </a:r>
                      <a:r>
                        <a:rPr sz="2200" spc="3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  </a:t>
                      </a:r>
                      <a:r>
                        <a:rPr sz="22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возникновения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сложной</a:t>
                      </a:r>
                      <a:r>
                        <a:rPr sz="2200" spc="3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ситуации</a:t>
                      </a:r>
                      <a:r>
                        <a:rPr sz="2200" spc="3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2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стране</a:t>
                      </a:r>
                      <a:r>
                        <a:rPr sz="22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(пандемия</a:t>
                      </a:r>
                      <a:r>
                        <a:rPr sz="22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2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др.)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8740" marR="69215" algn="just">
                        <a:lnSpc>
                          <a:spcPct val="100000"/>
                        </a:lnSpc>
                        <a:spcBef>
                          <a:spcPts val="20"/>
                        </a:spcBef>
                        <a:tabLst>
                          <a:tab pos="2465705" algn="l"/>
                          <a:tab pos="3020695" algn="l"/>
                        </a:tabLst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Разработка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онлайн- пространства</a:t>
                      </a:r>
                      <a:r>
                        <a:rPr sz="2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2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для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бесперебойного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существования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sz="22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методического</a:t>
                      </a:r>
                      <a:r>
                        <a:rPr sz="22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2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полигона</a:t>
                      </a:r>
                      <a:endParaRPr sz="22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0708" y="129539"/>
            <a:ext cx="17957800" cy="847725"/>
            <a:chOff x="330708" y="129539"/>
            <a:chExt cx="17957800" cy="847725"/>
          </a:xfrm>
        </p:grpSpPr>
        <p:sp>
          <p:nvSpPr>
            <p:cNvPr id="3" name="object 3"/>
            <p:cNvSpPr/>
            <p:nvPr/>
          </p:nvSpPr>
          <p:spPr>
            <a:xfrm>
              <a:off x="330708" y="129539"/>
              <a:ext cx="17125315" cy="847725"/>
            </a:xfrm>
            <a:custGeom>
              <a:avLst/>
              <a:gdLst/>
              <a:ahLst/>
              <a:cxnLst/>
              <a:rect l="l" t="t" r="r" b="b"/>
              <a:pathLst>
                <a:path w="17125315" h="847725">
                  <a:moveTo>
                    <a:pt x="0" y="847344"/>
                  </a:moveTo>
                  <a:lnTo>
                    <a:pt x="17125188" y="847344"/>
                  </a:lnTo>
                  <a:lnTo>
                    <a:pt x="17125188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55895" y="129539"/>
              <a:ext cx="832485" cy="847725"/>
            </a:xfrm>
            <a:custGeom>
              <a:avLst/>
              <a:gdLst/>
              <a:ahLst/>
              <a:cxnLst/>
              <a:rect l="l" t="t" r="r" b="b"/>
              <a:pathLst>
                <a:path w="832484" h="847725">
                  <a:moveTo>
                    <a:pt x="832103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832103" y="847344"/>
                  </a:lnTo>
                  <a:lnTo>
                    <a:pt x="832103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41731" y="203707"/>
            <a:ext cx="77463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1F5F"/>
                </a:solidFill>
                <a:latin typeface="Arial"/>
                <a:cs typeface="Arial"/>
              </a:rPr>
              <a:t>Результат</a:t>
            </a:r>
            <a:r>
              <a:rPr sz="3600" b="1" spc="1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45" dirty="0">
                <a:solidFill>
                  <a:srgbClr val="001F5F"/>
                </a:solidFill>
                <a:latin typeface="Arial"/>
                <a:cs typeface="Arial"/>
              </a:rPr>
              <a:t>деятельности</a:t>
            </a:r>
            <a:r>
              <a:rPr sz="3600" b="1" spc="1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3600" b="1" spc="35" dirty="0">
                <a:solidFill>
                  <a:srgbClr val="001F5F"/>
                </a:solidFill>
                <a:latin typeface="Arial"/>
                <a:cs typeface="Arial"/>
              </a:rPr>
              <a:t>проекта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674209" y="305181"/>
            <a:ext cx="3378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90" dirty="0">
                <a:solidFill>
                  <a:srgbClr val="EDEDED"/>
                </a:solidFill>
                <a:latin typeface="Microsoft Sans Serif"/>
                <a:cs typeface="Microsoft Sans Serif"/>
              </a:rPr>
              <a:t>11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78586" y="1031493"/>
            <a:ext cx="16932275" cy="1625600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12700" marR="5080" indent="213360">
              <a:lnSpc>
                <a:spcPct val="73300"/>
              </a:lnSpc>
              <a:spcBef>
                <a:spcPts val="1155"/>
              </a:spcBef>
            </a:pPr>
            <a:r>
              <a:rPr sz="33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Результатом</a:t>
            </a:r>
            <a:r>
              <a:rPr sz="3300" spc="-1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работы</a:t>
            </a:r>
            <a:r>
              <a:rPr sz="3300" spc="-1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методического</a:t>
            </a:r>
            <a:r>
              <a:rPr sz="3300" spc="-1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</a:t>
            </a:r>
            <a:r>
              <a:rPr sz="3300" spc="-1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станет</a:t>
            </a:r>
            <a:r>
              <a:rPr sz="3300" spc="-1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создание</a:t>
            </a:r>
            <a:r>
              <a:rPr sz="3300" spc="-1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единой</a:t>
            </a:r>
            <a:r>
              <a:rPr sz="3300" spc="-1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региональной </a:t>
            </a:r>
            <a:r>
              <a:rPr sz="33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методической</a:t>
            </a:r>
            <a:r>
              <a:rPr sz="33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площадки</a:t>
            </a:r>
            <a:r>
              <a:rPr sz="3300" spc="-1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33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совершенствованию</a:t>
            </a:r>
            <a:r>
              <a:rPr sz="33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sz="33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деятельности</a:t>
            </a:r>
            <a:r>
              <a:rPr sz="33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33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33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</a:t>
            </a:r>
            <a:endParaRPr sz="3300">
              <a:latin typeface="Microsoft Sans Serif"/>
              <a:cs typeface="Microsoft Sans Serif"/>
            </a:endParaRPr>
          </a:p>
          <a:p>
            <a:pPr marL="657225" algn="ctr">
              <a:lnSpc>
                <a:spcPct val="100000"/>
              </a:lnSpc>
              <a:spcBef>
                <a:spcPts val="1120"/>
              </a:spcBef>
            </a:pPr>
            <a:r>
              <a:rPr sz="3850" b="1" spc="-20" dirty="0">
                <a:solidFill>
                  <a:srgbClr val="E36C09"/>
                </a:solidFill>
                <a:latin typeface="Arial"/>
                <a:cs typeface="Arial"/>
              </a:rPr>
              <a:t>Механизм</a:t>
            </a:r>
            <a:r>
              <a:rPr sz="3850" b="1" spc="-20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3850" b="1" spc="-20" dirty="0">
                <a:solidFill>
                  <a:srgbClr val="E36C09"/>
                </a:solidFill>
                <a:latin typeface="Arial"/>
                <a:cs typeface="Arial"/>
              </a:rPr>
              <a:t>функционирования</a:t>
            </a:r>
            <a:r>
              <a:rPr sz="3850" b="1" spc="-170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3850" b="1" spc="-10" dirty="0">
                <a:solidFill>
                  <a:srgbClr val="E36C09"/>
                </a:solidFill>
                <a:latin typeface="Arial"/>
                <a:cs typeface="Arial"/>
              </a:rPr>
              <a:t>проекта</a:t>
            </a:r>
            <a:endParaRPr sz="38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5873" y="2096261"/>
            <a:ext cx="17259300" cy="0"/>
          </a:xfrm>
          <a:custGeom>
            <a:avLst/>
            <a:gdLst/>
            <a:ahLst/>
            <a:cxnLst/>
            <a:rect l="l" t="t" r="r" b="b"/>
            <a:pathLst>
              <a:path w="17259300">
                <a:moveTo>
                  <a:pt x="0" y="0"/>
                </a:moveTo>
                <a:lnTo>
                  <a:pt x="17259300" y="0"/>
                </a:lnTo>
              </a:path>
            </a:pathLst>
          </a:custGeom>
          <a:ln w="28956">
            <a:solidFill>
              <a:srgbClr val="173553"/>
            </a:solidFill>
            <a:prstDash val="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8192896" y="2631948"/>
            <a:ext cx="8703945" cy="4182110"/>
            <a:chOff x="8192896" y="2631948"/>
            <a:chExt cx="8703945" cy="418211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38387" y="2631948"/>
              <a:ext cx="1150620" cy="11932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207501" y="3877818"/>
              <a:ext cx="7170420" cy="44450"/>
            </a:xfrm>
            <a:custGeom>
              <a:avLst/>
              <a:gdLst/>
              <a:ahLst/>
              <a:cxnLst/>
              <a:rect l="l" t="t" r="r" b="b"/>
              <a:pathLst>
                <a:path w="7170419" h="44450">
                  <a:moveTo>
                    <a:pt x="0" y="0"/>
                  </a:moveTo>
                  <a:lnTo>
                    <a:pt x="7170419" y="44196"/>
                  </a:lnTo>
                </a:path>
              </a:pathLst>
            </a:custGeom>
            <a:ln w="28956">
              <a:solidFill>
                <a:srgbClr val="1735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59951" y="3939540"/>
              <a:ext cx="1229868" cy="89306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8771381" y="4857750"/>
              <a:ext cx="7172325" cy="76200"/>
            </a:xfrm>
            <a:custGeom>
              <a:avLst/>
              <a:gdLst/>
              <a:ahLst/>
              <a:cxnLst/>
              <a:rect l="l" t="t" r="r" b="b"/>
              <a:pathLst>
                <a:path w="7172325" h="76200">
                  <a:moveTo>
                    <a:pt x="0" y="0"/>
                  </a:moveTo>
                  <a:lnTo>
                    <a:pt x="7171944" y="76200"/>
                  </a:lnTo>
                </a:path>
              </a:pathLst>
            </a:custGeom>
            <a:ln w="28956">
              <a:solidFill>
                <a:srgbClr val="1735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97567" y="4939283"/>
              <a:ext cx="1197864" cy="92963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9338309" y="5927598"/>
              <a:ext cx="7543800" cy="50800"/>
            </a:xfrm>
            <a:custGeom>
              <a:avLst/>
              <a:gdLst/>
              <a:ahLst/>
              <a:cxnLst/>
              <a:rect l="l" t="t" r="r" b="b"/>
              <a:pathLst>
                <a:path w="7543800" h="50800">
                  <a:moveTo>
                    <a:pt x="0" y="0"/>
                  </a:moveTo>
                  <a:lnTo>
                    <a:pt x="7543800" y="50291"/>
                  </a:lnTo>
                </a:path>
              </a:pathLst>
            </a:custGeom>
            <a:ln w="28956">
              <a:solidFill>
                <a:srgbClr val="1735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7939" y="5984748"/>
              <a:ext cx="920496" cy="829055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51074" y="4656454"/>
            <a:ext cx="3188335" cy="2476500"/>
            <a:chOff x="1151074" y="4656454"/>
            <a:chExt cx="3188335" cy="247650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063496" y="5497067"/>
              <a:ext cx="1159014" cy="8968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202994" y="4669154"/>
              <a:ext cx="1784985" cy="845819"/>
            </a:xfrm>
            <a:custGeom>
              <a:avLst/>
              <a:gdLst/>
              <a:ahLst/>
              <a:cxnLst/>
              <a:rect l="l" t="t" r="r" b="b"/>
              <a:pathLst>
                <a:path w="1784985" h="845820">
                  <a:moveTo>
                    <a:pt x="1573860" y="0"/>
                  </a:moveTo>
                  <a:lnTo>
                    <a:pt x="1501343" y="172847"/>
                  </a:lnTo>
                  <a:lnTo>
                    <a:pt x="1440871" y="158128"/>
                  </a:lnTo>
                  <a:lnTo>
                    <a:pt x="1380985" y="145159"/>
                  </a:lnTo>
                  <a:lnTo>
                    <a:pt x="1321744" y="133925"/>
                  </a:lnTo>
                  <a:lnTo>
                    <a:pt x="1263206" y="124411"/>
                  </a:lnTo>
                  <a:lnTo>
                    <a:pt x="1205428" y="116605"/>
                  </a:lnTo>
                  <a:lnTo>
                    <a:pt x="1148468" y="110491"/>
                  </a:lnTo>
                  <a:lnTo>
                    <a:pt x="1092385" y="106056"/>
                  </a:lnTo>
                  <a:lnTo>
                    <a:pt x="1037237" y="103286"/>
                  </a:lnTo>
                  <a:lnTo>
                    <a:pt x="983081" y="102167"/>
                  </a:lnTo>
                  <a:lnTo>
                    <a:pt x="929977" y="102685"/>
                  </a:lnTo>
                  <a:lnTo>
                    <a:pt x="877981" y="104826"/>
                  </a:lnTo>
                  <a:lnTo>
                    <a:pt x="827151" y="108575"/>
                  </a:lnTo>
                  <a:lnTo>
                    <a:pt x="777547" y="113919"/>
                  </a:lnTo>
                  <a:lnTo>
                    <a:pt x="729225" y="120845"/>
                  </a:lnTo>
                  <a:lnTo>
                    <a:pt x="682245" y="129337"/>
                  </a:lnTo>
                  <a:lnTo>
                    <a:pt x="636663" y="139382"/>
                  </a:lnTo>
                  <a:lnTo>
                    <a:pt x="592539" y="150966"/>
                  </a:lnTo>
                  <a:lnTo>
                    <a:pt x="549929" y="164075"/>
                  </a:lnTo>
                  <a:lnTo>
                    <a:pt x="508893" y="178694"/>
                  </a:lnTo>
                  <a:lnTo>
                    <a:pt x="469488" y="194811"/>
                  </a:lnTo>
                  <a:lnTo>
                    <a:pt x="431772" y="212411"/>
                  </a:lnTo>
                  <a:lnTo>
                    <a:pt x="395803" y="231479"/>
                  </a:lnTo>
                  <a:lnTo>
                    <a:pt x="361639" y="252002"/>
                  </a:lnTo>
                  <a:lnTo>
                    <a:pt x="329339" y="273966"/>
                  </a:lnTo>
                  <a:lnTo>
                    <a:pt x="298960" y="297357"/>
                  </a:lnTo>
                  <a:lnTo>
                    <a:pt x="244199" y="348364"/>
                  </a:lnTo>
                  <a:lnTo>
                    <a:pt x="197820" y="404910"/>
                  </a:lnTo>
                  <a:lnTo>
                    <a:pt x="160287" y="466884"/>
                  </a:lnTo>
                  <a:lnTo>
                    <a:pt x="0" y="845439"/>
                  </a:lnTo>
                  <a:lnTo>
                    <a:pt x="15299" y="812451"/>
                  </a:lnTo>
                  <a:lnTo>
                    <a:pt x="32928" y="780793"/>
                  </a:lnTo>
                  <a:lnTo>
                    <a:pt x="74938" y="721518"/>
                  </a:lnTo>
                  <a:lnTo>
                    <a:pt x="125565" y="667727"/>
                  </a:lnTo>
                  <a:lnTo>
                    <a:pt x="184344" y="619531"/>
                  </a:lnTo>
                  <a:lnTo>
                    <a:pt x="216646" y="597566"/>
                  </a:lnTo>
                  <a:lnTo>
                    <a:pt x="250811" y="577042"/>
                  </a:lnTo>
                  <a:lnTo>
                    <a:pt x="286781" y="557972"/>
                  </a:lnTo>
                  <a:lnTo>
                    <a:pt x="324499" y="540371"/>
                  </a:lnTo>
                  <a:lnTo>
                    <a:pt x="363907" y="524253"/>
                  </a:lnTo>
                  <a:lnTo>
                    <a:pt x="404945" y="509631"/>
                  </a:lnTo>
                  <a:lnTo>
                    <a:pt x="447557" y="496520"/>
                  </a:lnTo>
                  <a:lnTo>
                    <a:pt x="491683" y="484933"/>
                  </a:lnTo>
                  <a:lnTo>
                    <a:pt x="537266" y="474885"/>
                  </a:lnTo>
                  <a:lnTo>
                    <a:pt x="584248" y="466389"/>
                  </a:lnTo>
                  <a:lnTo>
                    <a:pt x="632571" y="459460"/>
                  </a:lnTo>
                  <a:lnTo>
                    <a:pt x="682176" y="454111"/>
                  </a:lnTo>
                  <a:lnTo>
                    <a:pt x="733005" y="450357"/>
                  </a:lnTo>
                  <a:lnTo>
                    <a:pt x="785000" y="448211"/>
                  </a:lnTo>
                  <a:lnTo>
                    <a:pt x="838104" y="447687"/>
                  </a:lnTo>
                  <a:lnTo>
                    <a:pt x="892257" y="448800"/>
                  </a:lnTo>
                  <a:lnTo>
                    <a:pt x="947403" y="451563"/>
                  </a:lnTo>
                  <a:lnTo>
                    <a:pt x="1003482" y="455990"/>
                  </a:lnTo>
                  <a:lnTo>
                    <a:pt x="1060436" y="462095"/>
                  </a:lnTo>
                  <a:lnTo>
                    <a:pt x="1118208" y="469893"/>
                  </a:lnTo>
                  <a:lnTo>
                    <a:pt x="1176740" y="479397"/>
                  </a:lnTo>
                  <a:lnTo>
                    <a:pt x="1235972" y="490622"/>
                  </a:lnTo>
                  <a:lnTo>
                    <a:pt x="1295848" y="503580"/>
                  </a:lnTo>
                  <a:lnTo>
                    <a:pt x="1356309" y="518287"/>
                  </a:lnTo>
                  <a:lnTo>
                    <a:pt x="1283919" y="691134"/>
                  </a:lnTo>
                  <a:lnTo>
                    <a:pt x="1784934" y="465582"/>
                  </a:lnTo>
                  <a:lnTo>
                    <a:pt x="1573860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3774" y="5355970"/>
              <a:ext cx="1236345" cy="1525905"/>
            </a:xfrm>
            <a:custGeom>
              <a:avLst/>
              <a:gdLst/>
              <a:ahLst/>
              <a:cxnLst/>
              <a:rect l="l" t="t" r="r" b="b"/>
              <a:pathLst>
                <a:path w="1236345" h="1525904">
                  <a:moveTo>
                    <a:pt x="145468" y="0"/>
                  </a:moveTo>
                  <a:lnTo>
                    <a:pt x="112788" y="36589"/>
                  </a:lnTo>
                  <a:lnTo>
                    <a:pt x="84148" y="75263"/>
                  </a:lnTo>
                  <a:lnTo>
                    <a:pt x="59606" y="115960"/>
                  </a:lnTo>
                  <a:lnTo>
                    <a:pt x="39220" y="158623"/>
                  </a:lnTo>
                  <a:lnTo>
                    <a:pt x="17154" y="223451"/>
                  </a:lnTo>
                  <a:lnTo>
                    <a:pt x="4164" y="290485"/>
                  </a:lnTo>
                  <a:lnTo>
                    <a:pt x="0" y="359396"/>
                  </a:lnTo>
                  <a:lnTo>
                    <a:pt x="1148" y="394454"/>
                  </a:lnTo>
                  <a:lnTo>
                    <a:pt x="9750" y="465570"/>
                  </a:lnTo>
                  <a:lnTo>
                    <a:pt x="26549" y="537747"/>
                  </a:lnTo>
                  <a:lnTo>
                    <a:pt x="37943" y="574132"/>
                  </a:lnTo>
                  <a:lnTo>
                    <a:pt x="51292" y="610659"/>
                  </a:lnTo>
                  <a:lnTo>
                    <a:pt x="66565" y="647289"/>
                  </a:lnTo>
                  <a:lnTo>
                    <a:pt x="83730" y="683979"/>
                  </a:lnTo>
                  <a:lnTo>
                    <a:pt x="102755" y="720690"/>
                  </a:lnTo>
                  <a:lnTo>
                    <a:pt x="123609" y="757381"/>
                  </a:lnTo>
                  <a:lnTo>
                    <a:pt x="146261" y="794010"/>
                  </a:lnTo>
                  <a:lnTo>
                    <a:pt x="170679" y="830537"/>
                  </a:lnTo>
                  <a:lnTo>
                    <a:pt x="196832" y="866921"/>
                  </a:lnTo>
                  <a:lnTo>
                    <a:pt x="224688" y="903121"/>
                  </a:lnTo>
                  <a:lnTo>
                    <a:pt x="254217" y="939097"/>
                  </a:lnTo>
                  <a:lnTo>
                    <a:pt x="285385" y="974807"/>
                  </a:lnTo>
                  <a:lnTo>
                    <a:pt x="318163" y="1010211"/>
                  </a:lnTo>
                  <a:lnTo>
                    <a:pt x="352518" y="1045268"/>
                  </a:lnTo>
                  <a:lnTo>
                    <a:pt x="388420" y="1079937"/>
                  </a:lnTo>
                  <a:lnTo>
                    <a:pt x="425836" y="1114177"/>
                  </a:lnTo>
                  <a:lnTo>
                    <a:pt x="464736" y="1147947"/>
                  </a:lnTo>
                  <a:lnTo>
                    <a:pt x="505087" y="1181207"/>
                  </a:lnTo>
                  <a:lnTo>
                    <a:pt x="546859" y="1213916"/>
                  </a:lnTo>
                  <a:lnTo>
                    <a:pt x="590020" y="1246032"/>
                  </a:lnTo>
                  <a:lnTo>
                    <a:pt x="634539" y="1277516"/>
                  </a:lnTo>
                  <a:lnTo>
                    <a:pt x="680384" y="1308326"/>
                  </a:lnTo>
                  <a:lnTo>
                    <a:pt x="727523" y="1338421"/>
                  </a:lnTo>
                  <a:lnTo>
                    <a:pt x="775926" y="1367761"/>
                  </a:lnTo>
                  <a:lnTo>
                    <a:pt x="825560" y="1396305"/>
                  </a:lnTo>
                  <a:lnTo>
                    <a:pt x="876395" y="1424012"/>
                  </a:lnTo>
                  <a:lnTo>
                    <a:pt x="928399" y="1450840"/>
                  </a:lnTo>
                  <a:lnTo>
                    <a:pt x="981540" y="1476750"/>
                  </a:lnTo>
                  <a:lnTo>
                    <a:pt x="1035788" y="1501701"/>
                  </a:lnTo>
                  <a:lnTo>
                    <a:pt x="1091110" y="1525651"/>
                  </a:lnTo>
                  <a:lnTo>
                    <a:pt x="1236144" y="1180083"/>
                  </a:lnTo>
                  <a:lnTo>
                    <a:pt x="1181216" y="1156302"/>
                  </a:lnTo>
                  <a:lnTo>
                    <a:pt x="1127272" y="1131490"/>
                  </a:lnTo>
                  <a:lnTo>
                    <a:pt x="1074351" y="1105688"/>
                  </a:lnTo>
                  <a:lnTo>
                    <a:pt x="1022490" y="1078935"/>
                  </a:lnTo>
                  <a:lnTo>
                    <a:pt x="971727" y="1051273"/>
                  </a:lnTo>
                  <a:lnTo>
                    <a:pt x="922099" y="1022742"/>
                  </a:lnTo>
                  <a:lnTo>
                    <a:pt x="873643" y="993383"/>
                  </a:lnTo>
                  <a:lnTo>
                    <a:pt x="826398" y="963237"/>
                  </a:lnTo>
                  <a:lnTo>
                    <a:pt x="780401" y="932344"/>
                  </a:lnTo>
                  <a:lnTo>
                    <a:pt x="735689" y="900744"/>
                  </a:lnTo>
                  <a:lnTo>
                    <a:pt x="692299" y="868479"/>
                  </a:lnTo>
                  <a:lnTo>
                    <a:pt x="650271" y="835589"/>
                  </a:lnTo>
                  <a:lnTo>
                    <a:pt x="609640" y="802114"/>
                  </a:lnTo>
                  <a:lnTo>
                    <a:pt x="570445" y="768096"/>
                  </a:lnTo>
                  <a:lnTo>
                    <a:pt x="532723" y="733574"/>
                  </a:lnTo>
                  <a:lnTo>
                    <a:pt x="496511" y="698589"/>
                  </a:lnTo>
                  <a:lnTo>
                    <a:pt x="461848" y="663183"/>
                  </a:lnTo>
                  <a:lnTo>
                    <a:pt x="428771" y="627395"/>
                  </a:lnTo>
                  <a:lnTo>
                    <a:pt x="397317" y="591266"/>
                  </a:lnTo>
                  <a:lnTo>
                    <a:pt x="367523" y="554838"/>
                  </a:lnTo>
                  <a:lnTo>
                    <a:pt x="339429" y="518149"/>
                  </a:lnTo>
                  <a:lnTo>
                    <a:pt x="313070" y="481242"/>
                  </a:lnTo>
                  <a:lnTo>
                    <a:pt x="288485" y="444156"/>
                  </a:lnTo>
                  <a:lnTo>
                    <a:pt x="265711" y="406933"/>
                  </a:lnTo>
                  <a:lnTo>
                    <a:pt x="244785" y="369612"/>
                  </a:lnTo>
                  <a:lnTo>
                    <a:pt x="225746" y="332235"/>
                  </a:lnTo>
                  <a:lnTo>
                    <a:pt x="208630" y="294842"/>
                  </a:lnTo>
                  <a:lnTo>
                    <a:pt x="193476" y="257474"/>
                  </a:lnTo>
                  <a:lnTo>
                    <a:pt x="180321" y="220171"/>
                  </a:lnTo>
                  <a:lnTo>
                    <a:pt x="169202" y="182974"/>
                  </a:lnTo>
                  <a:lnTo>
                    <a:pt x="160157" y="145924"/>
                  </a:lnTo>
                  <a:lnTo>
                    <a:pt x="148439" y="72425"/>
                  </a:lnTo>
                  <a:lnTo>
                    <a:pt x="145842" y="36058"/>
                  </a:lnTo>
                  <a:lnTo>
                    <a:pt x="145468" y="0"/>
                  </a:lnTo>
                  <a:close/>
                </a:path>
              </a:pathLst>
            </a:custGeom>
            <a:solidFill>
              <a:srgbClr val="B756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163774" y="4669154"/>
              <a:ext cx="1824355" cy="2212975"/>
            </a:xfrm>
            <a:custGeom>
              <a:avLst/>
              <a:gdLst/>
              <a:ahLst/>
              <a:cxnLst/>
              <a:rect l="l" t="t" r="r" b="b"/>
              <a:pathLst>
                <a:path w="1824355" h="2212975">
                  <a:moveTo>
                    <a:pt x="145468" y="686816"/>
                  </a:moveTo>
                  <a:lnTo>
                    <a:pt x="148439" y="759241"/>
                  </a:lnTo>
                  <a:lnTo>
                    <a:pt x="160157" y="832740"/>
                  </a:lnTo>
                  <a:lnTo>
                    <a:pt x="169202" y="869790"/>
                  </a:lnTo>
                  <a:lnTo>
                    <a:pt x="180321" y="906987"/>
                  </a:lnTo>
                  <a:lnTo>
                    <a:pt x="193476" y="944290"/>
                  </a:lnTo>
                  <a:lnTo>
                    <a:pt x="208630" y="981658"/>
                  </a:lnTo>
                  <a:lnTo>
                    <a:pt x="225746" y="1019051"/>
                  </a:lnTo>
                  <a:lnTo>
                    <a:pt x="244785" y="1056428"/>
                  </a:lnTo>
                  <a:lnTo>
                    <a:pt x="265711" y="1093749"/>
                  </a:lnTo>
                  <a:lnTo>
                    <a:pt x="288485" y="1130972"/>
                  </a:lnTo>
                  <a:lnTo>
                    <a:pt x="313070" y="1168058"/>
                  </a:lnTo>
                  <a:lnTo>
                    <a:pt x="339429" y="1204965"/>
                  </a:lnTo>
                  <a:lnTo>
                    <a:pt x="367523" y="1241654"/>
                  </a:lnTo>
                  <a:lnTo>
                    <a:pt x="397317" y="1278082"/>
                  </a:lnTo>
                  <a:lnTo>
                    <a:pt x="428771" y="1314211"/>
                  </a:lnTo>
                  <a:lnTo>
                    <a:pt x="461848" y="1349999"/>
                  </a:lnTo>
                  <a:lnTo>
                    <a:pt x="496511" y="1385405"/>
                  </a:lnTo>
                  <a:lnTo>
                    <a:pt x="532723" y="1420390"/>
                  </a:lnTo>
                  <a:lnTo>
                    <a:pt x="570445" y="1454912"/>
                  </a:lnTo>
                  <a:lnTo>
                    <a:pt x="609640" y="1488930"/>
                  </a:lnTo>
                  <a:lnTo>
                    <a:pt x="650271" y="1522405"/>
                  </a:lnTo>
                  <a:lnTo>
                    <a:pt x="692299" y="1555295"/>
                  </a:lnTo>
                  <a:lnTo>
                    <a:pt x="735689" y="1587560"/>
                  </a:lnTo>
                  <a:lnTo>
                    <a:pt x="780401" y="1619160"/>
                  </a:lnTo>
                  <a:lnTo>
                    <a:pt x="826398" y="1650053"/>
                  </a:lnTo>
                  <a:lnTo>
                    <a:pt x="873643" y="1680199"/>
                  </a:lnTo>
                  <a:lnTo>
                    <a:pt x="922099" y="1709558"/>
                  </a:lnTo>
                  <a:lnTo>
                    <a:pt x="971727" y="1738089"/>
                  </a:lnTo>
                  <a:lnTo>
                    <a:pt x="1022490" y="1765751"/>
                  </a:lnTo>
                  <a:lnTo>
                    <a:pt x="1074351" y="1792504"/>
                  </a:lnTo>
                  <a:lnTo>
                    <a:pt x="1127272" y="1818306"/>
                  </a:lnTo>
                  <a:lnTo>
                    <a:pt x="1181216" y="1843118"/>
                  </a:lnTo>
                  <a:lnTo>
                    <a:pt x="1236144" y="1866900"/>
                  </a:lnTo>
                  <a:lnTo>
                    <a:pt x="1091110" y="2212467"/>
                  </a:lnTo>
                  <a:lnTo>
                    <a:pt x="1035788" y="2188517"/>
                  </a:lnTo>
                  <a:lnTo>
                    <a:pt x="981540" y="2163566"/>
                  </a:lnTo>
                  <a:lnTo>
                    <a:pt x="928399" y="2137656"/>
                  </a:lnTo>
                  <a:lnTo>
                    <a:pt x="876395" y="2110828"/>
                  </a:lnTo>
                  <a:lnTo>
                    <a:pt x="825560" y="2083121"/>
                  </a:lnTo>
                  <a:lnTo>
                    <a:pt x="775926" y="2054577"/>
                  </a:lnTo>
                  <a:lnTo>
                    <a:pt x="727523" y="2025237"/>
                  </a:lnTo>
                  <a:lnTo>
                    <a:pt x="680384" y="1995142"/>
                  </a:lnTo>
                  <a:lnTo>
                    <a:pt x="634539" y="1964332"/>
                  </a:lnTo>
                  <a:lnTo>
                    <a:pt x="590020" y="1932848"/>
                  </a:lnTo>
                  <a:lnTo>
                    <a:pt x="546859" y="1900732"/>
                  </a:lnTo>
                  <a:lnTo>
                    <a:pt x="505087" y="1868023"/>
                  </a:lnTo>
                  <a:lnTo>
                    <a:pt x="464736" y="1834763"/>
                  </a:lnTo>
                  <a:lnTo>
                    <a:pt x="425836" y="1800993"/>
                  </a:lnTo>
                  <a:lnTo>
                    <a:pt x="388420" y="1766753"/>
                  </a:lnTo>
                  <a:lnTo>
                    <a:pt x="352518" y="1732084"/>
                  </a:lnTo>
                  <a:lnTo>
                    <a:pt x="318163" y="1697027"/>
                  </a:lnTo>
                  <a:lnTo>
                    <a:pt x="285385" y="1661623"/>
                  </a:lnTo>
                  <a:lnTo>
                    <a:pt x="254217" y="1625913"/>
                  </a:lnTo>
                  <a:lnTo>
                    <a:pt x="224688" y="1589937"/>
                  </a:lnTo>
                  <a:lnTo>
                    <a:pt x="196832" y="1553737"/>
                  </a:lnTo>
                  <a:lnTo>
                    <a:pt x="170679" y="1517353"/>
                  </a:lnTo>
                  <a:lnTo>
                    <a:pt x="146261" y="1480826"/>
                  </a:lnTo>
                  <a:lnTo>
                    <a:pt x="123609" y="1444197"/>
                  </a:lnTo>
                  <a:lnTo>
                    <a:pt x="102755" y="1407506"/>
                  </a:lnTo>
                  <a:lnTo>
                    <a:pt x="83730" y="1370795"/>
                  </a:lnTo>
                  <a:lnTo>
                    <a:pt x="66565" y="1334105"/>
                  </a:lnTo>
                  <a:lnTo>
                    <a:pt x="51292" y="1297475"/>
                  </a:lnTo>
                  <a:lnTo>
                    <a:pt x="37943" y="1260948"/>
                  </a:lnTo>
                  <a:lnTo>
                    <a:pt x="26549" y="1224563"/>
                  </a:lnTo>
                  <a:lnTo>
                    <a:pt x="9750" y="1152386"/>
                  </a:lnTo>
                  <a:lnTo>
                    <a:pt x="1148" y="1081270"/>
                  </a:lnTo>
                  <a:lnTo>
                    <a:pt x="0" y="1046212"/>
                  </a:lnTo>
                  <a:lnTo>
                    <a:pt x="994" y="1011542"/>
                  </a:lnTo>
                  <a:lnTo>
                    <a:pt x="9540" y="943529"/>
                  </a:lnTo>
                  <a:lnTo>
                    <a:pt x="27036" y="877557"/>
                  </a:lnTo>
                  <a:lnTo>
                    <a:pt x="184203" y="499872"/>
                  </a:lnTo>
                  <a:lnTo>
                    <a:pt x="217139" y="435226"/>
                  </a:lnTo>
                  <a:lnTo>
                    <a:pt x="259153" y="375952"/>
                  </a:lnTo>
                  <a:lnTo>
                    <a:pt x="309781" y="322161"/>
                  </a:lnTo>
                  <a:lnTo>
                    <a:pt x="368559" y="273966"/>
                  </a:lnTo>
                  <a:lnTo>
                    <a:pt x="400860" y="252002"/>
                  </a:lnTo>
                  <a:lnTo>
                    <a:pt x="435023" y="231479"/>
                  </a:lnTo>
                  <a:lnTo>
                    <a:pt x="470992" y="212411"/>
                  </a:lnTo>
                  <a:lnTo>
                    <a:pt x="508708" y="194811"/>
                  </a:lnTo>
                  <a:lnTo>
                    <a:pt x="548113" y="178694"/>
                  </a:lnTo>
                  <a:lnTo>
                    <a:pt x="589150" y="164075"/>
                  </a:lnTo>
                  <a:lnTo>
                    <a:pt x="631759" y="150966"/>
                  </a:lnTo>
                  <a:lnTo>
                    <a:pt x="675884" y="139382"/>
                  </a:lnTo>
                  <a:lnTo>
                    <a:pt x="721465" y="129337"/>
                  </a:lnTo>
                  <a:lnTo>
                    <a:pt x="768446" y="120845"/>
                  </a:lnTo>
                  <a:lnTo>
                    <a:pt x="816767" y="113919"/>
                  </a:lnTo>
                  <a:lnTo>
                    <a:pt x="866372" y="108575"/>
                  </a:lnTo>
                  <a:lnTo>
                    <a:pt x="917201" y="104826"/>
                  </a:lnTo>
                  <a:lnTo>
                    <a:pt x="969197" y="102685"/>
                  </a:lnTo>
                  <a:lnTo>
                    <a:pt x="1022302" y="102167"/>
                  </a:lnTo>
                  <a:lnTo>
                    <a:pt x="1076457" y="103286"/>
                  </a:lnTo>
                  <a:lnTo>
                    <a:pt x="1131606" y="106056"/>
                  </a:lnTo>
                  <a:lnTo>
                    <a:pt x="1187689" y="110491"/>
                  </a:lnTo>
                  <a:lnTo>
                    <a:pt x="1244648" y="116605"/>
                  </a:lnTo>
                  <a:lnTo>
                    <a:pt x="1302426" y="124411"/>
                  </a:lnTo>
                  <a:lnTo>
                    <a:pt x="1360965" y="133925"/>
                  </a:lnTo>
                  <a:lnTo>
                    <a:pt x="1420206" y="145159"/>
                  </a:lnTo>
                  <a:lnTo>
                    <a:pt x="1480091" y="158128"/>
                  </a:lnTo>
                  <a:lnTo>
                    <a:pt x="1540563" y="172847"/>
                  </a:lnTo>
                  <a:lnTo>
                    <a:pt x="1613080" y="0"/>
                  </a:lnTo>
                  <a:lnTo>
                    <a:pt x="1824154" y="465582"/>
                  </a:lnTo>
                  <a:lnTo>
                    <a:pt x="1323139" y="691134"/>
                  </a:lnTo>
                  <a:lnTo>
                    <a:pt x="1395529" y="518287"/>
                  </a:lnTo>
                  <a:lnTo>
                    <a:pt x="1335068" y="503580"/>
                  </a:lnTo>
                  <a:lnTo>
                    <a:pt x="1275193" y="490622"/>
                  </a:lnTo>
                  <a:lnTo>
                    <a:pt x="1215960" y="479397"/>
                  </a:lnTo>
                  <a:lnTo>
                    <a:pt x="1157429" y="469893"/>
                  </a:lnTo>
                  <a:lnTo>
                    <a:pt x="1099657" y="462095"/>
                  </a:lnTo>
                  <a:lnTo>
                    <a:pt x="1042702" y="455990"/>
                  </a:lnTo>
                  <a:lnTo>
                    <a:pt x="986623" y="451563"/>
                  </a:lnTo>
                  <a:lnTo>
                    <a:pt x="931478" y="448800"/>
                  </a:lnTo>
                  <a:lnTo>
                    <a:pt x="877324" y="447687"/>
                  </a:lnTo>
                  <a:lnTo>
                    <a:pt x="824221" y="448211"/>
                  </a:lnTo>
                  <a:lnTo>
                    <a:pt x="772225" y="450357"/>
                  </a:lnTo>
                  <a:lnTo>
                    <a:pt x="721396" y="454111"/>
                  </a:lnTo>
                  <a:lnTo>
                    <a:pt x="671791" y="459460"/>
                  </a:lnTo>
                  <a:lnTo>
                    <a:pt x="623469" y="466389"/>
                  </a:lnTo>
                  <a:lnTo>
                    <a:pt x="576487" y="474885"/>
                  </a:lnTo>
                  <a:lnTo>
                    <a:pt x="530904" y="484933"/>
                  </a:lnTo>
                  <a:lnTo>
                    <a:pt x="486777" y="496520"/>
                  </a:lnTo>
                  <a:lnTo>
                    <a:pt x="444166" y="509631"/>
                  </a:lnTo>
                  <a:lnTo>
                    <a:pt x="403127" y="524253"/>
                  </a:lnTo>
                  <a:lnTo>
                    <a:pt x="363720" y="540371"/>
                  </a:lnTo>
                  <a:lnTo>
                    <a:pt x="326002" y="557972"/>
                  </a:lnTo>
                  <a:lnTo>
                    <a:pt x="290031" y="577042"/>
                  </a:lnTo>
                  <a:lnTo>
                    <a:pt x="255866" y="597566"/>
                  </a:lnTo>
                  <a:lnTo>
                    <a:pt x="223565" y="619531"/>
                  </a:lnTo>
                  <a:lnTo>
                    <a:pt x="193185" y="642923"/>
                  </a:lnTo>
                  <a:lnTo>
                    <a:pt x="138424" y="693931"/>
                  </a:lnTo>
                  <a:lnTo>
                    <a:pt x="92047" y="750477"/>
                  </a:lnTo>
                  <a:lnTo>
                    <a:pt x="54520" y="812451"/>
                  </a:lnTo>
                  <a:lnTo>
                    <a:pt x="39220" y="845439"/>
                  </a:lnTo>
                </a:path>
              </a:pathLst>
            </a:custGeom>
            <a:ln w="25399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555113" y="6228206"/>
              <a:ext cx="1754505" cy="891540"/>
            </a:xfrm>
            <a:custGeom>
              <a:avLst/>
              <a:gdLst/>
              <a:ahLst/>
              <a:cxnLst/>
              <a:rect l="l" t="t" r="r" b="b"/>
              <a:pathLst>
                <a:path w="1754504" h="891540">
                  <a:moveTo>
                    <a:pt x="1754124" y="0"/>
                  </a:moveTo>
                  <a:lnTo>
                    <a:pt x="1728887" y="60407"/>
                  </a:lnTo>
                  <a:lnTo>
                    <a:pt x="1693133" y="116084"/>
                  </a:lnTo>
                  <a:lnTo>
                    <a:pt x="1647361" y="166901"/>
                  </a:lnTo>
                  <a:lnTo>
                    <a:pt x="1592068" y="212731"/>
                  </a:lnTo>
                  <a:lnTo>
                    <a:pt x="1527753" y="253445"/>
                  </a:lnTo>
                  <a:lnTo>
                    <a:pt x="1492368" y="271843"/>
                  </a:lnTo>
                  <a:lnTo>
                    <a:pt x="1454914" y="288914"/>
                  </a:lnTo>
                  <a:lnTo>
                    <a:pt x="1415453" y="304641"/>
                  </a:lnTo>
                  <a:lnTo>
                    <a:pt x="1374049" y="319010"/>
                  </a:lnTo>
                  <a:lnTo>
                    <a:pt x="1330762" y="332003"/>
                  </a:lnTo>
                  <a:lnTo>
                    <a:pt x="1285656" y="343604"/>
                  </a:lnTo>
                  <a:lnTo>
                    <a:pt x="1238793" y="353798"/>
                  </a:lnTo>
                  <a:lnTo>
                    <a:pt x="1190235" y="362568"/>
                  </a:lnTo>
                  <a:lnTo>
                    <a:pt x="1140044" y="369899"/>
                  </a:lnTo>
                  <a:lnTo>
                    <a:pt x="1088282" y="375774"/>
                  </a:lnTo>
                  <a:lnTo>
                    <a:pt x="1035013" y="380177"/>
                  </a:lnTo>
                  <a:lnTo>
                    <a:pt x="980297" y="383092"/>
                  </a:lnTo>
                  <a:lnTo>
                    <a:pt x="924198" y="384503"/>
                  </a:lnTo>
                  <a:lnTo>
                    <a:pt x="866778" y="384394"/>
                  </a:lnTo>
                  <a:lnTo>
                    <a:pt x="808098" y="382750"/>
                  </a:lnTo>
                  <a:lnTo>
                    <a:pt x="748222" y="379553"/>
                  </a:lnTo>
                  <a:lnTo>
                    <a:pt x="687211" y="374788"/>
                  </a:lnTo>
                  <a:lnTo>
                    <a:pt x="625128" y="368438"/>
                  </a:lnTo>
                  <a:lnTo>
                    <a:pt x="562036" y="360489"/>
                  </a:lnTo>
                  <a:lnTo>
                    <a:pt x="497995" y="350923"/>
                  </a:lnTo>
                  <a:lnTo>
                    <a:pt x="433069" y="339725"/>
                  </a:lnTo>
                  <a:lnTo>
                    <a:pt x="491236" y="155828"/>
                  </a:lnTo>
                  <a:lnTo>
                    <a:pt x="0" y="430021"/>
                  </a:lnTo>
                  <a:lnTo>
                    <a:pt x="258825" y="891539"/>
                  </a:lnTo>
                  <a:lnTo>
                    <a:pt x="316864" y="707516"/>
                  </a:lnTo>
                  <a:lnTo>
                    <a:pt x="381790" y="718715"/>
                  </a:lnTo>
                  <a:lnTo>
                    <a:pt x="445831" y="728282"/>
                  </a:lnTo>
                  <a:lnTo>
                    <a:pt x="508923" y="736234"/>
                  </a:lnTo>
                  <a:lnTo>
                    <a:pt x="571006" y="742585"/>
                  </a:lnTo>
                  <a:lnTo>
                    <a:pt x="632017" y="747353"/>
                  </a:lnTo>
                  <a:lnTo>
                    <a:pt x="691893" y="750553"/>
                  </a:lnTo>
                  <a:lnTo>
                    <a:pt x="750573" y="752201"/>
                  </a:lnTo>
                  <a:lnTo>
                    <a:pt x="807993" y="752314"/>
                  </a:lnTo>
                  <a:lnTo>
                    <a:pt x="864092" y="750907"/>
                  </a:lnTo>
                  <a:lnTo>
                    <a:pt x="918808" y="747995"/>
                  </a:lnTo>
                  <a:lnTo>
                    <a:pt x="972077" y="743596"/>
                  </a:lnTo>
                  <a:lnTo>
                    <a:pt x="1023839" y="737726"/>
                  </a:lnTo>
                  <a:lnTo>
                    <a:pt x="1074030" y="730399"/>
                  </a:lnTo>
                  <a:lnTo>
                    <a:pt x="1122588" y="721632"/>
                  </a:lnTo>
                  <a:lnTo>
                    <a:pt x="1169451" y="711442"/>
                  </a:lnTo>
                  <a:lnTo>
                    <a:pt x="1214557" y="699844"/>
                  </a:lnTo>
                  <a:lnTo>
                    <a:pt x="1257844" y="686853"/>
                  </a:lnTo>
                  <a:lnTo>
                    <a:pt x="1299248" y="672487"/>
                  </a:lnTo>
                  <a:lnTo>
                    <a:pt x="1338709" y="656761"/>
                  </a:lnTo>
                  <a:lnTo>
                    <a:pt x="1376163" y="639691"/>
                  </a:lnTo>
                  <a:lnTo>
                    <a:pt x="1411548" y="621293"/>
                  </a:lnTo>
                  <a:lnTo>
                    <a:pt x="1444802" y="601583"/>
                  </a:lnTo>
                  <a:lnTo>
                    <a:pt x="1504668" y="558291"/>
                  </a:lnTo>
                  <a:lnTo>
                    <a:pt x="1555263" y="509943"/>
                  </a:lnTo>
                  <a:lnTo>
                    <a:pt x="1596089" y="456667"/>
                  </a:lnTo>
                  <a:lnTo>
                    <a:pt x="1626646" y="398590"/>
                  </a:lnTo>
                  <a:lnTo>
                    <a:pt x="1637919" y="367791"/>
                  </a:lnTo>
                  <a:lnTo>
                    <a:pt x="1754124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946272" y="5052440"/>
              <a:ext cx="1380490" cy="1344295"/>
            </a:xfrm>
            <a:custGeom>
              <a:avLst/>
              <a:gdLst/>
              <a:ahLst/>
              <a:cxnLst/>
              <a:rect l="l" t="t" r="r" b="b"/>
              <a:pathLst>
                <a:path w="1380489" h="1344295">
                  <a:moveTo>
                    <a:pt x="116204" y="0"/>
                  </a:moveTo>
                  <a:lnTo>
                    <a:pt x="0" y="367919"/>
                  </a:lnTo>
                  <a:lnTo>
                    <a:pt x="58363" y="386963"/>
                  </a:lnTo>
                  <a:lnTo>
                    <a:pt x="115896" y="406959"/>
                  </a:lnTo>
                  <a:lnTo>
                    <a:pt x="172556" y="427872"/>
                  </a:lnTo>
                  <a:lnTo>
                    <a:pt x="228298" y="449669"/>
                  </a:lnTo>
                  <a:lnTo>
                    <a:pt x="283077" y="472314"/>
                  </a:lnTo>
                  <a:lnTo>
                    <a:pt x="336850" y="495774"/>
                  </a:lnTo>
                  <a:lnTo>
                    <a:pt x="389572" y="520013"/>
                  </a:lnTo>
                  <a:lnTo>
                    <a:pt x="441200" y="544998"/>
                  </a:lnTo>
                  <a:lnTo>
                    <a:pt x="491689" y="570695"/>
                  </a:lnTo>
                  <a:lnTo>
                    <a:pt x="540995" y="597068"/>
                  </a:lnTo>
                  <a:lnTo>
                    <a:pt x="589074" y="624084"/>
                  </a:lnTo>
                  <a:lnTo>
                    <a:pt x="635883" y="651708"/>
                  </a:lnTo>
                  <a:lnTo>
                    <a:pt x="681375" y="679906"/>
                  </a:lnTo>
                  <a:lnTo>
                    <a:pt x="725509" y="708644"/>
                  </a:lnTo>
                  <a:lnTo>
                    <a:pt x="768239" y="737887"/>
                  </a:lnTo>
                  <a:lnTo>
                    <a:pt x="809521" y="767600"/>
                  </a:lnTo>
                  <a:lnTo>
                    <a:pt x="849312" y="797750"/>
                  </a:lnTo>
                  <a:lnTo>
                    <a:pt x="887567" y="828302"/>
                  </a:lnTo>
                  <a:lnTo>
                    <a:pt x="924242" y="859222"/>
                  </a:lnTo>
                  <a:lnTo>
                    <a:pt x="959292" y="890475"/>
                  </a:lnTo>
                  <a:lnTo>
                    <a:pt x="992675" y="922027"/>
                  </a:lnTo>
                  <a:lnTo>
                    <a:pt x="1024345" y="953844"/>
                  </a:lnTo>
                  <a:lnTo>
                    <a:pt x="1054258" y="985891"/>
                  </a:lnTo>
                  <a:lnTo>
                    <a:pt x="1082371" y="1018135"/>
                  </a:lnTo>
                  <a:lnTo>
                    <a:pt x="1108640" y="1050539"/>
                  </a:lnTo>
                  <a:lnTo>
                    <a:pt x="1133019" y="1083071"/>
                  </a:lnTo>
                  <a:lnTo>
                    <a:pt x="1155465" y="1115696"/>
                  </a:lnTo>
                  <a:lnTo>
                    <a:pt x="1175935" y="1148380"/>
                  </a:lnTo>
                  <a:lnTo>
                    <a:pt x="1210765" y="1213785"/>
                  </a:lnTo>
                  <a:lnTo>
                    <a:pt x="1237158" y="1279012"/>
                  </a:lnTo>
                  <a:lnTo>
                    <a:pt x="1254760" y="1343787"/>
                  </a:lnTo>
                  <a:lnTo>
                    <a:pt x="1290919" y="1305425"/>
                  </a:lnTo>
                  <a:lnTo>
                    <a:pt x="1321053" y="1264539"/>
                  </a:lnTo>
                  <a:lnTo>
                    <a:pt x="1345092" y="1221271"/>
                  </a:lnTo>
                  <a:lnTo>
                    <a:pt x="1362964" y="1175766"/>
                  </a:lnTo>
                  <a:lnTo>
                    <a:pt x="1376511" y="1115910"/>
                  </a:lnTo>
                  <a:lnTo>
                    <a:pt x="1380144" y="1054352"/>
                  </a:lnTo>
                  <a:lnTo>
                    <a:pt x="1378343" y="1023028"/>
                  </a:lnTo>
                  <a:lnTo>
                    <a:pt x="1367707" y="959482"/>
                  </a:lnTo>
                  <a:lnTo>
                    <a:pt x="1347958" y="894989"/>
                  </a:lnTo>
                  <a:lnTo>
                    <a:pt x="1319419" y="829852"/>
                  </a:lnTo>
                  <a:lnTo>
                    <a:pt x="1282411" y="764373"/>
                  </a:lnTo>
                  <a:lnTo>
                    <a:pt x="1260831" y="731600"/>
                  </a:lnTo>
                  <a:lnTo>
                    <a:pt x="1237254" y="698855"/>
                  </a:lnTo>
                  <a:lnTo>
                    <a:pt x="1211720" y="666176"/>
                  </a:lnTo>
                  <a:lnTo>
                    <a:pt x="1184269" y="633601"/>
                  </a:lnTo>
                  <a:lnTo>
                    <a:pt x="1154942" y="601168"/>
                  </a:lnTo>
                  <a:lnTo>
                    <a:pt x="1123778" y="568913"/>
                  </a:lnTo>
                  <a:lnTo>
                    <a:pt x="1090818" y="536876"/>
                  </a:lnTo>
                  <a:lnTo>
                    <a:pt x="1056102" y="505094"/>
                  </a:lnTo>
                  <a:lnTo>
                    <a:pt x="1019670" y="473605"/>
                  </a:lnTo>
                  <a:lnTo>
                    <a:pt x="981562" y="442446"/>
                  </a:lnTo>
                  <a:lnTo>
                    <a:pt x="941818" y="411656"/>
                  </a:lnTo>
                  <a:lnTo>
                    <a:pt x="900479" y="381273"/>
                  </a:lnTo>
                  <a:lnTo>
                    <a:pt x="857584" y="351333"/>
                  </a:lnTo>
                  <a:lnTo>
                    <a:pt x="813174" y="321876"/>
                  </a:lnTo>
                  <a:lnTo>
                    <a:pt x="767288" y="292938"/>
                  </a:lnTo>
                  <a:lnTo>
                    <a:pt x="719968" y="264558"/>
                  </a:lnTo>
                  <a:lnTo>
                    <a:pt x="671252" y="236773"/>
                  </a:lnTo>
                  <a:lnTo>
                    <a:pt x="621182" y="209622"/>
                  </a:lnTo>
                  <a:lnTo>
                    <a:pt x="569797" y="183142"/>
                  </a:lnTo>
                  <a:lnTo>
                    <a:pt x="517137" y="157370"/>
                  </a:lnTo>
                  <a:lnTo>
                    <a:pt x="463243" y="132346"/>
                  </a:lnTo>
                  <a:lnTo>
                    <a:pt x="408155" y="108106"/>
                  </a:lnTo>
                  <a:lnTo>
                    <a:pt x="351913" y="84689"/>
                  </a:lnTo>
                  <a:lnTo>
                    <a:pt x="294556" y="62131"/>
                  </a:lnTo>
                  <a:lnTo>
                    <a:pt x="236126" y="40472"/>
                  </a:lnTo>
                  <a:lnTo>
                    <a:pt x="176662" y="19749"/>
                  </a:lnTo>
                  <a:lnTo>
                    <a:pt x="116204" y="0"/>
                  </a:lnTo>
                  <a:close/>
                </a:path>
              </a:pathLst>
            </a:custGeom>
            <a:solidFill>
              <a:srgbClr val="B756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555113" y="5052440"/>
              <a:ext cx="1771650" cy="2067560"/>
            </a:xfrm>
            <a:custGeom>
              <a:avLst/>
              <a:gdLst/>
              <a:ahLst/>
              <a:cxnLst/>
              <a:rect l="l" t="t" r="r" b="b"/>
              <a:pathLst>
                <a:path w="1771650" h="2067559">
                  <a:moveTo>
                    <a:pt x="1645920" y="1343787"/>
                  </a:moveTo>
                  <a:lnTo>
                    <a:pt x="1628318" y="1279012"/>
                  </a:lnTo>
                  <a:lnTo>
                    <a:pt x="1601925" y="1213785"/>
                  </a:lnTo>
                  <a:lnTo>
                    <a:pt x="1567095" y="1148380"/>
                  </a:lnTo>
                  <a:lnTo>
                    <a:pt x="1546625" y="1115696"/>
                  </a:lnTo>
                  <a:lnTo>
                    <a:pt x="1524179" y="1083071"/>
                  </a:lnTo>
                  <a:lnTo>
                    <a:pt x="1499800" y="1050539"/>
                  </a:lnTo>
                  <a:lnTo>
                    <a:pt x="1473531" y="1018135"/>
                  </a:lnTo>
                  <a:lnTo>
                    <a:pt x="1445418" y="985891"/>
                  </a:lnTo>
                  <a:lnTo>
                    <a:pt x="1415505" y="953844"/>
                  </a:lnTo>
                  <a:lnTo>
                    <a:pt x="1383835" y="922027"/>
                  </a:lnTo>
                  <a:lnTo>
                    <a:pt x="1350452" y="890475"/>
                  </a:lnTo>
                  <a:lnTo>
                    <a:pt x="1315402" y="859222"/>
                  </a:lnTo>
                  <a:lnTo>
                    <a:pt x="1278727" y="828302"/>
                  </a:lnTo>
                  <a:lnTo>
                    <a:pt x="1240472" y="797750"/>
                  </a:lnTo>
                  <a:lnTo>
                    <a:pt x="1200681" y="767600"/>
                  </a:lnTo>
                  <a:lnTo>
                    <a:pt x="1159399" y="737887"/>
                  </a:lnTo>
                  <a:lnTo>
                    <a:pt x="1116669" y="708644"/>
                  </a:lnTo>
                  <a:lnTo>
                    <a:pt x="1072535" y="679906"/>
                  </a:lnTo>
                  <a:lnTo>
                    <a:pt x="1027043" y="651708"/>
                  </a:lnTo>
                  <a:lnTo>
                    <a:pt x="980234" y="624084"/>
                  </a:lnTo>
                  <a:lnTo>
                    <a:pt x="932155" y="597068"/>
                  </a:lnTo>
                  <a:lnTo>
                    <a:pt x="882849" y="570695"/>
                  </a:lnTo>
                  <a:lnTo>
                    <a:pt x="832360" y="544998"/>
                  </a:lnTo>
                  <a:lnTo>
                    <a:pt x="780732" y="520013"/>
                  </a:lnTo>
                  <a:lnTo>
                    <a:pt x="728010" y="495774"/>
                  </a:lnTo>
                  <a:lnTo>
                    <a:pt x="674237" y="472314"/>
                  </a:lnTo>
                  <a:lnTo>
                    <a:pt x="619458" y="449669"/>
                  </a:lnTo>
                  <a:lnTo>
                    <a:pt x="563716" y="427872"/>
                  </a:lnTo>
                  <a:lnTo>
                    <a:pt x="507056" y="406959"/>
                  </a:lnTo>
                  <a:lnTo>
                    <a:pt x="449523" y="386963"/>
                  </a:lnTo>
                  <a:lnTo>
                    <a:pt x="391160" y="367919"/>
                  </a:lnTo>
                  <a:lnTo>
                    <a:pt x="507364" y="0"/>
                  </a:lnTo>
                  <a:lnTo>
                    <a:pt x="567822" y="19749"/>
                  </a:lnTo>
                  <a:lnTo>
                    <a:pt x="627286" y="40472"/>
                  </a:lnTo>
                  <a:lnTo>
                    <a:pt x="685716" y="62131"/>
                  </a:lnTo>
                  <a:lnTo>
                    <a:pt x="743073" y="84689"/>
                  </a:lnTo>
                  <a:lnTo>
                    <a:pt x="799315" y="108106"/>
                  </a:lnTo>
                  <a:lnTo>
                    <a:pt x="854403" y="132346"/>
                  </a:lnTo>
                  <a:lnTo>
                    <a:pt x="908297" y="157370"/>
                  </a:lnTo>
                  <a:lnTo>
                    <a:pt x="960957" y="183142"/>
                  </a:lnTo>
                  <a:lnTo>
                    <a:pt x="1012342" y="209622"/>
                  </a:lnTo>
                  <a:lnTo>
                    <a:pt x="1062412" y="236773"/>
                  </a:lnTo>
                  <a:lnTo>
                    <a:pt x="1111128" y="264558"/>
                  </a:lnTo>
                  <a:lnTo>
                    <a:pt x="1158448" y="292938"/>
                  </a:lnTo>
                  <a:lnTo>
                    <a:pt x="1204334" y="321876"/>
                  </a:lnTo>
                  <a:lnTo>
                    <a:pt x="1248744" y="351333"/>
                  </a:lnTo>
                  <a:lnTo>
                    <a:pt x="1291639" y="381273"/>
                  </a:lnTo>
                  <a:lnTo>
                    <a:pt x="1332978" y="411656"/>
                  </a:lnTo>
                  <a:lnTo>
                    <a:pt x="1372722" y="442446"/>
                  </a:lnTo>
                  <a:lnTo>
                    <a:pt x="1410830" y="473605"/>
                  </a:lnTo>
                  <a:lnTo>
                    <a:pt x="1447262" y="505094"/>
                  </a:lnTo>
                  <a:lnTo>
                    <a:pt x="1481978" y="536876"/>
                  </a:lnTo>
                  <a:lnTo>
                    <a:pt x="1514938" y="568913"/>
                  </a:lnTo>
                  <a:lnTo>
                    <a:pt x="1546102" y="601168"/>
                  </a:lnTo>
                  <a:lnTo>
                    <a:pt x="1575429" y="633601"/>
                  </a:lnTo>
                  <a:lnTo>
                    <a:pt x="1602880" y="666176"/>
                  </a:lnTo>
                  <a:lnTo>
                    <a:pt x="1628414" y="698855"/>
                  </a:lnTo>
                  <a:lnTo>
                    <a:pt x="1651991" y="731600"/>
                  </a:lnTo>
                  <a:lnTo>
                    <a:pt x="1673571" y="764373"/>
                  </a:lnTo>
                  <a:lnTo>
                    <a:pt x="1693114" y="797136"/>
                  </a:lnTo>
                  <a:lnTo>
                    <a:pt x="1725928" y="862482"/>
                  </a:lnTo>
                  <a:lnTo>
                    <a:pt x="1750111" y="927335"/>
                  </a:lnTo>
                  <a:lnTo>
                    <a:pt x="1765344" y="991393"/>
                  </a:lnTo>
                  <a:lnTo>
                    <a:pt x="1771304" y="1054352"/>
                  </a:lnTo>
                  <a:lnTo>
                    <a:pt x="1770707" y="1085325"/>
                  </a:lnTo>
                  <a:lnTo>
                    <a:pt x="1762157" y="1146070"/>
                  </a:lnTo>
                  <a:lnTo>
                    <a:pt x="1637919" y="1543558"/>
                  </a:lnTo>
                  <a:lnTo>
                    <a:pt x="1612682" y="1603986"/>
                  </a:lnTo>
                  <a:lnTo>
                    <a:pt x="1576928" y="1659679"/>
                  </a:lnTo>
                  <a:lnTo>
                    <a:pt x="1531156" y="1710507"/>
                  </a:lnTo>
                  <a:lnTo>
                    <a:pt x="1475863" y="1756343"/>
                  </a:lnTo>
                  <a:lnTo>
                    <a:pt x="1411548" y="1797059"/>
                  </a:lnTo>
                  <a:lnTo>
                    <a:pt x="1376163" y="1815457"/>
                  </a:lnTo>
                  <a:lnTo>
                    <a:pt x="1338709" y="1832527"/>
                  </a:lnTo>
                  <a:lnTo>
                    <a:pt x="1299248" y="1848253"/>
                  </a:lnTo>
                  <a:lnTo>
                    <a:pt x="1257844" y="1862619"/>
                  </a:lnTo>
                  <a:lnTo>
                    <a:pt x="1214557" y="1875610"/>
                  </a:lnTo>
                  <a:lnTo>
                    <a:pt x="1169451" y="1887208"/>
                  </a:lnTo>
                  <a:lnTo>
                    <a:pt x="1122588" y="1897398"/>
                  </a:lnTo>
                  <a:lnTo>
                    <a:pt x="1074030" y="1906165"/>
                  </a:lnTo>
                  <a:lnTo>
                    <a:pt x="1023839" y="1913492"/>
                  </a:lnTo>
                  <a:lnTo>
                    <a:pt x="972077" y="1919362"/>
                  </a:lnTo>
                  <a:lnTo>
                    <a:pt x="918808" y="1923761"/>
                  </a:lnTo>
                  <a:lnTo>
                    <a:pt x="864092" y="1926673"/>
                  </a:lnTo>
                  <a:lnTo>
                    <a:pt x="807993" y="1928080"/>
                  </a:lnTo>
                  <a:lnTo>
                    <a:pt x="750573" y="1927967"/>
                  </a:lnTo>
                  <a:lnTo>
                    <a:pt x="691893" y="1926319"/>
                  </a:lnTo>
                  <a:lnTo>
                    <a:pt x="632017" y="1923119"/>
                  </a:lnTo>
                  <a:lnTo>
                    <a:pt x="571006" y="1918351"/>
                  </a:lnTo>
                  <a:lnTo>
                    <a:pt x="508923" y="1912000"/>
                  </a:lnTo>
                  <a:lnTo>
                    <a:pt x="445831" y="1904048"/>
                  </a:lnTo>
                  <a:lnTo>
                    <a:pt x="381790" y="1894481"/>
                  </a:lnTo>
                  <a:lnTo>
                    <a:pt x="316864" y="1883283"/>
                  </a:lnTo>
                  <a:lnTo>
                    <a:pt x="258825" y="2067306"/>
                  </a:lnTo>
                  <a:lnTo>
                    <a:pt x="0" y="1605788"/>
                  </a:lnTo>
                  <a:lnTo>
                    <a:pt x="491236" y="1331595"/>
                  </a:lnTo>
                  <a:lnTo>
                    <a:pt x="433069" y="1515491"/>
                  </a:lnTo>
                  <a:lnTo>
                    <a:pt x="497995" y="1526689"/>
                  </a:lnTo>
                  <a:lnTo>
                    <a:pt x="562036" y="1536255"/>
                  </a:lnTo>
                  <a:lnTo>
                    <a:pt x="625128" y="1544204"/>
                  </a:lnTo>
                  <a:lnTo>
                    <a:pt x="687211" y="1550554"/>
                  </a:lnTo>
                  <a:lnTo>
                    <a:pt x="748222" y="1555319"/>
                  </a:lnTo>
                  <a:lnTo>
                    <a:pt x="808098" y="1558516"/>
                  </a:lnTo>
                  <a:lnTo>
                    <a:pt x="866778" y="1560160"/>
                  </a:lnTo>
                  <a:lnTo>
                    <a:pt x="924198" y="1560269"/>
                  </a:lnTo>
                  <a:lnTo>
                    <a:pt x="980297" y="1558858"/>
                  </a:lnTo>
                  <a:lnTo>
                    <a:pt x="1035013" y="1555943"/>
                  </a:lnTo>
                  <a:lnTo>
                    <a:pt x="1088282" y="1551540"/>
                  </a:lnTo>
                  <a:lnTo>
                    <a:pt x="1140044" y="1545665"/>
                  </a:lnTo>
                  <a:lnTo>
                    <a:pt x="1190235" y="1538334"/>
                  </a:lnTo>
                  <a:lnTo>
                    <a:pt x="1238793" y="1529564"/>
                  </a:lnTo>
                  <a:lnTo>
                    <a:pt x="1285656" y="1519370"/>
                  </a:lnTo>
                  <a:lnTo>
                    <a:pt x="1330762" y="1507769"/>
                  </a:lnTo>
                  <a:lnTo>
                    <a:pt x="1374049" y="1494776"/>
                  </a:lnTo>
                  <a:lnTo>
                    <a:pt x="1415453" y="1480407"/>
                  </a:lnTo>
                  <a:lnTo>
                    <a:pt x="1454914" y="1464680"/>
                  </a:lnTo>
                  <a:lnTo>
                    <a:pt x="1492368" y="1447609"/>
                  </a:lnTo>
                  <a:lnTo>
                    <a:pt x="1527753" y="1429211"/>
                  </a:lnTo>
                  <a:lnTo>
                    <a:pt x="1561007" y="1409501"/>
                  </a:lnTo>
                  <a:lnTo>
                    <a:pt x="1620873" y="1366213"/>
                  </a:lnTo>
                  <a:lnTo>
                    <a:pt x="1671468" y="1317874"/>
                  </a:lnTo>
                  <a:lnTo>
                    <a:pt x="1712294" y="1264611"/>
                  </a:lnTo>
                  <a:lnTo>
                    <a:pt x="1742851" y="1206552"/>
                  </a:lnTo>
                  <a:lnTo>
                    <a:pt x="1754124" y="1175766"/>
                  </a:lnTo>
                </a:path>
              </a:pathLst>
            </a:custGeom>
            <a:ln w="25400">
              <a:solidFill>
                <a:srgbClr val="E36C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794875" y="2527617"/>
            <a:ext cx="5034280" cy="912494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5"/>
              </a:spcBef>
            </a:pP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Программа</a:t>
            </a:r>
            <a:r>
              <a:rPr sz="20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взаимодействия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с</a:t>
            </a:r>
            <a:r>
              <a:rPr sz="20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партнерами</a:t>
            </a:r>
            <a:endParaRPr sz="20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(по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направлениям)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0174985" y="4012819"/>
            <a:ext cx="11887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Обучение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691621" y="4858361"/>
            <a:ext cx="7505065" cy="1928495"/>
          </a:xfrm>
          <a:prstGeom prst="rect">
            <a:avLst/>
          </a:prstGeom>
        </p:spPr>
        <p:txBody>
          <a:bodyPr vert="horz" wrap="square" lIns="0" tIns="1657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5"/>
              </a:spcBef>
            </a:pP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Кадровый</a:t>
            </a:r>
            <a:r>
              <a:rPr sz="20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резерв</a:t>
            </a:r>
            <a:endParaRPr sz="24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015"/>
              </a:spcBef>
            </a:pP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Повышение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квалификации</a:t>
            </a:r>
            <a:r>
              <a:rPr sz="20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(навыки,</a:t>
            </a:r>
            <a:r>
              <a:rPr sz="16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опыт,трансляция</a:t>
            </a:r>
            <a:r>
              <a:rPr sz="16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60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16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тиражирование)</a:t>
            </a:r>
            <a:endParaRPr sz="1600">
              <a:latin typeface="Microsoft Sans Serif"/>
              <a:cs typeface="Microsoft Sans Serif"/>
            </a:endParaRPr>
          </a:p>
          <a:p>
            <a:pPr marL="493395">
              <a:lnSpc>
                <a:spcPct val="100000"/>
              </a:lnSpc>
              <a:spcBef>
                <a:spcPts val="1590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Стандартные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кейсы</a:t>
            </a:r>
            <a:endParaRPr sz="2000">
              <a:latin typeface="Microsoft Sans Serif"/>
              <a:cs typeface="Microsoft Sans Serif"/>
            </a:endParaRPr>
          </a:p>
          <a:p>
            <a:pPr marL="493395">
              <a:lnSpc>
                <a:spcPct val="100000"/>
              </a:lnSpc>
              <a:spcBef>
                <a:spcPts val="1090"/>
              </a:spcBef>
            </a:pP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Методические</a:t>
            </a:r>
            <a:r>
              <a:rPr sz="20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рекомендации</a:t>
            </a:r>
            <a:endParaRPr sz="20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11250" y="6832092"/>
            <a:ext cx="17183100" cy="3317875"/>
            <a:chOff x="411250" y="6832092"/>
            <a:chExt cx="17183100" cy="3317875"/>
          </a:xfrm>
        </p:grpSpPr>
        <p:sp>
          <p:nvSpPr>
            <p:cNvPr id="29" name="object 29"/>
            <p:cNvSpPr/>
            <p:nvPr/>
          </p:nvSpPr>
          <p:spPr>
            <a:xfrm>
              <a:off x="9876281" y="6846570"/>
              <a:ext cx="7516495" cy="10795"/>
            </a:xfrm>
            <a:custGeom>
              <a:avLst/>
              <a:gdLst/>
              <a:ahLst/>
              <a:cxnLst/>
              <a:rect l="l" t="t" r="r" b="b"/>
              <a:pathLst>
                <a:path w="7516494" h="10795">
                  <a:moveTo>
                    <a:pt x="0" y="0"/>
                  </a:moveTo>
                  <a:lnTo>
                    <a:pt x="7516368" y="10667"/>
                  </a:lnTo>
                </a:path>
              </a:pathLst>
            </a:custGeom>
            <a:ln w="28956">
              <a:solidFill>
                <a:srgbClr val="17355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70107" y="6893052"/>
              <a:ext cx="829055" cy="72237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1250" y="7321296"/>
              <a:ext cx="4262266" cy="259868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185647" y="7523754"/>
              <a:ext cx="4408661" cy="262608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4130039" y="8026908"/>
              <a:ext cx="4724400" cy="1024255"/>
            </a:xfrm>
            <a:custGeom>
              <a:avLst/>
              <a:gdLst/>
              <a:ahLst/>
              <a:cxnLst/>
              <a:rect l="l" t="t" r="r" b="b"/>
              <a:pathLst>
                <a:path w="4724400" h="1024254">
                  <a:moveTo>
                    <a:pt x="2362200" y="0"/>
                  </a:moveTo>
                  <a:lnTo>
                    <a:pt x="2288530" y="313"/>
                  </a:lnTo>
                  <a:lnTo>
                    <a:pt x="2215427" y="1106"/>
                  </a:lnTo>
                  <a:lnTo>
                    <a:pt x="2142925" y="2371"/>
                  </a:lnTo>
                  <a:lnTo>
                    <a:pt x="2071054" y="4101"/>
                  </a:lnTo>
                  <a:lnTo>
                    <a:pt x="1999849" y="6289"/>
                  </a:lnTo>
                  <a:lnTo>
                    <a:pt x="1929341" y="8928"/>
                  </a:lnTo>
                  <a:lnTo>
                    <a:pt x="1859562" y="12011"/>
                  </a:lnTo>
                  <a:lnTo>
                    <a:pt x="1790546" y="15530"/>
                  </a:lnTo>
                  <a:lnTo>
                    <a:pt x="1722324" y="19480"/>
                  </a:lnTo>
                  <a:lnTo>
                    <a:pt x="1654929" y="23852"/>
                  </a:lnTo>
                  <a:lnTo>
                    <a:pt x="1588394" y="28640"/>
                  </a:lnTo>
                  <a:lnTo>
                    <a:pt x="1522751" y="33837"/>
                  </a:lnTo>
                  <a:lnTo>
                    <a:pt x="1458033" y="39436"/>
                  </a:lnTo>
                  <a:lnTo>
                    <a:pt x="1394271" y="45429"/>
                  </a:lnTo>
                  <a:lnTo>
                    <a:pt x="1331499" y="51810"/>
                  </a:lnTo>
                  <a:lnTo>
                    <a:pt x="1269748" y="58572"/>
                  </a:lnTo>
                  <a:lnTo>
                    <a:pt x="1209052" y="65707"/>
                  </a:lnTo>
                  <a:lnTo>
                    <a:pt x="1149443" y="73209"/>
                  </a:lnTo>
                  <a:lnTo>
                    <a:pt x="1090953" y="81070"/>
                  </a:lnTo>
                  <a:lnTo>
                    <a:pt x="1033614" y="89284"/>
                  </a:lnTo>
                  <a:lnTo>
                    <a:pt x="977460" y="97843"/>
                  </a:lnTo>
                  <a:lnTo>
                    <a:pt x="922522" y="106741"/>
                  </a:lnTo>
                  <a:lnTo>
                    <a:pt x="868834" y="115970"/>
                  </a:lnTo>
                  <a:lnTo>
                    <a:pt x="816427" y="125524"/>
                  </a:lnTo>
                  <a:lnTo>
                    <a:pt x="765334" y="135394"/>
                  </a:lnTo>
                  <a:lnTo>
                    <a:pt x="715587" y="145576"/>
                  </a:lnTo>
                  <a:lnTo>
                    <a:pt x="667219" y="156060"/>
                  </a:lnTo>
                  <a:lnTo>
                    <a:pt x="620263" y="166841"/>
                  </a:lnTo>
                  <a:lnTo>
                    <a:pt x="574751" y="177910"/>
                  </a:lnTo>
                  <a:lnTo>
                    <a:pt x="530714" y="189262"/>
                  </a:lnTo>
                  <a:lnTo>
                    <a:pt x="488187" y="200890"/>
                  </a:lnTo>
                  <a:lnTo>
                    <a:pt x="447201" y="212785"/>
                  </a:lnTo>
                  <a:lnTo>
                    <a:pt x="407788" y="224941"/>
                  </a:lnTo>
                  <a:lnTo>
                    <a:pt x="369982" y="237352"/>
                  </a:lnTo>
                  <a:lnTo>
                    <a:pt x="333814" y="250009"/>
                  </a:lnTo>
                  <a:lnTo>
                    <a:pt x="266524" y="276037"/>
                  </a:lnTo>
                  <a:lnTo>
                    <a:pt x="206178" y="302968"/>
                  </a:lnTo>
                  <a:lnTo>
                    <a:pt x="153036" y="330747"/>
                  </a:lnTo>
                  <a:lnTo>
                    <a:pt x="107357" y="359316"/>
                  </a:lnTo>
                  <a:lnTo>
                    <a:pt x="69401" y="388621"/>
                  </a:lnTo>
                  <a:lnTo>
                    <a:pt x="39427" y="418605"/>
                  </a:lnTo>
                  <a:lnTo>
                    <a:pt x="10002" y="464729"/>
                  </a:lnTo>
                  <a:lnTo>
                    <a:pt x="0" y="512064"/>
                  </a:lnTo>
                  <a:lnTo>
                    <a:pt x="1122" y="527965"/>
                  </a:lnTo>
                  <a:lnTo>
                    <a:pt x="17696" y="574917"/>
                  </a:lnTo>
                  <a:lnTo>
                    <a:pt x="53400" y="620596"/>
                  </a:lnTo>
                  <a:lnTo>
                    <a:pt x="87397" y="650247"/>
                  </a:lnTo>
                  <a:lnTo>
                    <a:pt x="129247" y="679192"/>
                  </a:lnTo>
                  <a:lnTo>
                    <a:pt x="178690" y="707374"/>
                  </a:lnTo>
                  <a:lnTo>
                    <a:pt x="235467" y="734736"/>
                  </a:lnTo>
                  <a:lnTo>
                    <a:pt x="299317" y="761223"/>
                  </a:lnTo>
                  <a:lnTo>
                    <a:pt x="369982" y="786779"/>
                  </a:lnTo>
                  <a:lnTo>
                    <a:pt x="407788" y="799189"/>
                  </a:lnTo>
                  <a:lnTo>
                    <a:pt x="447201" y="811346"/>
                  </a:lnTo>
                  <a:lnTo>
                    <a:pt x="488187" y="823241"/>
                  </a:lnTo>
                  <a:lnTo>
                    <a:pt x="530714" y="834869"/>
                  </a:lnTo>
                  <a:lnTo>
                    <a:pt x="574751" y="846221"/>
                  </a:lnTo>
                  <a:lnTo>
                    <a:pt x="620263" y="857291"/>
                  </a:lnTo>
                  <a:lnTo>
                    <a:pt x="667219" y="868072"/>
                  </a:lnTo>
                  <a:lnTo>
                    <a:pt x="715587" y="878556"/>
                  </a:lnTo>
                  <a:lnTo>
                    <a:pt x="765334" y="888738"/>
                  </a:lnTo>
                  <a:lnTo>
                    <a:pt x="816427" y="898609"/>
                  </a:lnTo>
                  <a:lnTo>
                    <a:pt x="868834" y="908162"/>
                  </a:lnTo>
                  <a:lnTo>
                    <a:pt x="922522" y="917391"/>
                  </a:lnTo>
                  <a:lnTo>
                    <a:pt x="977460" y="926289"/>
                  </a:lnTo>
                  <a:lnTo>
                    <a:pt x="1033614" y="934849"/>
                  </a:lnTo>
                  <a:lnTo>
                    <a:pt x="1090953" y="943062"/>
                  </a:lnTo>
                  <a:lnTo>
                    <a:pt x="1149443" y="950924"/>
                  </a:lnTo>
                  <a:lnTo>
                    <a:pt x="1209052" y="958426"/>
                  </a:lnTo>
                  <a:lnTo>
                    <a:pt x="1269748" y="965561"/>
                  </a:lnTo>
                  <a:lnTo>
                    <a:pt x="1331499" y="972322"/>
                  </a:lnTo>
                  <a:lnTo>
                    <a:pt x="1394271" y="978703"/>
                  </a:lnTo>
                  <a:lnTo>
                    <a:pt x="1458033" y="984696"/>
                  </a:lnTo>
                  <a:lnTo>
                    <a:pt x="1522751" y="990295"/>
                  </a:lnTo>
                  <a:lnTo>
                    <a:pt x="1588394" y="995492"/>
                  </a:lnTo>
                  <a:lnTo>
                    <a:pt x="1654929" y="1000280"/>
                  </a:lnTo>
                  <a:lnTo>
                    <a:pt x="1722324" y="1004652"/>
                  </a:lnTo>
                  <a:lnTo>
                    <a:pt x="1790546" y="1008601"/>
                  </a:lnTo>
                  <a:lnTo>
                    <a:pt x="1859562" y="1012120"/>
                  </a:lnTo>
                  <a:lnTo>
                    <a:pt x="1929341" y="1015203"/>
                  </a:lnTo>
                  <a:lnTo>
                    <a:pt x="1999849" y="1017841"/>
                  </a:lnTo>
                  <a:lnTo>
                    <a:pt x="2071054" y="1020028"/>
                  </a:lnTo>
                  <a:lnTo>
                    <a:pt x="2142925" y="1021758"/>
                  </a:lnTo>
                  <a:lnTo>
                    <a:pt x="2215427" y="1023022"/>
                  </a:lnTo>
                  <a:lnTo>
                    <a:pt x="2288530" y="1023814"/>
                  </a:lnTo>
                  <a:lnTo>
                    <a:pt x="2362200" y="1024128"/>
                  </a:lnTo>
                  <a:lnTo>
                    <a:pt x="2435869" y="1023814"/>
                  </a:lnTo>
                  <a:lnTo>
                    <a:pt x="2508972" y="1023022"/>
                  </a:lnTo>
                  <a:lnTo>
                    <a:pt x="2581474" y="1021758"/>
                  </a:lnTo>
                  <a:lnTo>
                    <a:pt x="2653345" y="1020028"/>
                  </a:lnTo>
                  <a:lnTo>
                    <a:pt x="2724550" y="1017841"/>
                  </a:lnTo>
                  <a:lnTo>
                    <a:pt x="2795058" y="1015203"/>
                  </a:lnTo>
                  <a:lnTo>
                    <a:pt x="2864837" y="1012120"/>
                  </a:lnTo>
                  <a:lnTo>
                    <a:pt x="2933853" y="1008601"/>
                  </a:lnTo>
                  <a:lnTo>
                    <a:pt x="3002075" y="1004652"/>
                  </a:lnTo>
                  <a:lnTo>
                    <a:pt x="3069470" y="1000280"/>
                  </a:lnTo>
                  <a:lnTo>
                    <a:pt x="3136005" y="995492"/>
                  </a:lnTo>
                  <a:lnTo>
                    <a:pt x="3201648" y="990295"/>
                  </a:lnTo>
                  <a:lnTo>
                    <a:pt x="3266366" y="984696"/>
                  </a:lnTo>
                  <a:lnTo>
                    <a:pt x="3330128" y="978703"/>
                  </a:lnTo>
                  <a:lnTo>
                    <a:pt x="3392900" y="972322"/>
                  </a:lnTo>
                  <a:lnTo>
                    <a:pt x="3454651" y="965561"/>
                  </a:lnTo>
                  <a:lnTo>
                    <a:pt x="3515347" y="958426"/>
                  </a:lnTo>
                  <a:lnTo>
                    <a:pt x="3574956" y="950924"/>
                  </a:lnTo>
                  <a:lnTo>
                    <a:pt x="3633446" y="943062"/>
                  </a:lnTo>
                  <a:lnTo>
                    <a:pt x="3690785" y="934849"/>
                  </a:lnTo>
                  <a:lnTo>
                    <a:pt x="3746939" y="926289"/>
                  </a:lnTo>
                  <a:lnTo>
                    <a:pt x="3801877" y="917391"/>
                  </a:lnTo>
                  <a:lnTo>
                    <a:pt x="3855565" y="908162"/>
                  </a:lnTo>
                  <a:lnTo>
                    <a:pt x="3907972" y="898609"/>
                  </a:lnTo>
                  <a:lnTo>
                    <a:pt x="3959065" y="888738"/>
                  </a:lnTo>
                  <a:lnTo>
                    <a:pt x="4008812" y="878556"/>
                  </a:lnTo>
                  <a:lnTo>
                    <a:pt x="4057180" y="868072"/>
                  </a:lnTo>
                  <a:lnTo>
                    <a:pt x="4104136" y="857291"/>
                  </a:lnTo>
                  <a:lnTo>
                    <a:pt x="4149648" y="846221"/>
                  </a:lnTo>
                  <a:lnTo>
                    <a:pt x="4193685" y="834869"/>
                  </a:lnTo>
                  <a:lnTo>
                    <a:pt x="4236212" y="823241"/>
                  </a:lnTo>
                  <a:lnTo>
                    <a:pt x="4277198" y="811346"/>
                  </a:lnTo>
                  <a:lnTo>
                    <a:pt x="4316611" y="799189"/>
                  </a:lnTo>
                  <a:lnTo>
                    <a:pt x="4354417" y="786779"/>
                  </a:lnTo>
                  <a:lnTo>
                    <a:pt x="4390585" y="774121"/>
                  </a:lnTo>
                  <a:lnTo>
                    <a:pt x="4457875" y="748093"/>
                  </a:lnTo>
                  <a:lnTo>
                    <a:pt x="4518221" y="721161"/>
                  </a:lnTo>
                  <a:lnTo>
                    <a:pt x="4571363" y="693382"/>
                  </a:lnTo>
                  <a:lnTo>
                    <a:pt x="4617042" y="664812"/>
                  </a:lnTo>
                  <a:lnTo>
                    <a:pt x="4654998" y="635507"/>
                  </a:lnTo>
                  <a:lnTo>
                    <a:pt x="4684972" y="605523"/>
                  </a:lnTo>
                  <a:lnTo>
                    <a:pt x="4714397" y="559398"/>
                  </a:lnTo>
                  <a:lnTo>
                    <a:pt x="4724400" y="512064"/>
                  </a:lnTo>
                  <a:lnTo>
                    <a:pt x="4723277" y="496162"/>
                  </a:lnTo>
                  <a:lnTo>
                    <a:pt x="4706703" y="449210"/>
                  </a:lnTo>
                  <a:lnTo>
                    <a:pt x="4670999" y="403532"/>
                  </a:lnTo>
                  <a:lnTo>
                    <a:pt x="4637002" y="373880"/>
                  </a:lnTo>
                  <a:lnTo>
                    <a:pt x="4595152" y="344936"/>
                  </a:lnTo>
                  <a:lnTo>
                    <a:pt x="4545709" y="316755"/>
                  </a:lnTo>
                  <a:lnTo>
                    <a:pt x="4488932" y="289393"/>
                  </a:lnTo>
                  <a:lnTo>
                    <a:pt x="4425082" y="262906"/>
                  </a:lnTo>
                  <a:lnTo>
                    <a:pt x="4354417" y="237352"/>
                  </a:lnTo>
                  <a:lnTo>
                    <a:pt x="4316611" y="224941"/>
                  </a:lnTo>
                  <a:lnTo>
                    <a:pt x="4277198" y="212785"/>
                  </a:lnTo>
                  <a:lnTo>
                    <a:pt x="4236212" y="200890"/>
                  </a:lnTo>
                  <a:lnTo>
                    <a:pt x="4193685" y="189262"/>
                  </a:lnTo>
                  <a:lnTo>
                    <a:pt x="4149648" y="177910"/>
                  </a:lnTo>
                  <a:lnTo>
                    <a:pt x="4104136" y="166841"/>
                  </a:lnTo>
                  <a:lnTo>
                    <a:pt x="4057180" y="156060"/>
                  </a:lnTo>
                  <a:lnTo>
                    <a:pt x="4008812" y="145576"/>
                  </a:lnTo>
                  <a:lnTo>
                    <a:pt x="3959065" y="135394"/>
                  </a:lnTo>
                  <a:lnTo>
                    <a:pt x="3907972" y="125524"/>
                  </a:lnTo>
                  <a:lnTo>
                    <a:pt x="3855565" y="115970"/>
                  </a:lnTo>
                  <a:lnTo>
                    <a:pt x="3801877" y="106741"/>
                  </a:lnTo>
                  <a:lnTo>
                    <a:pt x="3746939" y="97843"/>
                  </a:lnTo>
                  <a:lnTo>
                    <a:pt x="3690785" y="89284"/>
                  </a:lnTo>
                  <a:lnTo>
                    <a:pt x="3633446" y="81070"/>
                  </a:lnTo>
                  <a:lnTo>
                    <a:pt x="3574956" y="73209"/>
                  </a:lnTo>
                  <a:lnTo>
                    <a:pt x="3515347" y="65707"/>
                  </a:lnTo>
                  <a:lnTo>
                    <a:pt x="3454651" y="58572"/>
                  </a:lnTo>
                  <a:lnTo>
                    <a:pt x="3392900" y="51810"/>
                  </a:lnTo>
                  <a:lnTo>
                    <a:pt x="3330128" y="45429"/>
                  </a:lnTo>
                  <a:lnTo>
                    <a:pt x="3266366" y="39436"/>
                  </a:lnTo>
                  <a:lnTo>
                    <a:pt x="3201648" y="33837"/>
                  </a:lnTo>
                  <a:lnTo>
                    <a:pt x="3136005" y="28640"/>
                  </a:lnTo>
                  <a:lnTo>
                    <a:pt x="3069470" y="23852"/>
                  </a:lnTo>
                  <a:lnTo>
                    <a:pt x="3002075" y="19480"/>
                  </a:lnTo>
                  <a:lnTo>
                    <a:pt x="2933853" y="15530"/>
                  </a:lnTo>
                  <a:lnTo>
                    <a:pt x="2864837" y="12011"/>
                  </a:lnTo>
                  <a:lnTo>
                    <a:pt x="2795058" y="8928"/>
                  </a:lnTo>
                  <a:lnTo>
                    <a:pt x="2724550" y="6289"/>
                  </a:lnTo>
                  <a:lnTo>
                    <a:pt x="2653345" y="4101"/>
                  </a:lnTo>
                  <a:lnTo>
                    <a:pt x="2581474" y="2371"/>
                  </a:lnTo>
                  <a:lnTo>
                    <a:pt x="2508972" y="1106"/>
                  </a:lnTo>
                  <a:lnTo>
                    <a:pt x="2435869" y="313"/>
                  </a:lnTo>
                  <a:lnTo>
                    <a:pt x="2362200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539228" y="8877300"/>
              <a:ext cx="5646420" cy="1118870"/>
            </a:xfrm>
            <a:custGeom>
              <a:avLst/>
              <a:gdLst/>
              <a:ahLst/>
              <a:cxnLst/>
              <a:rect l="l" t="t" r="r" b="b"/>
              <a:pathLst>
                <a:path w="5646419" h="1118870">
                  <a:moveTo>
                    <a:pt x="2823210" y="0"/>
                  </a:moveTo>
                  <a:lnTo>
                    <a:pt x="2747905" y="260"/>
                  </a:lnTo>
                  <a:lnTo>
                    <a:pt x="2673091" y="904"/>
                  </a:lnTo>
                  <a:lnTo>
                    <a:pt x="2598793" y="1927"/>
                  </a:lnTo>
                  <a:lnTo>
                    <a:pt x="2525034" y="3323"/>
                  </a:lnTo>
                  <a:lnTo>
                    <a:pt x="2451840" y="5088"/>
                  </a:lnTo>
                  <a:lnTo>
                    <a:pt x="2379234" y="7217"/>
                  </a:lnTo>
                  <a:lnTo>
                    <a:pt x="2307240" y="9705"/>
                  </a:lnTo>
                  <a:lnTo>
                    <a:pt x="2235883" y="12547"/>
                  </a:lnTo>
                  <a:lnTo>
                    <a:pt x="2165187" y="15739"/>
                  </a:lnTo>
                  <a:lnTo>
                    <a:pt x="2095176" y="19276"/>
                  </a:lnTo>
                  <a:lnTo>
                    <a:pt x="2025875" y="23153"/>
                  </a:lnTo>
                  <a:lnTo>
                    <a:pt x="1957307" y="27366"/>
                  </a:lnTo>
                  <a:lnTo>
                    <a:pt x="1889497" y="31908"/>
                  </a:lnTo>
                  <a:lnTo>
                    <a:pt x="1822469" y="36776"/>
                  </a:lnTo>
                  <a:lnTo>
                    <a:pt x="1756248" y="41966"/>
                  </a:lnTo>
                  <a:lnTo>
                    <a:pt x="1690857" y="47471"/>
                  </a:lnTo>
                  <a:lnTo>
                    <a:pt x="1626321" y="53287"/>
                  </a:lnTo>
                  <a:lnTo>
                    <a:pt x="1562664" y="59410"/>
                  </a:lnTo>
                  <a:lnTo>
                    <a:pt x="1499911" y="65834"/>
                  </a:lnTo>
                  <a:lnTo>
                    <a:pt x="1438085" y="72555"/>
                  </a:lnTo>
                  <a:lnTo>
                    <a:pt x="1377210" y="79568"/>
                  </a:lnTo>
                  <a:lnTo>
                    <a:pt x="1317312" y="86869"/>
                  </a:lnTo>
                  <a:lnTo>
                    <a:pt x="1258414" y="94452"/>
                  </a:lnTo>
                  <a:lnTo>
                    <a:pt x="1200541" y="102312"/>
                  </a:lnTo>
                  <a:lnTo>
                    <a:pt x="1143717" y="110446"/>
                  </a:lnTo>
                  <a:lnTo>
                    <a:pt x="1087965" y="118847"/>
                  </a:lnTo>
                  <a:lnTo>
                    <a:pt x="1033311" y="127511"/>
                  </a:lnTo>
                  <a:lnTo>
                    <a:pt x="979778" y="136434"/>
                  </a:lnTo>
                  <a:lnTo>
                    <a:pt x="927391" y="145611"/>
                  </a:lnTo>
                  <a:lnTo>
                    <a:pt x="876173" y="155036"/>
                  </a:lnTo>
                  <a:lnTo>
                    <a:pt x="826150" y="164706"/>
                  </a:lnTo>
                  <a:lnTo>
                    <a:pt x="777346" y="174614"/>
                  </a:lnTo>
                  <a:lnTo>
                    <a:pt x="729784" y="184758"/>
                  </a:lnTo>
                  <a:lnTo>
                    <a:pt x="683489" y="195130"/>
                  </a:lnTo>
                  <a:lnTo>
                    <a:pt x="638485" y="205728"/>
                  </a:lnTo>
                  <a:lnTo>
                    <a:pt x="594796" y="216545"/>
                  </a:lnTo>
                  <a:lnTo>
                    <a:pt x="552448" y="227578"/>
                  </a:lnTo>
                  <a:lnTo>
                    <a:pt x="511463" y="238821"/>
                  </a:lnTo>
                  <a:lnTo>
                    <a:pt x="471866" y="250270"/>
                  </a:lnTo>
                  <a:lnTo>
                    <a:pt x="433681" y="261920"/>
                  </a:lnTo>
                  <a:lnTo>
                    <a:pt x="396933" y="273766"/>
                  </a:lnTo>
                  <a:lnTo>
                    <a:pt x="327844" y="298026"/>
                  </a:lnTo>
                  <a:lnTo>
                    <a:pt x="264791" y="323013"/>
                  </a:lnTo>
                  <a:lnTo>
                    <a:pt x="207970" y="348688"/>
                  </a:lnTo>
                  <a:lnTo>
                    <a:pt x="157574" y="375012"/>
                  </a:lnTo>
                  <a:lnTo>
                    <a:pt x="113797" y="401948"/>
                  </a:lnTo>
                  <a:lnTo>
                    <a:pt x="76832" y="429457"/>
                  </a:lnTo>
                  <a:lnTo>
                    <a:pt x="46874" y="457501"/>
                  </a:lnTo>
                  <a:lnTo>
                    <a:pt x="15500" y="500484"/>
                  </a:lnTo>
                  <a:lnTo>
                    <a:pt x="980" y="544454"/>
                  </a:lnTo>
                  <a:lnTo>
                    <a:pt x="0" y="559308"/>
                  </a:lnTo>
                  <a:lnTo>
                    <a:pt x="980" y="574161"/>
                  </a:lnTo>
                  <a:lnTo>
                    <a:pt x="15500" y="618131"/>
                  </a:lnTo>
                  <a:lnTo>
                    <a:pt x="46874" y="661115"/>
                  </a:lnTo>
                  <a:lnTo>
                    <a:pt x="76832" y="689159"/>
                  </a:lnTo>
                  <a:lnTo>
                    <a:pt x="113797" y="716668"/>
                  </a:lnTo>
                  <a:lnTo>
                    <a:pt x="157574" y="743604"/>
                  </a:lnTo>
                  <a:lnTo>
                    <a:pt x="207970" y="769929"/>
                  </a:lnTo>
                  <a:lnTo>
                    <a:pt x="264791" y="795604"/>
                  </a:lnTo>
                  <a:lnTo>
                    <a:pt x="327844" y="820592"/>
                  </a:lnTo>
                  <a:lnTo>
                    <a:pt x="396933" y="844852"/>
                  </a:lnTo>
                  <a:lnTo>
                    <a:pt x="433681" y="856698"/>
                  </a:lnTo>
                  <a:lnTo>
                    <a:pt x="471866" y="868348"/>
                  </a:lnTo>
                  <a:lnTo>
                    <a:pt x="511463" y="879797"/>
                  </a:lnTo>
                  <a:lnTo>
                    <a:pt x="552448" y="891040"/>
                  </a:lnTo>
                  <a:lnTo>
                    <a:pt x="594796" y="902073"/>
                  </a:lnTo>
                  <a:lnTo>
                    <a:pt x="638485" y="912891"/>
                  </a:lnTo>
                  <a:lnTo>
                    <a:pt x="683489" y="923489"/>
                  </a:lnTo>
                  <a:lnTo>
                    <a:pt x="729784" y="933862"/>
                  </a:lnTo>
                  <a:lnTo>
                    <a:pt x="777346" y="944005"/>
                  </a:lnTo>
                  <a:lnTo>
                    <a:pt x="826150" y="953914"/>
                  </a:lnTo>
                  <a:lnTo>
                    <a:pt x="876173" y="963584"/>
                  </a:lnTo>
                  <a:lnTo>
                    <a:pt x="927391" y="973009"/>
                  </a:lnTo>
                  <a:lnTo>
                    <a:pt x="979778" y="982186"/>
                  </a:lnTo>
                  <a:lnTo>
                    <a:pt x="1033311" y="991109"/>
                  </a:lnTo>
                  <a:lnTo>
                    <a:pt x="1087965" y="999774"/>
                  </a:lnTo>
                  <a:lnTo>
                    <a:pt x="1143717" y="1008175"/>
                  </a:lnTo>
                  <a:lnTo>
                    <a:pt x="1200541" y="1016308"/>
                  </a:lnTo>
                  <a:lnTo>
                    <a:pt x="1258414" y="1024169"/>
                  </a:lnTo>
                  <a:lnTo>
                    <a:pt x="1317312" y="1031752"/>
                  </a:lnTo>
                  <a:lnTo>
                    <a:pt x="1377210" y="1039052"/>
                  </a:lnTo>
                  <a:lnTo>
                    <a:pt x="1438085" y="1046065"/>
                  </a:lnTo>
                  <a:lnTo>
                    <a:pt x="1499911" y="1052787"/>
                  </a:lnTo>
                  <a:lnTo>
                    <a:pt x="1562664" y="1059211"/>
                  </a:lnTo>
                  <a:lnTo>
                    <a:pt x="1626321" y="1065334"/>
                  </a:lnTo>
                  <a:lnTo>
                    <a:pt x="1690857" y="1071150"/>
                  </a:lnTo>
                  <a:lnTo>
                    <a:pt x="1756248" y="1076655"/>
                  </a:lnTo>
                  <a:lnTo>
                    <a:pt x="1822469" y="1081844"/>
                  </a:lnTo>
                  <a:lnTo>
                    <a:pt x="1889497" y="1086712"/>
                  </a:lnTo>
                  <a:lnTo>
                    <a:pt x="1957307" y="1091254"/>
                  </a:lnTo>
                  <a:lnTo>
                    <a:pt x="2025875" y="1095466"/>
                  </a:lnTo>
                  <a:lnTo>
                    <a:pt x="2095176" y="1099343"/>
                  </a:lnTo>
                  <a:lnTo>
                    <a:pt x="2165187" y="1102880"/>
                  </a:lnTo>
                  <a:lnTo>
                    <a:pt x="2235883" y="1106071"/>
                  </a:lnTo>
                  <a:lnTo>
                    <a:pt x="2307240" y="1108914"/>
                  </a:lnTo>
                  <a:lnTo>
                    <a:pt x="2379234" y="1111401"/>
                  </a:lnTo>
                  <a:lnTo>
                    <a:pt x="2451840" y="1113530"/>
                  </a:lnTo>
                  <a:lnTo>
                    <a:pt x="2525034" y="1115294"/>
                  </a:lnTo>
                  <a:lnTo>
                    <a:pt x="2598793" y="1116690"/>
                  </a:lnTo>
                  <a:lnTo>
                    <a:pt x="2673091" y="1117712"/>
                  </a:lnTo>
                  <a:lnTo>
                    <a:pt x="2747905" y="1118355"/>
                  </a:lnTo>
                  <a:lnTo>
                    <a:pt x="2823210" y="1118616"/>
                  </a:lnTo>
                  <a:lnTo>
                    <a:pt x="2898514" y="1118355"/>
                  </a:lnTo>
                  <a:lnTo>
                    <a:pt x="2973328" y="1117712"/>
                  </a:lnTo>
                  <a:lnTo>
                    <a:pt x="3047626" y="1116690"/>
                  </a:lnTo>
                  <a:lnTo>
                    <a:pt x="3121385" y="1115294"/>
                  </a:lnTo>
                  <a:lnTo>
                    <a:pt x="3194579" y="1113530"/>
                  </a:lnTo>
                  <a:lnTo>
                    <a:pt x="3267185" y="1111401"/>
                  </a:lnTo>
                  <a:lnTo>
                    <a:pt x="3339179" y="1108914"/>
                  </a:lnTo>
                  <a:lnTo>
                    <a:pt x="3410536" y="1106071"/>
                  </a:lnTo>
                  <a:lnTo>
                    <a:pt x="3481232" y="1102880"/>
                  </a:lnTo>
                  <a:lnTo>
                    <a:pt x="3551243" y="1099343"/>
                  </a:lnTo>
                  <a:lnTo>
                    <a:pt x="3620544" y="1095466"/>
                  </a:lnTo>
                  <a:lnTo>
                    <a:pt x="3689112" y="1091254"/>
                  </a:lnTo>
                  <a:lnTo>
                    <a:pt x="3756922" y="1086712"/>
                  </a:lnTo>
                  <a:lnTo>
                    <a:pt x="3823950" y="1081844"/>
                  </a:lnTo>
                  <a:lnTo>
                    <a:pt x="3890171" y="1076655"/>
                  </a:lnTo>
                  <a:lnTo>
                    <a:pt x="3955562" y="1071150"/>
                  </a:lnTo>
                  <a:lnTo>
                    <a:pt x="4020098" y="1065334"/>
                  </a:lnTo>
                  <a:lnTo>
                    <a:pt x="4083755" y="1059211"/>
                  </a:lnTo>
                  <a:lnTo>
                    <a:pt x="4146508" y="1052787"/>
                  </a:lnTo>
                  <a:lnTo>
                    <a:pt x="4208334" y="1046065"/>
                  </a:lnTo>
                  <a:lnTo>
                    <a:pt x="4269209" y="1039052"/>
                  </a:lnTo>
                  <a:lnTo>
                    <a:pt x="4329107" y="1031752"/>
                  </a:lnTo>
                  <a:lnTo>
                    <a:pt x="4388005" y="1024169"/>
                  </a:lnTo>
                  <a:lnTo>
                    <a:pt x="4445878" y="1016308"/>
                  </a:lnTo>
                  <a:lnTo>
                    <a:pt x="4502702" y="1008175"/>
                  </a:lnTo>
                  <a:lnTo>
                    <a:pt x="4558454" y="999774"/>
                  </a:lnTo>
                  <a:lnTo>
                    <a:pt x="4613108" y="991109"/>
                  </a:lnTo>
                  <a:lnTo>
                    <a:pt x="4666641" y="982186"/>
                  </a:lnTo>
                  <a:lnTo>
                    <a:pt x="4719028" y="973009"/>
                  </a:lnTo>
                  <a:lnTo>
                    <a:pt x="4770246" y="963584"/>
                  </a:lnTo>
                  <a:lnTo>
                    <a:pt x="4820269" y="953914"/>
                  </a:lnTo>
                  <a:lnTo>
                    <a:pt x="4869073" y="944005"/>
                  </a:lnTo>
                  <a:lnTo>
                    <a:pt x="4916635" y="933862"/>
                  </a:lnTo>
                  <a:lnTo>
                    <a:pt x="4962930" y="923489"/>
                  </a:lnTo>
                  <a:lnTo>
                    <a:pt x="5007934" y="912891"/>
                  </a:lnTo>
                  <a:lnTo>
                    <a:pt x="5051623" y="902073"/>
                  </a:lnTo>
                  <a:lnTo>
                    <a:pt x="5093971" y="891040"/>
                  </a:lnTo>
                  <a:lnTo>
                    <a:pt x="5134956" y="879797"/>
                  </a:lnTo>
                  <a:lnTo>
                    <a:pt x="5174553" y="868348"/>
                  </a:lnTo>
                  <a:lnTo>
                    <a:pt x="5212738" y="856698"/>
                  </a:lnTo>
                  <a:lnTo>
                    <a:pt x="5249486" y="844852"/>
                  </a:lnTo>
                  <a:lnTo>
                    <a:pt x="5318575" y="820592"/>
                  </a:lnTo>
                  <a:lnTo>
                    <a:pt x="5381628" y="795604"/>
                  </a:lnTo>
                  <a:lnTo>
                    <a:pt x="5438449" y="769929"/>
                  </a:lnTo>
                  <a:lnTo>
                    <a:pt x="5488845" y="743604"/>
                  </a:lnTo>
                  <a:lnTo>
                    <a:pt x="5532622" y="716668"/>
                  </a:lnTo>
                  <a:lnTo>
                    <a:pt x="5569587" y="689159"/>
                  </a:lnTo>
                  <a:lnTo>
                    <a:pt x="5599545" y="661115"/>
                  </a:lnTo>
                  <a:lnTo>
                    <a:pt x="5630919" y="618131"/>
                  </a:lnTo>
                  <a:lnTo>
                    <a:pt x="5645439" y="574161"/>
                  </a:lnTo>
                  <a:lnTo>
                    <a:pt x="5646420" y="559308"/>
                  </a:lnTo>
                  <a:lnTo>
                    <a:pt x="5645439" y="544454"/>
                  </a:lnTo>
                  <a:lnTo>
                    <a:pt x="5630919" y="500484"/>
                  </a:lnTo>
                  <a:lnTo>
                    <a:pt x="5599545" y="457501"/>
                  </a:lnTo>
                  <a:lnTo>
                    <a:pt x="5569587" y="429457"/>
                  </a:lnTo>
                  <a:lnTo>
                    <a:pt x="5532622" y="401948"/>
                  </a:lnTo>
                  <a:lnTo>
                    <a:pt x="5488845" y="375012"/>
                  </a:lnTo>
                  <a:lnTo>
                    <a:pt x="5438449" y="348688"/>
                  </a:lnTo>
                  <a:lnTo>
                    <a:pt x="5381628" y="323013"/>
                  </a:lnTo>
                  <a:lnTo>
                    <a:pt x="5318575" y="298026"/>
                  </a:lnTo>
                  <a:lnTo>
                    <a:pt x="5249486" y="273766"/>
                  </a:lnTo>
                  <a:lnTo>
                    <a:pt x="5212738" y="261920"/>
                  </a:lnTo>
                  <a:lnTo>
                    <a:pt x="5174553" y="250270"/>
                  </a:lnTo>
                  <a:lnTo>
                    <a:pt x="5134956" y="238821"/>
                  </a:lnTo>
                  <a:lnTo>
                    <a:pt x="5093971" y="227578"/>
                  </a:lnTo>
                  <a:lnTo>
                    <a:pt x="5051623" y="216545"/>
                  </a:lnTo>
                  <a:lnTo>
                    <a:pt x="5007934" y="205728"/>
                  </a:lnTo>
                  <a:lnTo>
                    <a:pt x="4962930" y="195130"/>
                  </a:lnTo>
                  <a:lnTo>
                    <a:pt x="4916635" y="184758"/>
                  </a:lnTo>
                  <a:lnTo>
                    <a:pt x="4869073" y="174614"/>
                  </a:lnTo>
                  <a:lnTo>
                    <a:pt x="4820269" y="164706"/>
                  </a:lnTo>
                  <a:lnTo>
                    <a:pt x="4770246" y="155036"/>
                  </a:lnTo>
                  <a:lnTo>
                    <a:pt x="4719028" y="145611"/>
                  </a:lnTo>
                  <a:lnTo>
                    <a:pt x="4666641" y="136434"/>
                  </a:lnTo>
                  <a:lnTo>
                    <a:pt x="4613108" y="127511"/>
                  </a:lnTo>
                  <a:lnTo>
                    <a:pt x="4558454" y="118847"/>
                  </a:lnTo>
                  <a:lnTo>
                    <a:pt x="4502702" y="110446"/>
                  </a:lnTo>
                  <a:lnTo>
                    <a:pt x="4445878" y="102312"/>
                  </a:lnTo>
                  <a:lnTo>
                    <a:pt x="4388005" y="94452"/>
                  </a:lnTo>
                  <a:lnTo>
                    <a:pt x="4329107" y="86869"/>
                  </a:lnTo>
                  <a:lnTo>
                    <a:pt x="4269209" y="79568"/>
                  </a:lnTo>
                  <a:lnTo>
                    <a:pt x="4208334" y="72555"/>
                  </a:lnTo>
                  <a:lnTo>
                    <a:pt x="4146508" y="65834"/>
                  </a:lnTo>
                  <a:lnTo>
                    <a:pt x="4083755" y="59410"/>
                  </a:lnTo>
                  <a:lnTo>
                    <a:pt x="4020098" y="53287"/>
                  </a:lnTo>
                  <a:lnTo>
                    <a:pt x="3955562" y="47471"/>
                  </a:lnTo>
                  <a:lnTo>
                    <a:pt x="3890171" y="41966"/>
                  </a:lnTo>
                  <a:lnTo>
                    <a:pt x="3823950" y="36776"/>
                  </a:lnTo>
                  <a:lnTo>
                    <a:pt x="3756922" y="31908"/>
                  </a:lnTo>
                  <a:lnTo>
                    <a:pt x="3689112" y="27366"/>
                  </a:lnTo>
                  <a:lnTo>
                    <a:pt x="3620544" y="23153"/>
                  </a:lnTo>
                  <a:lnTo>
                    <a:pt x="3551243" y="19276"/>
                  </a:lnTo>
                  <a:lnTo>
                    <a:pt x="3481232" y="15739"/>
                  </a:lnTo>
                  <a:lnTo>
                    <a:pt x="3410536" y="12547"/>
                  </a:lnTo>
                  <a:lnTo>
                    <a:pt x="3339179" y="9705"/>
                  </a:lnTo>
                  <a:lnTo>
                    <a:pt x="3267185" y="7217"/>
                  </a:lnTo>
                  <a:lnTo>
                    <a:pt x="3194579" y="5088"/>
                  </a:lnTo>
                  <a:lnTo>
                    <a:pt x="3121385" y="3323"/>
                  </a:lnTo>
                  <a:lnTo>
                    <a:pt x="3047626" y="1927"/>
                  </a:lnTo>
                  <a:lnTo>
                    <a:pt x="2973328" y="904"/>
                  </a:lnTo>
                  <a:lnTo>
                    <a:pt x="2898514" y="260"/>
                  </a:lnTo>
                  <a:lnTo>
                    <a:pt x="2823210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4842509" y="5056759"/>
            <a:ext cx="1833245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Тьютерство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Менторство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94996" y="2328487"/>
            <a:ext cx="2288601" cy="1808852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3303778" y="2684780"/>
            <a:ext cx="2867025" cy="9124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12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Сопровождение 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Консультирование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816602" y="6920908"/>
            <a:ext cx="10634980" cy="275209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6995159">
              <a:lnSpc>
                <a:spcPct val="100000"/>
              </a:lnSpc>
              <a:spcBef>
                <a:spcPts val="680"/>
              </a:spcBef>
            </a:pP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Единая</a:t>
            </a:r>
            <a:r>
              <a:rPr sz="20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методика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мониторинга</a:t>
            </a:r>
            <a:endParaRPr sz="2000">
              <a:latin typeface="Microsoft Sans Serif"/>
              <a:cs typeface="Microsoft Sans Serif"/>
            </a:endParaRPr>
          </a:p>
          <a:p>
            <a:pPr marL="1802130">
              <a:lnSpc>
                <a:spcPct val="100000"/>
              </a:lnSpc>
              <a:spcBef>
                <a:spcPts val="1035"/>
              </a:spcBef>
            </a:pPr>
            <a:r>
              <a:rPr sz="3600" b="1" spc="50" dirty="0">
                <a:solidFill>
                  <a:srgbClr val="E36C09"/>
                </a:solidFill>
                <a:latin typeface="Arial"/>
                <a:cs typeface="Arial"/>
              </a:rPr>
              <a:t>Награды</a:t>
            </a:r>
            <a:r>
              <a:rPr sz="3600" b="1" spc="165" dirty="0">
                <a:solidFill>
                  <a:srgbClr val="E36C09"/>
                </a:solidFill>
                <a:latin typeface="Arial"/>
                <a:cs typeface="Arial"/>
              </a:rPr>
              <a:t> </a:t>
            </a:r>
            <a:r>
              <a:rPr sz="3600" b="1" spc="45" dirty="0">
                <a:solidFill>
                  <a:srgbClr val="E36C09"/>
                </a:solidFill>
                <a:latin typeface="Arial"/>
                <a:cs typeface="Arial"/>
              </a:rPr>
              <a:t>проекта</a:t>
            </a:r>
            <a:endParaRPr sz="3600">
              <a:latin typeface="Arial"/>
              <a:cs typeface="Arial"/>
            </a:endParaRPr>
          </a:p>
          <a:p>
            <a:pPr marR="7275830" algn="ctr">
              <a:lnSpc>
                <a:spcPct val="100000"/>
              </a:lnSpc>
              <a:spcBef>
                <a:spcPts val="135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2021</a:t>
            </a:r>
            <a:endParaRPr sz="1800">
              <a:latin typeface="Arial"/>
              <a:cs typeface="Arial"/>
            </a:endParaRPr>
          </a:p>
          <a:p>
            <a:pPr marR="7278370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Лучшая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 инновационная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идея</a:t>
            </a:r>
            <a:endParaRPr sz="1800">
              <a:latin typeface="Arial"/>
              <a:cs typeface="Arial"/>
            </a:endParaRPr>
          </a:p>
          <a:p>
            <a:pPr marL="594360" algn="ctr">
              <a:lnSpc>
                <a:spcPct val="100000"/>
              </a:lnSpc>
              <a:spcBef>
                <a:spcPts val="975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2022</a:t>
            </a:r>
            <a:endParaRPr sz="1800">
              <a:latin typeface="Arial"/>
              <a:cs typeface="Arial"/>
            </a:endParaRPr>
          </a:p>
          <a:p>
            <a:pPr marL="593090"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Перспективный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инновационный</a:t>
            </a:r>
            <a:endParaRPr sz="1800">
              <a:latin typeface="Arial"/>
              <a:cs typeface="Arial"/>
            </a:endParaRPr>
          </a:p>
          <a:p>
            <a:pPr marL="598170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проект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7440910" cy="847725"/>
            </a:xfrm>
            <a:custGeom>
              <a:avLst/>
              <a:gdLst/>
              <a:ahLst/>
              <a:cxnLst/>
              <a:rect l="l" t="t" r="r" b="b"/>
              <a:pathLst>
                <a:path w="17440910" h="847725">
                  <a:moveTo>
                    <a:pt x="0" y="847344"/>
                  </a:moveTo>
                  <a:lnTo>
                    <a:pt x="17440656" y="847344"/>
                  </a:lnTo>
                  <a:lnTo>
                    <a:pt x="17440656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40656" y="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847344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847344" y="847344"/>
                  </a:lnTo>
                  <a:lnTo>
                    <a:pt x="847344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9489" rIns="0" bIns="0" rtlCol="0">
            <a:spAutoFit/>
          </a:bodyPr>
          <a:lstStyle/>
          <a:p>
            <a:pPr marL="189230">
              <a:lnSpc>
                <a:spcPct val="100000"/>
              </a:lnSpc>
              <a:spcBef>
                <a:spcPts val="100"/>
              </a:spcBef>
            </a:pPr>
            <a:r>
              <a:rPr spc="55" dirty="0">
                <a:solidFill>
                  <a:srgbClr val="001F5F"/>
                </a:solidFill>
              </a:rPr>
              <a:t>Показатели</a:t>
            </a:r>
            <a:r>
              <a:rPr spc="145" dirty="0">
                <a:solidFill>
                  <a:srgbClr val="001F5F"/>
                </a:solidFill>
              </a:rPr>
              <a:t> </a:t>
            </a:r>
            <a:r>
              <a:rPr spc="35" dirty="0">
                <a:solidFill>
                  <a:srgbClr val="001F5F"/>
                </a:solidFill>
              </a:rPr>
              <a:t>проекта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673573" y="219202"/>
            <a:ext cx="382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" dirty="0">
                <a:solidFill>
                  <a:srgbClr val="EDEDED"/>
                </a:solidFill>
                <a:latin typeface="Microsoft Sans Serif"/>
                <a:cs typeface="Microsoft Sans Serif"/>
              </a:rPr>
              <a:t>12</a:t>
            </a:r>
            <a:endParaRPr sz="24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98450" y="1084325"/>
          <a:ext cx="17602833" cy="8039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7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24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24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385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Показатель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422909" marR="175895" indent="-23939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Планируемые </a:t>
                      </a:r>
                      <a:r>
                        <a:rPr sz="28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показатели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2022</a:t>
                      </a:r>
                      <a:r>
                        <a:rPr sz="2800" b="1" spc="-6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6C0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2023</a:t>
                      </a:r>
                      <a:r>
                        <a:rPr sz="2800" b="1" spc="-6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8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год</a:t>
                      </a:r>
                      <a:endParaRPr sz="28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36C0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75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Общее</a:t>
                      </a:r>
                      <a:r>
                        <a:rPr sz="2800" spc="-8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8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участников</a:t>
                      </a:r>
                      <a:r>
                        <a:rPr sz="2800" spc="-8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проекта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2500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615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1109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90805" marR="124460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Стажерская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практика</a:t>
                      </a:r>
                      <a:r>
                        <a:rPr sz="2800" spc="-6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2800" spc="-8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3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педагогов </a:t>
                      </a: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(количество</a:t>
                      </a:r>
                      <a:r>
                        <a:rPr sz="2800" spc="-10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3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практик/</a:t>
                      </a:r>
                      <a:r>
                        <a:rPr sz="2800" spc="-13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участников/</a:t>
                      </a:r>
                      <a:r>
                        <a:rPr sz="2800" spc="-1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1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организаций)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725805" marR="617855" indent="-10223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 </a:t>
                      </a:r>
                      <a:r>
                        <a:rPr sz="2800" spc="-3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5/450/25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1/82/20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1/15/10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1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14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проведенных</a:t>
                      </a:r>
                      <a:r>
                        <a:rPr sz="2800" spc="-1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pPr marL="90805" marR="22288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9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r>
                        <a:rPr sz="2800" spc="-8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транслирования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опыта</a:t>
                      </a:r>
                      <a:r>
                        <a:rPr sz="2800" spc="-6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2800" spc="-6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регион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53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1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методических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разработок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3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7533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9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отзывов</a:t>
                      </a:r>
                      <a:r>
                        <a:rPr sz="2800" spc="-8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об</a:t>
                      </a:r>
                      <a:r>
                        <a:rPr sz="2800" spc="-10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опыте</a:t>
                      </a:r>
                      <a:r>
                        <a:rPr sz="2800" spc="-9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проектов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5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100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21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33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Освещенность</a:t>
                      </a: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800" spc="-4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СМИ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30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20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32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45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3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Количество</a:t>
                      </a:r>
                      <a:r>
                        <a:rPr sz="2800" spc="-8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социальных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1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партнеров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800" spc="-6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800" spc="-7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25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15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4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r>
                        <a:rPr sz="2800" spc="-50" dirty="0">
                          <a:solidFill>
                            <a:srgbClr val="17375E"/>
                          </a:solidFill>
                          <a:latin typeface="Microsoft Sans Serif"/>
                          <a:cs typeface="Microsoft Sans Serif"/>
                        </a:rPr>
                        <a:t>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" y="0"/>
            <a:ext cx="18283555" cy="847725"/>
            <a:chOff x="4572" y="0"/>
            <a:chExt cx="18283555" cy="847725"/>
          </a:xfrm>
        </p:grpSpPr>
        <p:sp>
          <p:nvSpPr>
            <p:cNvPr id="3" name="object 3"/>
            <p:cNvSpPr/>
            <p:nvPr/>
          </p:nvSpPr>
          <p:spPr>
            <a:xfrm>
              <a:off x="4572" y="0"/>
              <a:ext cx="18283555" cy="847725"/>
            </a:xfrm>
            <a:custGeom>
              <a:avLst/>
              <a:gdLst/>
              <a:ahLst/>
              <a:cxnLst/>
              <a:rect l="l" t="t" r="r" b="b"/>
              <a:pathLst>
                <a:path w="18283555" h="847725">
                  <a:moveTo>
                    <a:pt x="0" y="847344"/>
                  </a:moveTo>
                  <a:lnTo>
                    <a:pt x="18283428" y="847344"/>
                  </a:lnTo>
                  <a:lnTo>
                    <a:pt x="18283428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6084" y="0"/>
              <a:ext cx="847725" cy="829310"/>
            </a:xfrm>
            <a:custGeom>
              <a:avLst/>
              <a:gdLst/>
              <a:ahLst/>
              <a:cxnLst/>
              <a:rect l="l" t="t" r="r" b="b"/>
              <a:pathLst>
                <a:path w="847725" h="829310">
                  <a:moveTo>
                    <a:pt x="0" y="829055"/>
                  </a:moveTo>
                  <a:lnTo>
                    <a:pt x="847344" y="829055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29055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581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Диссеминация</a:t>
            </a:r>
            <a:r>
              <a:rPr spc="190" dirty="0"/>
              <a:t> </a:t>
            </a:r>
            <a:r>
              <a:rPr spc="-10" dirty="0"/>
              <a:t>опытом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669002" y="181736"/>
            <a:ext cx="382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" dirty="0">
                <a:solidFill>
                  <a:srgbClr val="EDEDED"/>
                </a:solidFill>
                <a:latin typeface="Microsoft Sans Serif"/>
                <a:cs typeface="Microsoft Sans Serif"/>
              </a:rPr>
              <a:t>13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4651" y="865632"/>
            <a:ext cx="17451705" cy="9154795"/>
            <a:chOff x="644651" y="865632"/>
            <a:chExt cx="17451705" cy="915479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5400" y="865632"/>
              <a:ext cx="5074920" cy="459028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651" y="5341620"/>
              <a:ext cx="3317748" cy="467868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1400" y="5474208"/>
              <a:ext cx="3176016" cy="42870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03706" y="1667301"/>
              <a:ext cx="5192504" cy="366826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57415" y="1604718"/>
              <a:ext cx="5427935" cy="38342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99147" y="5891699"/>
              <a:ext cx="5514697" cy="389509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229082" y="6235065"/>
            <a:ext cx="4527550" cy="3439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95"/>
              </a:spcBef>
              <a:buChar char="•"/>
              <a:tabLst>
                <a:tab pos="469265" algn="l"/>
              </a:tabLst>
            </a:pP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публикации</a:t>
            </a:r>
            <a:r>
              <a:rPr sz="28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endParaRPr sz="2800">
              <a:latin typeface="Microsoft Sans Serif"/>
              <a:cs typeface="Microsoft Sans Serif"/>
            </a:endParaRPr>
          </a:p>
          <a:p>
            <a:pPr marL="469900">
              <a:lnSpc>
                <a:spcPct val="100000"/>
              </a:lnSpc>
            </a:pP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сборниках,</a:t>
            </a:r>
            <a:r>
              <a:rPr sz="2800" spc="-1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журнале</a:t>
            </a:r>
            <a:endParaRPr sz="2800">
              <a:latin typeface="Microsoft Sans Serif"/>
              <a:cs typeface="Microsoft Sans Serif"/>
            </a:endParaRPr>
          </a:p>
          <a:p>
            <a:pPr marL="469900">
              <a:lnSpc>
                <a:spcPct val="100000"/>
              </a:lnSpc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«Учитель</a:t>
            </a:r>
            <a:r>
              <a:rPr sz="2800" spc="-1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Алтая»;</a:t>
            </a:r>
            <a:endParaRPr sz="2800">
              <a:latin typeface="Microsoft Sans Serif"/>
              <a:cs typeface="Microsoft Sans Serif"/>
            </a:endParaRPr>
          </a:p>
          <a:p>
            <a:pPr marL="469900" marR="1339215" indent="-457200">
              <a:lnSpc>
                <a:spcPct val="100000"/>
              </a:lnSpc>
              <a:spcBef>
                <a:spcPts val="5"/>
              </a:spcBef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выступление</a:t>
            </a:r>
            <a:r>
              <a:rPr sz="28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на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конференциях, семинарах</a:t>
            </a:r>
            <a:r>
              <a:rPr sz="2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8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т.д.</a:t>
            </a:r>
            <a:endParaRPr sz="2800">
              <a:latin typeface="Microsoft Sans Serif"/>
              <a:cs typeface="Microsoft Sans Serif"/>
            </a:endParaRPr>
          </a:p>
          <a:p>
            <a:pPr marL="469900" marR="5080" indent="-457200">
              <a:lnSpc>
                <a:spcPct val="100000"/>
              </a:lnSpc>
              <a:buChar char="•"/>
              <a:tabLst>
                <a:tab pos="469900" algn="l"/>
              </a:tabLst>
            </a:pPr>
            <a:r>
              <a:rPr sz="2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28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стажерских практик</a:t>
            </a:r>
            <a:r>
              <a:rPr sz="28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для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2" y="836549"/>
            <a:ext cx="18283555" cy="9465945"/>
            <a:chOff x="4572" y="836549"/>
            <a:chExt cx="18283555" cy="9465945"/>
          </a:xfrm>
        </p:grpSpPr>
        <p:sp>
          <p:nvSpPr>
            <p:cNvPr id="3" name="object 3"/>
            <p:cNvSpPr/>
            <p:nvPr/>
          </p:nvSpPr>
          <p:spPr>
            <a:xfrm>
              <a:off x="4572" y="3688080"/>
              <a:ext cx="18283555" cy="9525"/>
            </a:xfrm>
            <a:custGeom>
              <a:avLst/>
              <a:gdLst/>
              <a:ahLst/>
              <a:cxnLst/>
              <a:rect l="l" t="t" r="r" b="b"/>
              <a:pathLst>
                <a:path w="18283555" h="9525">
                  <a:moveTo>
                    <a:pt x="0" y="9144"/>
                  </a:moveTo>
                  <a:lnTo>
                    <a:pt x="18283428" y="9144"/>
                  </a:lnTo>
                  <a:lnTo>
                    <a:pt x="18283428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233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156191" y="847344"/>
              <a:ext cx="0" cy="9444355"/>
            </a:xfrm>
            <a:custGeom>
              <a:avLst/>
              <a:gdLst/>
              <a:ahLst/>
              <a:cxnLst/>
              <a:rect l="l" t="t" r="r" b="b"/>
              <a:pathLst>
                <a:path h="9444355">
                  <a:moveTo>
                    <a:pt x="0" y="0"/>
                  </a:moveTo>
                  <a:lnTo>
                    <a:pt x="0" y="9444227"/>
                  </a:lnTo>
                </a:path>
              </a:pathLst>
            </a:custGeom>
            <a:ln w="21336">
              <a:solidFill>
                <a:srgbClr val="23376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54835" y="1127530"/>
            <a:ext cx="2557145" cy="988694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Развитие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пространства.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7553" y="1127530"/>
            <a:ext cx="3361690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5720">
              <a:lnSpc>
                <a:spcPct val="112900"/>
              </a:lnSpc>
              <a:spcBef>
                <a:spcPts val="100"/>
              </a:spcBef>
            </a:pPr>
            <a:r>
              <a:rPr sz="2800" b="1" spc="-20" dirty="0">
                <a:solidFill>
                  <a:srgbClr val="001F5F"/>
                </a:solidFill>
                <a:latin typeface="Arial"/>
                <a:cs typeface="Arial"/>
              </a:rPr>
              <a:t>информационного </a:t>
            </a:r>
            <a:r>
              <a:rPr sz="2800" b="1" spc="-25" dirty="0">
                <a:solidFill>
                  <a:srgbClr val="001F5F"/>
                </a:solidFill>
                <a:latin typeface="Arial"/>
                <a:cs typeface="Arial"/>
              </a:rPr>
              <a:t>SMM-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продвижение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54835" y="2090025"/>
            <a:ext cx="7073265" cy="147447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just">
              <a:lnSpc>
                <a:spcPct val="113100"/>
              </a:lnSpc>
              <a:spcBef>
                <a:spcPts val="110"/>
              </a:spcBef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(создание</a:t>
            </a:r>
            <a:r>
              <a:rPr sz="2800" spc="2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страницы</a:t>
            </a:r>
            <a:r>
              <a:rPr sz="2800" spc="2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800" spc="2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социальной</a:t>
            </a:r>
            <a:r>
              <a:rPr sz="2800" spc="2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сети</a:t>
            </a:r>
            <a:r>
              <a:rPr sz="2800" spc="2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Вконтакте</a:t>
            </a:r>
            <a:r>
              <a:rPr sz="2800" spc="43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800" spc="43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ее</a:t>
            </a:r>
            <a:r>
              <a:rPr sz="2800" spc="4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активное</a:t>
            </a:r>
            <a:r>
              <a:rPr sz="2800" spc="4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продвижение</a:t>
            </a:r>
            <a:r>
              <a:rPr sz="2800" spc="4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2024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году).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0107" y="4118508"/>
            <a:ext cx="7045959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100"/>
              </a:spcBef>
              <a:tabLst>
                <a:tab pos="2336800" algn="l"/>
                <a:tab pos="4574540" algn="l"/>
                <a:tab pos="6814820" algn="l"/>
              </a:tabLst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Увеличение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количества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участников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50" dirty="0">
                <a:solidFill>
                  <a:srgbClr val="001F5F"/>
                </a:solidFill>
                <a:latin typeface="Arial"/>
                <a:cs typeface="Arial"/>
              </a:rPr>
              <a:t>и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партнеров</a:t>
            </a:r>
            <a:r>
              <a:rPr sz="2800" b="1" spc="-9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проекта</a:t>
            </a:r>
            <a:r>
              <a:rPr sz="28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(не</a:t>
            </a:r>
            <a:r>
              <a:rPr sz="28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менее</a:t>
            </a:r>
            <a:r>
              <a:rPr sz="28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15).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96345" y="1220495"/>
            <a:ext cx="6795770" cy="32816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" marR="5080" algn="just">
              <a:lnSpc>
                <a:spcPct val="113100"/>
              </a:lnSpc>
              <a:spcBef>
                <a:spcPts val="90"/>
              </a:spcBef>
            </a:pP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Разработка</a:t>
            </a:r>
            <a:r>
              <a:rPr sz="28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презентационного</a:t>
            </a:r>
            <a:r>
              <a:rPr sz="2800" b="1" spc="-7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пакета.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Его</a:t>
            </a:r>
            <a:r>
              <a:rPr sz="2800" b="1" spc="2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распространение</a:t>
            </a:r>
            <a:r>
              <a:rPr sz="2800" b="1" spc="3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(изготовление</a:t>
            </a:r>
            <a:r>
              <a:rPr sz="2800" spc="3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печать</a:t>
            </a:r>
            <a:r>
              <a:rPr sz="28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фирменной</a:t>
            </a:r>
            <a:r>
              <a:rPr sz="28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продукции</a:t>
            </a:r>
            <a:r>
              <a:rPr sz="28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-</a:t>
            </a:r>
            <a:r>
              <a:rPr sz="28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буклеты,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блокноты,</a:t>
            </a:r>
            <a:r>
              <a:rPr sz="2800" spc="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ручки,</a:t>
            </a:r>
            <a:r>
              <a:rPr sz="28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браслеты</a:t>
            </a:r>
            <a:r>
              <a:rPr sz="28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800" spc="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т.д.</a:t>
            </a:r>
            <a:r>
              <a:rPr sz="28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800" spc="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2024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году).</a:t>
            </a:r>
            <a:endParaRPr sz="28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120"/>
              </a:spcBef>
            </a:pPr>
            <a:endParaRPr sz="2800">
              <a:latin typeface="Microsoft Sans Serif"/>
              <a:cs typeface="Microsoft Sans Serif"/>
            </a:endParaRPr>
          </a:p>
          <a:p>
            <a:pPr marL="12700" algn="just">
              <a:lnSpc>
                <a:spcPct val="100000"/>
              </a:lnSpc>
            </a:pP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Расширение</a:t>
            </a:r>
            <a:r>
              <a:rPr sz="2800" b="1" spc="90" dirty="0">
                <a:solidFill>
                  <a:srgbClr val="001F5F"/>
                </a:solidFill>
                <a:latin typeface="Arial"/>
                <a:cs typeface="Arial"/>
              </a:rPr>
              <a:t> 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форматов</a:t>
            </a:r>
            <a:r>
              <a:rPr sz="2800" b="1" spc="100" dirty="0">
                <a:solidFill>
                  <a:srgbClr val="001F5F"/>
                </a:solidFill>
                <a:latin typeface="Arial"/>
                <a:cs typeface="Arial"/>
              </a:rPr>
              <a:t> 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организации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896345" y="4474323"/>
            <a:ext cx="6760209" cy="14757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13199"/>
              </a:lnSpc>
              <a:spcBef>
                <a:spcPts val="105"/>
              </a:spcBef>
            </a:pP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2800" b="1" spc="3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проведения</a:t>
            </a:r>
            <a:r>
              <a:rPr sz="2800" b="1" spc="3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мероприятий</a:t>
            </a:r>
            <a:r>
              <a:rPr sz="2800" b="1" spc="4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800" spc="4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рамках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направлений</a:t>
            </a:r>
            <a:r>
              <a:rPr sz="2800" spc="395" dirty="0">
                <a:solidFill>
                  <a:srgbClr val="001F5F"/>
                </a:solidFill>
                <a:latin typeface="Microsoft Sans Serif"/>
                <a:cs typeface="Microsoft Sans Serif"/>
              </a:rPr>
              <a:t>  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проекта</a:t>
            </a:r>
            <a:r>
              <a:rPr sz="2800" spc="409" dirty="0">
                <a:solidFill>
                  <a:srgbClr val="001F5F"/>
                </a:solidFill>
                <a:latin typeface="Microsoft Sans Serif"/>
                <a:cs typeface="Microsoft Sans Serif"/>
              </a:rPr>
              <a:t>   </a:t>
            </a:r>
            <a:r>
              <a:rPr sz="2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(фотоконкурс, </a:t>
            </a:r>
            <a:r>
              <a:rPr sz="28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коворкинг,</a:t>
            </a:r>
            <a:r>
              <a:rPr sz="28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митап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8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т.п.).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455" y="1156716"/>
            <a:ext cx="911860" cy="914400"/>
          </a:xfrm>
          <a:custGeom>
            <a:avLst/>
            <a:gdLst/>
            <a:ahLst/>
            <a:cxnLst/>
            <a:rect l="l" t="t" r="r" b="b"/>
            <a:pathLst>
              <a:path w="911860" h="914400">
                <a:moveTo>
                  <a:pt x="455675" y="0"/>
                </a:moveTo>
                <a:lnTo>
                  <a:pt x="409031" y="2557"/>
                </a:lnTo>
                <a:lnTo>
                  <a:pt x="363746" y="9649"/>
                </a:lnTo>
                <a:lnTo>
                  <a:pt x="320049" y="21046"/>
                </a:lnTo>
                <a:lnTo>
                  <a:pt x="278166" y="36522"/>
                </a:lnTo>
                <a:lnTo>
                  <a:pt x="238327" y="55847"/>
                </a:lnTo>
                <a:lnTo>
                  <a:pt x="200757" y="78793"/>
                </a:lnTo>
                <a:lnTo>
                  <a:pt x="165686" y="105132"/>
                </a:lnTo>
                <a:lnTo>
                  <a:pt x="133340" y="134635"/>
                </a:lnTo>
                <a:lnTo>
                  <a:pt x="103947" y="167075"/>
                </a:lnTo>
                <a:lnTo>
                  <a:pt x="77735" y="202223"/>
                </a:lnTo>
                <a:lnTo>
                  <a:pt x="54931" y="239851"/>
                </a:lnTo>
                <a:lnTo>
                  <a:pt x="35762" y="279731"/>
                </a:lnTo>
                <a:lnTo>
                  <a:pt x="20457" y="321634"/>
                </a:lnTo>
                <a:lnTo>
                  <a:pt x="9244" y="365332"/>
                </a:lnTo>
                <a:lnTo>
                  <a:pt x="2348" y="410596"/>
                </a:lnTo>
                <a:lnTo>
                  <a:pt x="0" y="457200"/>
                </a:lnTo>
                <a:lnTo>
                  <a:pt x="2348" y="503803"/>
                </a:lnTo>
                <a:lnTo>
                  <a:pt x="9244" y="549067"/>
                </a:lnTo>
                <a:lnTo>
                  <a:pt x="20457" y="592765"/>
                </a:lnTo>
                <a:lnTo>
                  <a:pt x="35762" y="634668"/>
                </a:lnTo>
                <a:lnTo>
                  <a:pt x="54931" y="674548"/>
                </a:lnTo>
                <a:lnTo>
                  <a:pt x="77735" y="712176"/>
                </a:lnTo>
                <a:lnTo>
                  <a:pt x="103947" y="747324"/>
                </a:lnTo>
                <a:lnTo>
                  <a:pt x="133340" y="779764"/>
                </a:lnTo>
                <a:lnTo>
                  <a:pt x="165686" y="809267"/>
                </a:lnTo>
                <a:lnTo>
                  <a:pt x="200757" y="835606"/>
                </a:lnTo>
                <a:lnTo>
                  <a:pt x="238327" y="858552"/>
                </a:lnTo>
                <a:lnTo>
                  <a:pt x="278166" y="877877"/>
                </a:lnTo>
                <a:lnTo>
                  <a:pt x="320049" y="893353"/>
                </a:lnTo>
                <a:lnTo>
                  <a:pt x="363746" y="904750"/>
                </a:lnTo>
                <a:lnTo>
                  <a:pt x="409031" y="911842"/>
                </a:lnTo>
                <a:lnTo>
                  <a:pt x="455675" y="914400"/>
                </a:lnTo>
                <a:lnTo>
                  <a:pt x="502316" y="911842"/>
                </a:lnTo>
                <a:lnTo>
                  <a:pt x="547598" y="904750"/>
                </a:lnTo>
                <a:lnTo>
                  <a:pt x="591293" y="893353"/>
                </a:lnTo>
                <a:lnTo>
                  <a:pt x="633174" y="877877"/>
                </a:lnTo>
                <a:lnTo>
                  <a:pt x="673013" y="858552"/>
                </a:lnTo>
                <a:lnTo>
                  <a:pt x="710582" y="835606"/>
                </a:lnTo>
                <a:lnTo>
                  <a:pt x="745654" y="809267"/>
                </a:lnTo>
                <a:lnTo>
                  <a:pt x="778002" y="779764"/>
                </a:lnTo>
                <a:lnTo>
                  <a:pt x="807396" y="747324"/>
                </a:lnTo>
                <a:lnTo>
                  <a:pt x="833610" y="712176"/>
                </a:lnTo>
                <a:lnTo>
                  <a:pt x="856415" y="674548"/>
                </a:lnTo>
                <a:lnTo>
                  <a:pt x="875585" y="634668"/>
                </a:lnTo>
                <a:lnTo>
                  <a:pt x="890891" y="592765"/>
                </a:lnTo>
                <a:lnTo>
                  <a:pt x="902106" y="549067"/>
                </a:lnTo>
                <a:lnTo>
                  <a:pt x="909002" y="503803"/>
                </a:lnTo>
                <a:lnTo>
                  <a:pt x="911352" y="457200"/>
                </a:lnTo>
                <a:lnTo>
                  <a:pt x="909002" y="410596"/>
                </a:lnTo>
                <a:lnTo>
                  <a:pt x="902106" y="365332"/>
                </a:lnTo>
                <a:lnTo>
                  <a:pt x="890891" y="321634"/>
                </a:lnTo>
                <a:lnTo>
                  <a:pt x="875585" y="279731"/>
                </a:lnTo>
                <a:lnTo>
                  <a:pt x="856415" y="239851"/>
                </a:lnTo>
                <a:lnTo>
                  <a:pt x="833610" y="202223"/>
                </a:lnTo>
                <a:lnTo>
                  <a:pt x="807396" y="167075"/>
                </a:lnTo>
                <a:lnTo>
                  <a:pt x="778001" y="134635"/>
                </a:lnTo>
                <a:lnTo>
                  <a:pt x="745654" y="105132"/>
                </a:lnTo>
                <a:lnTo>
                  <a:pt x="710582" y="78793"/>
                </a:lnTo>
                <a:lnTo>
                  <a:pt x="673013" y="55847"/>
                </a:lnTo>
                <a:lnTo>
                  <a:pt x="633174" y="36522"/>
                </a:lnTo>
                <a:lnTo>
                  <a:pt x="591293" y="21046"/>
                </a:lnTo>
                <a:lnTo>
                  <a:pt x="547598" y="9649"/>
                </a:lnTo>
                <a:lnTo>
                  <a:pt x="502316" y="2557"/>
                </a:lnTo>
                <a:lnTo>
                  <a:pt x="455675" y="0"/>
                </a:lnTo>
                <a:close/>
              </a:path>
            </a:pathLst>
          </a:custGeom>
          <a:solidFill>
            <a:srgbClr val="5F82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31900" y="1342085"/>
            <a:ext cx="44958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796271" y="1234439"/>
            <a:ext cx="911860" cy="916305"/>
          </a:xfrm>
          <a:custGeom>
            <a:avLst/>
            <a:gdLst/>
            <a:ahLst/>
            <a:cxnLst/>
            <a:rect l="l" t="t" r="r" b="b"/>
            <a:pathLst>
              <a:path w="911859" h="916305">
                <a:moveTo>
                  <a:pt x="455675" y="0"/>
                </a:moveTo>
                <a:lnTo>
                  <a:pt x="409035" y="2561"/>
                </a:lnTo>
                <a:lnTo>
                  <a:pt x="363753" y="9666"/>
                </a:lnTo>
                <a:lnTo>
                  <a:pt x="320058" y="21084"/>
                </a:lnTo>
                <a:lnTo>
                  <a:pt x="278177" y="36587"/>
                </a:lnTo>
                <a:lnTo>
                  <a:pt x="238338" y="55947"/>
                </a:lnTo>
                <a:lnTo>
                  <a:pt x="200769" y="78933"/>
                </a:lnTo>
                <a:lnTo>
                  <a:pt x="165697" y="105319"/>
                </a:lnTo>
                <a:lnTo>
                  <a:pt x="133350" y="134873"/>
                </a:lnTo>
                <a:lnTo>
                  <a:pt x="103955" y="167369"/>
                </a:lnTo>
                <a:lnTo>
                  <a:pt x="77741" y="202577"/>
                </a:lnTo>
                <a:lnTo>
                  <a:pt x="54936" y="240268"/>
                </a:lnTo>
                <a:lnTo>
                  <a:pt x="35766" y="280213"/>
                </a:lnTo>
                <a:lnTo>
                  <a:pt x="20460" y="322184"/>
                </a:lnTo>
                <a:lnTo>
                  <a:pt x="9245" y="365951"/>
                </a:lnTo>
                <a:lnTo>
                  <a:pt x="2349" y="411287"/>
                </a:lnTo>
                <a:lnTo>
                  <a:pt x="0" y="457961"/>
                </a:lnTo>
                <a:lnTo>
                  <a:pt x="2349" y="504636"/>
                </a:lnTo>
                <a:lnTo>
                  <a:pt x="9245" y="549972"/>
                </a:lnTo>
                <a:lnTo>
                  <a:pt x="20460" y="593739"/>
                </a:lnTo>
                <a:lnTo>
                  <a:pt x="35766" y="635710"/>
                </a:lnTo>
                <a:lnTo>
                  <a:pt x="54936" y="675655"/>
                </a:lnTo>
                <a:lnTo>
                  <a:pt x="77741" y="713346"/>
                </a:lnTo>
                <a:lnTo>
                  <a:pt x="103955" y="748554"/>
                </a:lnTo>
                <a:lnTo>
                  <a:pt x="133350" y="781049"/>
                </a:lnTo>
                <a:lnTo>
                  <a:pt x="165697" y="810604"/>
                </a:lnTo>
                <a:lnTo>
                  <a:pt x="200769" y="836990"/>
                </a:lnTo>
                <a:lnTo>
                  <a:pt x="238338" y="859976"/>
                </a:lnTo>
                <a:lnTo>
                  <a:pt x="278177" y="879336"/>
                </a:lnTo>
                <a:lnTo>
                  <a:pt x="320058" y="894839"/>
                </a:lnTo>
                <a:lnTo>
                  <a:pt x="363753" y="906257"/>
                </a:lnTo>
                <a:lnTo>
                  <a:pt x="409035" y="913362"/>
                </a:lnTo>
                <a:lnTo>
                  <a:pt x="455675" y="915924"/>
                </a:lnTo>
                <a:lnTo>
                  <a:pt x="502316" y="913362"/>
                </a:lnTo>
                <a:lnTo>
                  <a:pt x="547598" y="906257"/>
                </a:lnTo>
                <a:lnTo>
                  <a:pt x="591293" y="894839"/>
                </a:lnTo>
                <a:lnTo>
                  <a:pt x="633174" y="879336"/>
                </a:lnTo>
                <a:lnTo>
                  <a:pt x="673013" y="859976"/>
                </a:lnTo>
                <a:lnTo>
                  <a:pt x="710582" y="836990"/>
                </a:lnTo>
                <a:lnTo>
                  <a:pt x="745654" y="810604"/>
                </a:lnTo>
                <a:lnTo>
                  <a:pt x="778001" y="781050"/>
                </a:lnTo>
                <a:lnTo>
                  <a:pt x="807396" y="748554"/>
                </a:lnTo>
                <a:lnTo>
                  <a:pt x="833610" y="713346"/>
                </a:lnTo>
                <a:lnTo>
                  <a:pt x="856415" y="675655"/>
                </a:lnTo>
                <a:lnTo>
                  <a:pt x="875585" y="635710"/>
                </a:lnTo>
                <a:lnTo>
                  <a:pt x="890891" y="593739"/>
                </a:lnTo>
                <a:lnTo>
                  <a:pt x="902106" y="549972"/>
                </a:lnTo>
                <a:lnTo>
                  <a:pt x="909002" y="504636"/>
                </a:lnTo>
                <a:lnTo>
                  <a:pt x="911351" y="457961"/>
                </a:lnTo>
                <a:lnTo>
                  <a:pt x="909002" y="411287"/>
                </a:lnTo>
                <a:lnTo>
                  <a:pt x="902106" y="365951"/>
                </a:lnTo>
                <a:lnTo>
                  <a:pt x="890891" y="322184"/>
                </a:lnTo>
                <a:lnTo>
                  <a:pt x="875585" y="280213"/>
                </a:lnTo>
                <a:lnTo>
                  <a:pt x="856415" y="240268"/>
                </a:lnTo>
                <a:lnTo>
                  <a:pt x="833610" y="202577"/>
                </a:lnTo>
                <a:lnTo>
                  <a:pt x="807396" y="167369"/>
                </a:lnTo>
                <a:lnTo>
                  <a:pt x="778001" y="134873"/>
                </a:lnTo>
                <a:lnTo>
                  <a:pt x="745654" y="105319"/>
                </a:lnTo>
                <a:lnTo>
                  <a:pt x="710582" y="78933"/>
                </a:lnTo>
                <a:lnTo>
                  <a:pt x="673013" y="55947"/>
                </a:lnTo>
                <a:lnTo>
                  <a:pt x="633174" y="36587"/>
                </a:lnTo>
                <a:lnTo>
                  <a:pt x="591293" y="21084"/>
                </a:lnTo>
                <a:lnTo>
                  <a:pt x="547598" y="9666"/>
                </a:lnTo>
                <a:lnTo>
                  <a:pt x="502316" y="2561"/>
                </a:lnTo>
                <a:lnTo>
                  <a:pt x="455675" y="0"/>
                </a:lnTo>
                <a:close/>
              </a:path>
            </a:pathLst>
          </a:custGeom>
          <a:solidFill>
            <a:srgbClr val="E07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028046" y="1421130"/>
            <a:ext cx="4495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02</a:t>
            </a:r>
            <a:endParaRPr sz="3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03504" y="3994403"/>
            <a:ext cx="911860" cy="914400"/>
          </a:xfrm>
          <a:custGeom>
            <a:avLst/>
            <a:gdLst/>
            <a:ahLst/>
            <a:cxnLst/>
            <a:rect l="l" t="t" r="r" b="b"/>
            <a:pathLst>
              <a:path w="911860" h="914400">
                <a:moveTo>
                  <a:pt x="455676" y="0"/>
                </a:moveTo>
                <a:lnTo>
                  <a:pt x="409031" y="2557"/>
                </a:lnTo>
                <a:lnTo>
                  <a:pt x="363746" y="9649"/>
                </a:lnTo>
                <a:lnTo>
                  <a:pt x="320049" y="21046"/>
                </a:lnTo>
                <a:lnTo>
                  <a:pt x="278166" y="36522"/>
                </a:lnTo>
                <a:lnTo>
                  <a:pt x="238327" y="55847"/>
                </a:lnTo>
                <a:lnTo>
                  <a:pt x="200757" y="78793"/>
                </a:lnTo>
                <a:lnTo>
                  <a:pt x="165686" y="105132"/>
                </a:lnTo>
                <a:lnTo>
                  <a:pt x="133340" y="134635"/>
                </a:lnTo>
                <a:lnTo>
                  <a:pt x="103947" y="167075"/>
                </a:lnTo>
                <a:lnTo>
                  <a:pt x="77735" y="202223"/>
                </a:lnTo>
                <a:lnTo>
                  <a:pt x="54931" y="239851"/>
                </a:lnTo>
                <a:lnTo>
                  <a:pt x="35762" y="279731"/>
                </a:lnTo>
                <a:lnTo>
                  <a:pt x="20457" y="321634"/>
                </a:lnTo>
                <a:lnTo>
                  <a:pt x="9244" y="365332"/>
                </a:lnTo>
                <a:lnTo>
                  <a:pt x="2348" y="410596"/>
                </a:lnTo>
                <a:lnTo>
                  <a:pt x="0" y="457200"/>
                </a:lnTo>
                <a:lnTo>
                  <a:pt x="2348" y="503803"/>
                </a:lnTo>
                <a:lnTo>
                  <a:pt x="9244" y="549067"/>
                </a:lnTo>
                <a:lnTo>
                  <a:pt x="20457" y="592765"/>
                </a:lnTo>
                <a:lnTo>
                  <a:pt x="35762" y="634668"/>
                </a:lnTo>
                <a:lnTo>
                  <a:pt x="54931" y="674548"/>
                </a:lnTo>
                <a:lnTo>
                  <a:pt x="77735" y="712176"/>
                </a:lnTo>
                <a:lnTo>
                  <a:pt x="103947" y="747324"/>
                </a:lnTo>
                <a:lnTo>
                  <a:pt x="133340" y="779764"/>
                </a:lnTo>
                <a:lnTo>
                  <a:pt x="165686" y="809267"/>
                </a:lnTo>
                <a:lnTo>
                  <a:pt x="200757" y="835606"/>
                </a:lnTo>
                <a:lnTo>
                  <a:pt x="238327" y="858552"/>
                </a:lnTo>
                <a:lnTo>
                  <a:pt x="278166" y="877877"/>
                </a:lnTo>
                <a:lnTo>
                  <a:pt x="320049" y="893353"/>
                </a:lnTo>
                <a:lnTo>
                  <a:pt x="363746" y="904750"/>
                </a:lnTo>
                <a:lnTo>
                  <a:pt x="409031" y="911842"/>
                </a:lnTo>
                <a:lnTo>
                  <a:pt x="455676" y="914400"/>
                </a:lnTo>
                <a:lnTo>
                  <a:pt x="502316" y="911842"/>
                </a:lnTo>
                <a:lnTo>
                  <a:pt x="547598" y="904750"/>
                </a:lnTo>
                <a:lnTo>
                  <a:pt x="591293" y="893353"/>
                </a:lnTo>
                <a:lnTo>
                  <a:pt x="633174" y="877877"/>
                </a:lnTo>
                <a:lnTo>
                  <a:pt x="673013" y="858552"/>
                </a:lnTo>
                <a:lnTo>
                  <a:pt x="710582" y="835606"/>
                </a:lnTo>
                <a:lnTo>
                  <a:pt x="745654" y="809267"/>
                </a:lnTo>
                <a:lnTo>
                  <a:pt x="778002" y="779764"/>
                </a:lnTo>
                <a:lnTo>
                  <a:pt x="807396" y="747324"/>
                </a:lnTo>
                <a:lnTo>
                  <a:pt x="833610" y="712176"/>
                </a:lnTo>
                <a:lnTo>
                  <a:pt x="856415" y="674548"/>
                </a:lnTo>
                <a:lnTo>
                  <a:pt x="875585" y="634668"/>
                </a:lnTo>
                <a:lnTo>
                  <a:pt x="890891" y="592765"/>
                </a:lnTo>
                <a:lnTo>
                  <a:pt x="902106" y="549067"/>
                </a:lnTo>
                <a:lnTo>
                  <a:pt x="909002" y="503803"/>
                </a:lnTo>
                <a:lnTo>
                  <a:pt x="911351" y="457200"/>
                </a:lnTo>
                <a:lnTo>
                  <a:pt x="909002" y="410596"/>
                </a:lnTo>
                <a:lnTo>
                  <a:pt x="902106" y="365332"/>
                </a:lnTo>
                <a:lnTo>
                  <a:pt x="890891" y="321634"/>
                </a:lnTo>
                <a:lnTo>
                  <a:pt x="875585" y="279731"/>
                </a:lnTo>
                <a:lnTo>
                  <a:pt x="856415" y="239851"/>
                </a:lnTo>
                <a:lnTo>
                  <a:pt x="833610" y="202223"/>
                </a:lnTo>
                <a:lnTo>
                  <a:pt x="807396" y="167075"/>
                </a:lnTo>
                <a:lnTo>
                  <a:pt x="778002" y="134635"/>
                </a:lnTo>
                <a:lnTo>
                  <a:pt x="745654" y="105132"/>
                </a:lnTo>
                <a:lnTo>
                  <a:pt x="710582" y="78793"/>
                </a:lnTo>
                <a:lnTo>
                  <a:pt x="673013" y="55847"/>
                </a:lnTo>
                <a:lnTo>
                  <a:pt x="633174" y="36522"/>
                </a:lnTo>
                <a:lnTo>
                  <a:pt x="591293" y="21046"/>
                </a:lnTo>
                <a:lnTo>
                  <a:pt x="547598" y="9649"/>
                </a:lnTo>
                <a:lnTo>
                  <a:pt x="502316" y="2557"/>
                </a:lnTo>
                <a:lnTo>
                  <a:pt x="455676" y="0"/>
                </a:lnTo>
                <a:close/>
              </a:path>
            </a:pathLst>
          </a:custGeom>
          <a:solidFill>
            <a:srgbClr val="DF79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34034" y="4180713"/>
            <a:ext cx="4495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30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674352" y="4088891"/>
            <a:ext cx="911860" cy="914400"/>
          </a:xfrm>
          <a:custGeom>
            <a:avLst/>
            <a:gdLst/>
            <a:ahLst/>
            <a:cxnLst/>
            <a:rect l="l" t="t" r="r" b="b"/>
            <a:pathLst>
              <a:path w="911859" h="914400">
                <a:moveTo>
                  <a:pt x="455675" y="0"/>
                </a:moveTo>
                <a:lnTo>
                  <a:pt x="409035" y="2557"/>
                </a:lnTo>
                <a:lnTo>
                  <a:pt x="363753" y="9649"/>
                </a:lnTo>
                <a:lnTo>
                  <a:pt x="320058" y="21046"/>
                </a:lnTo>
                <a:lnTo>
                  <a:pt x="278177" y="36522"/>
                </a:lnTo>
                <a:lnTo>
                  <a:pt x="238338" y="55847"/>
                </a:lnTo>
                <a:lnTo>
                  <a:pt x="200769" y="78793"/>
                </a:lnTo>
                <a:lnTo>
                  <a:pt x="165697" y="105132"/>
                </a:lnTo>
                <a:lnTo>
                  <a:pt x="133350" y="134635"/>
                </a:lnTo>
                <a:lnTo>
                  <a:pt x="103955" y="167075"/>
                </a:lnTo>
                <a:lnTo>
                  <a:pt x="77741" y="202223"/>
                </a:lnTo>
                <a:lnTo>
                  <a:pt x="54936" y="239851"/>
                </a:lnTo>
                <a:lnTo>
                  <a:pt x="35766" y="279731"/>
                </a:lnTo>
                <a:lnTo>
                  <a:pt x="20460" y="321634"/>
                </a:lnTo>
                <a:lnTo>
                  <a:pt x="9245" y="365332"/>
                </a:lnTo>
                <a:lnTo>
                  <a:pt x="2349" y="410596"/>
                </a:lnTo>
                <a:lnTo>
                  <a:pt x="0" y="457200"/>
                </a:lnTo>
                <a:lnTo>
                  <a:pt x="2349" y="503803"/>
                </a:lnTo>
                <a:lnTo>
                  <a:pt x="9245" y="549067"/>
                </a:lnTo>
                <a:lnTo>
                  <a:pt x="20460" y="592765"/>
                </a:lnTo>
                <a:lnTo>
                  <a:pt x="35766" y="634668"/>
                </a:lnTo>
                <a:lnTo>
                  <a:pt x="54936" y="674548"/>
                </a:lnTo>
                <a:lnTo>
                  <a:pt x="77741" y="712176"/>
                </a:lnTo>
                <a:lnTo>
                  <a:pt x="103955" y="747324"/>
                </a:lnTo>
                <a:lnTo>
                  <a:pt x="133350" y="779764"/>
                </a:lnTo>
                <a:lnTo>
                  <a:pt x="165697" y="809267"/>
                </a:lnTo>
                <a:lnTo>
                  <a:pt x="200769" y="835606"/>
                </a:lnTo>
                <a:lnTo>
                  <a:pt x="238338" y="858552"/>
                </a:lnTo>
                <a:lnTo>
                  <a:pt x="278177" y="877877"/>
                </a:lnTo>
                <a:lnTo>
                  <a:pt x="320058" y="893353"/>
                </a:lnTo>
                <a:lnTo>
                  <a:pt x="363753" y="904750"/>
                </a:lnTo>
                <a:lnTo>
                  <a:pt x="409035" y="911842"/>
                </a:lnTo>
                <a:lnTo>
                  <a:pt x="455675" y="914400"/>
                </a:lnTo>
                <a:lnTo>
                  <a:pt x="502316" y="911842"/>
                </a:lnTo>
                <a:lnTo>
                  <a:pt x="547598" y="904750"/>
                </a:lnTo>
                <a:lnTo>
                  <a:pt x="591293" y="893353"/>
                </a:lnTo>
                <a:lnTo>
                  <a:pt x="633174" y="877877"/>
                </a:lnTo>
                <a:lnTo>
                  <a:pt x="673013" y="858552"/>
                </a:lnTo>
                <a:lnTo>
                  <a:pt x="710582" y="835606"/>
                </a:lnTo>
                <a:lnTo>
                  <a:pt x="745654" y="809267"/>
                </a:lnTo>
                <a:lnTo>
                  <a:pt x="778001" y="779764"/>
                </a:lnTo>
                <a:lnTo>
                  <a:pt x="807396" y="747324"/>
                </a:lnTo>
                <a:lnTo>
                  <a:pt x="833610" y="712176"/>
                </a:lnTo>
                <a:lnTo>
                  <a:pt x="856415" y="674548"/>
                </a:lnTo>
                <a:lnTo>
                  <a:pt x="875585" y="634668"/>
                </a:lnTo>
                <a:lnTo>
                  <a:pt x="890891" y="592765"/>
                </a:lnTo>
                <a:lnTo>
                  <a:pt x="902106" y="549067"/>
                </a:lnTo>
                <a:lnTo>
                  <a:pt x="909002" y="503803"/>
                </a:lnTo>
                <a:lnTo>
                  <a:pt x="911351" y="457200"/>
                </a:lnTo>
                <a:lnTo>
                  <a:pt x="909002" y="410596"/>
                </a:lnTo>
                <a:lnTo>
                  <a:pt x="902106" y="365332"/>
                </a:lnTo>
                <a:lnTo>
                  <a:pt x="890891" y="321634"/>
                </a:lnTo>
                <a:lnTo>
                  <a:pt x="875585" y="279731"/>
                </a:lnTo>
                <a:lnTo>
                  <a:pt x="856415" y="239851"/>
                </a:lnTo>
                <a:lnTo>
                  <a:pt x="833610" y="202223"/>
                </a:lnTo>
                <a:lnTo>
                  <a:pt x="807396" y="167075"/>
                </a:lnTo>
                <a:lnTo>
                  <a:pt x="778001" y="134635"/>
                </a:lnTo>
                <a:lnTo>
                  <a:pt x="745654" y="105132"/>
                </a:lnTo>
                <a:lnTo>
                  <a:pt x="710582" y="78793"/>
                </a:lnTo>
                <a:lnTo>
                  <a:pt x="673013" y="55847"/>
                </a:lnTo>
                <a:lnTo>
                  <a:pt x="633174" y="36522"/>
                </a:lnTo>
                <a:lnTo>
                  <a:pt x="591293" y="21046"/>
                </a:lnTo>
                <a:lnTo>
                  <a:pt x="547598" y="9649"/>
                </a:lnTo>
                <a:lnTo>
                  <a:pt x="502316" y="2557"/>
                </a:lnTo>
                <a:lnTo>
                  <a:pt x="455675" y="0"/>
                </a:lnTo>
                <a:close/>
              </a:path>
            </a:pathLst>
          </a:custGeom>
          <a:solidFill>
            <a:srgbClr val="5F82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905238" y="4275582"/>
            <a:ext cx="4495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572" y="0"/>
            <a:ext cx="18283555" cy="847725"/>
            <a:chOff x="4572" y="0"/>
            <a:chExt cx="18283555" cy="847725"/>
          </a:xfrm>
        </p:grpSpPr>
        <p:sp>
          <p:nvSpPr>
            <p:cNvPr id="20" name="object 20"/>
            <p:cNvSpPr/>
            <p:nvPr/>
          </p:nvSpPr>
          <p:spPr>
            <a:xfrm>
              <a:off x="4572" y="0"/>
              <a:ext cx="18283555" cy="847725"/>
            </a:xfrm>
            <a:custGeom>
              <a:avLst/>
              <a:gdLst/>
              <a:ahLst/>
              <a:cxnLst/>
              <a:rect l="l" t="t" r="r" b="b"/>
              <a:pathLst>
                <a:path w="18283555" h="847725">
                  <a:moveTo>
                    <a:pt x="0" y="847344"/>
                  </a:moveTo>
                  <a:lnTo>
                    <a:pt x="18283428" y="847344"/>
                  </a:lnTo>
                  <a:lnTo>
                    <a:pt x="18283428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436084" y="0"/>
              <a:ext cx="847725" cy="829310"/>
            </a:xfrm>
            <a:custGeom>
              <a:avLst/>
              <a:gdLst/>
              <a:ahLst/>
              <a:cxnLst/>
              <a:rect l="l" t="t" r="r" b="b"/>
              <a:pathLst>
                <a:path w="847725" h="829310">
                  <a:moveTo>
                    <a:pt x="0" y="829055"/>
                  </a:moveTo>
                  <a:lnTo>
                    <a:pt x="847344" y="829055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29055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3581" rIns="0" bIns="0" rtlCol="0">
            <a:spAutoFit/>
          </a:bodyPr>
          <a:lstStyle/>
          <a:p>
            <a:pPr marL="179705">
              <a:lnSpc>
                <a:spcPct val="100000"/>
              </a:lnSpc>
              <a:spcBef>
                <a:spcPts val="100"/>
              </a:spcBef>
            </a:pPr>
            <a:r>
              <a:rPr spc="50" dirty="0"/>
              <a:t>Перспективы</a:t>
            </a:r>
            <a:r>
              <a:rPr spc="180" dirty="0"/>
              <a:t> </a:t>
            </a:r>
            <a:r>
              <a:rPr dirty="0"/>
              <a:t>по</a:t>
            </a:r>
            <a:r>
              <a:rPr spc="180" dirty="0"/>
              <a:t> </a:t>
            </a:r>
            <a:r>
              <a:rPr spc="45" dirty="0"/>
              <a:t>реализации</a:t>
            </a:r>
            <a:r>
              <a:rPr spc="175" dirty="0"/>
              <a:t> </a:t>
            </a:r>
            <a:r>
              <a:rPr spc="35" dirty="0"/>
              <a:t>проекта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7713197" y="240030"/>
            <a:ext cx="382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5" dirty="0">
                <a:solidFill>
                  <a:srgbClr val="EDEDED"/>
                </a:solidFill>
                <a:latin typeface="Microsoft Sans Serif"/>
                <a:cs typeface="Microsoft Sans Serif"/>
              </a:rPr>
              <a:t>14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4572" y="6967728"/>
            <a:ext cx="18283555" cy="1143000"/>
            <a:chOff x="4572" y="6967728"/>
            <a:chExt cx="18283555" cy="1143000"/>
          </a:xfrm>
        </p:grpSpPr>
        <p:sp>
          <p:nvSpPr>
            <p:cNvPr id="25" name="object 25"/>
            <p:cNvSpPr/>
            <p:nvPr/>
          </p:nvSpPr>
          <p:spPr>
            <a:xfrm>
              <a:off x="4572" y="6967728"/>
              <a:ext cx="18283555" cy="9525"/>
            </a:xfrm>
            <a:custGeom>
              <a:avLst/>
              <a:gdLst/>
              <a:ahLst/>
              <a:cxnLst/>
              <a:rect l="l" t="t" r="r" b="b"/>
              <a:pathLst>
                <a:path w="18283555" h="9525">
                  <a:moveTo>
                    <a:pt x="0" y="9144"/>
                  </a:moveTo>
                  <a:lnTo>
                    <a:pt x="18283428" y="9144"/>
                  </a:lnTo>
                  <a:lnTo>
                    <a:pt x="18283428" y="0"/>
                  </a:lnTo>
                  <a:lnTo>
                    <a:pt x="0" y="0"/>
                  </a:lnTo>
                  <a:lnTo>
                    <a:pt x="0" y="9144"/>
                  </a:lnTo>
                  <a:close/>
                </a:path>
              </a:pathLst>
            </a:custGeom>
            <a:solidFill>
              <a:srgbClr val="23376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8180" y="7194804"/>
              <a:ext cx="911860" cy="916305"/>
            </a:xfrm>
            <a:custGeom>
              <a:avLst/>
              <a:gdLst/>
              <a:ahLst/>
              <a:cxnLst/>
              <a:rect l="l" t="t" r="r" b="b"/>
              <a:pathLst>
                <a:path w="911860" h="916304">
                  <a:moveTo>
                    <a:pt x="455676" y="0"/>
                  </a:moveTo>
                  <a:lnTo>
                    <a:pt x="409031" y="2561"/>
                  </a:lnTo>
                  <a:lnTo>
                    <a:pt x="363746" y="9666"/>
                  </a:lnTo>
                  <a:lnTo>
                    <a:pt x="320049" y="21084"/>
                  </a:lnTo>
                  <a:lnTo>
                    <a:pt x="278166" y="36587"/>
                  </a:lnTo>
                  <a:lnTo>
                    <a:pt x="238327" y="55947"/>
                  </a:lnTo>
                  <a:lnTo>
                    <a:pt x="200757" y="78933"/>
                  </a:lnTo>
                  <a:lnTo>
                    <a:pt x="165686" y="105319"/>
                  </a:lnTo>
                  <a:lnTo>
                    <a:pt x="133340" y="134874"/>
                  </a:lnTo>
                  <a:lnTo>
                    <a:pt x="103947" y="167369"/>
                  </a:lnTo>
                  <a:lnTo>
                    <a:pt x="77735" y="202577"/>
                  </a:lnTo>
                  <a:lnTo>
                    <a:pt x="54931" y="240268"/>
                  </a:lnTo>
                  <a:lnTo>
                    <a:pt x="35762" y="280213"/>
                  </a:lnTo>
                  <a:lnTo>
                    <a:pt x="20457" y="322184"/>
                  </a:lnTo>
                  <a:lnTo>
                    <a:pt x="9244" y="365951"/>
                  </a:lnTo>
                  <a:lnTo>
                    <a:pt x="2348" y="411287"/>
                  </a:lnTo>
                  <a:lnTo>
                    <a:pt x="0" y="457962"/>
                  </a:lnTo>
                  <a:lnTo>
                    <a:pt x="2348" y="504636"/>
                  </a:lnTo>
                  <a:lnTo>
                    <a:pt x="9244" y="549972"/>
                  </a:lnTo>
                  <a:lnTo>
                    <a:pt x="20457" y="593739"/>
                  </a:lnTo>
                  <a:lnTo>
                    <a:pt x="35762" y="635710"/>
                  </a:lnTo>
                  <a:lnTo>
                    <a:pt x="54931" y="675655"/>
                  </a:lnTo>
                  <a:lnTo>
                    <a:pt x="77735" y="713346"/>
                  </a:lnTo>
                  <a:lnTo>
                    <a:pt x="103947" y="748554"/>
                  </a:lnTo>
                  <a:lnTo>
                    <a:pt x="133340" y="781050"/>
                  </a:lnTo>
                  <a:lnTo>
                    <a:pt x="165686" y="810604"/>
                  </a:lnTo>
                  <a:lnTo>
                    <a:pt x="200757" y="836990"/>
                  </a:lnTo>
                  <a:lnTo>
                    <a:pt x="238327" y="859976"/>
                  </a:lnTo>
                  <a:lnTo>
                    <a:pt x="278166" y="879336"/>
                  </a:lnTo>
                  <a:lnTo>
                    <a:pt x="320049" y="894839"/>
                  </a:lnTo>
                  <a:lnTo>
                    <a:pt x="363746" y="906257"/>
                  </a:lnTo>
                  <a:lnTo>
                    <a:pt x="409031" y="913362"/>
                  </a:lnTo>
                  <a:lnTo>
                    <a:pt x="455676" y="915924"/>
                  </a:lnTo>
                  <a:lnTo>
                    <a:pt x="502316" y="913362"/>
                  </a:lnTo>
                  <a:lnTo>
                    <a:pt x="547598" y="906257"/>
                  </a:lnTo>
                  <a:lnTo>
                    <a:pt x="591293" y="894839"/>
                  </a:lnTo>
                  <a:lnTo>
                    <a:pt x="633174" y="879336"/>
                  </a:lnTo>
                  <a:lnTo>
                    <a:pt x="673013" y="859976"/>
                  </a:lnTo>
                  <a:lnTo>
                    <a:pt x="710582" y="836990"/>
                  </a:lnTo>
                  <a:lnTo>
                    <a:pt x="745654" y="810604"/>
                  </a:lnTo>
                  <a:lnTo>
                    <a:pt x="778002" y="781050"/>
                  </a:lnTo>
                  <a:lnTo>
                    <a:pt x="807396" y="748554"/>
                  </a:lnTo>
                  <a:lnTo>
                    <a:pt x="833610" y="713346"/>
                  </a:lnTo>
                  <a:lnTo>
                    <a:pt x="856415" y="675655"/>
                  </a:lnTo>
                  <a:lnTo>
                    <a:pt x="875585" y="635710"/>
                  </a:lnTo>
                  <a:lnTo>
                    <a:pt x="890891" y="593739"/>
                  </a:lnTo>
                  <a:lnTo>
                    <a:pt x="902106" y="549972"/>
                  </a:lnTo>
                  <a:lnTo>
                    <a:pt x="909002" y="504636"/>
                  </a:lnTo>
                  <a:lnTo>
                    <a:pt x="911351" y="457962"/>
                  </a:lnTo>
                  <a:lnTo>
                    <a:pt x="909002" y="411287"/>
                  </a:lnTo>
                  <a:lnTo>
                    <a:pt x="902106" y="365951"/>
                  </a:lnTo>
                  <a:lnTo>
                    <a:pt x="890891" y="322184"/>
                  </a:lnTo>
                  <a:lnTo>
                    <a:pt x="875585" y="280213"/>
                  </a:lnTo>
                  <a:lnTo>
                    <a:pt x="856415" y="240268"/>
                  </a:lnTo>
                  <a:lnTo>
                    <a:pt x="833610" y="202577"/>
                  </a:lnTo>
                  <a:lnTo>
                    <a:pt x="807396" y="167369"/>
                  </a:lnTo>
                  <a:lnTo>
                    <a:pt x="778002" y="134874"/>
                  </a:lnTo>
                  <a:lnTo>
                    <a:pt x="745654" y="105319"/>
                  </a:lnTo>
                  <a:lnTo>
                    <a:pt x="710582" y="78933"/>
                  </a:lnTo>
                  <a:lnTo>
                    <a:pt x="673013" y="55947"/>
                  </a:lnTo>
                  <a:lnTo>
                    <a:pt x="633174" y="36587"/>
                  </a:lnTo>
                  <a:lnTo>
                    <a:pt x="591293" y="21084"/>
                  </a:lnTo>
                  <a:lnTo>
                    <a:pt x="547598" y="9666"/>
                  </a:lnTo>
                  <a:lnTo>
                    <a:pt x="502316" y="2561"/>
                  </a:lnTo>
                  <a:lnTo>
                    <a:pt x="455676" y="0"/>
                  </a:lnTo>
                  <a:close/>
                </a:path>
              </a:pathLst>
            </a:custGeom>
            <a:solidFill>
              <a:srgbClr val="5F82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018792" y="7351014"/>
            <a:ext cx="690816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2364105" algn="l"/>
                <a:tab pos="2451100" algn="l"/>
                <a:tab pos="3778250" algn="l"/>
                <a:tab pos="4399915" algn="l"/>
                <a:tab pos="5959475" algn="l"/>
              </a:tabLst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Расширение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географии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проекта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через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участие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	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межрегиональных,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18792" y="8204454"/>
            <a:ext cx="6909434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федеральных</a:t>
            </a:r>
            <a:r>
              <a:rPr sz="28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мероприятиях</a:t>
            </a:r>
            <a:r>
              <a:rPr sz="28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28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обмену</a:t>
            </a:r>
            <a:r>
              <a:rPr sz="28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трансляции</a:t>
            </a:r>
            <a:r>
              <a:rPr sz="2800" spc="520" dirty="0">
                <a:solidFill>
                  <a:srgbClr val="001F5F"/>
                </a:solidFill>
                <a:latin typeface="Microsoft Sans Serif"/>
                <a:cs typeface="Microsoft Sans Serif"/>
              </a:rPr>
              <a:t>   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опыта</a:t>
            </a:r>
            <a:r>
              <a:rPr sz="2800" spc="520" dirty="0">
                <a:solidFill>
                  <a:srgbClr val="001F5F"/>
                </a:solidFill>
                <a:latin typeface="Microsoft Sans Serif"/>
                <a:cs typeface="Microsoft Sans Serif"/>
              </a:rPr>
              <a:t>   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2800" spc="520" dirty="0">
                <a:solidFill>
                  <a:srgbClr val="001F5F"/>
                </a:solidFill>
                <a:latin typeface="Microsoft Sans Serif"/>
                <a:cs typeface="Microsoft Sans Serif"/>
              </a:rPr>
              <a:t>    </a:t>
            </a: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вопросам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воспитания.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08710" y="7381697"/>
            <a:ext cx="44958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05</a:t>
            </a:r>
            <a:endParaRPr sz="300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9796272" y="7197852"/>
            <a:ext cx="911860" cy="916305"/>
          </a:xfrm>
          <a:custGeom>
            <a:avLst/>
            <a:gdLst/>
            <a:ahLst/>
            <a:cxnLst/>
            <a:rect l="l" t="t" r="r" b="b"/>
            <a:pathLst>
              <a:path w="911859" h="916304">
                <a:moveTo>
                  <a:pt x="911352" y="457962"/>
                </a:moveTo>
                <a:lnTo>
                  <a:pt x="909002" y="411289"/>
                </a:lnTo>
                <a:lnTo>
                  <a:pt x="902106" y="365963"/>
                </a:lnTo>
                <a:lnTo>
                  <a:pt x="890879" y="322186"/>
                </a:lnTo>
                <a:lnTo>
                  <a:pt x="875576" y="280225"/>
                </a:lnTo>
                <a:lnTo>
                  <a:pt x="856411" y="240271"/>
                </a:lnTo>
                <a:lnTo>
                  <a:pt x="833602" y="202577"/>
                </a:lnTo>
                <a:lnTo>
                  <a:pt x="807389" y="167373"/>
                </a:lnTo>
                <a:lnTo>
                  <a:pt x="778002" y="134874"/>
                </a:lnTo>
                <a:lnTo>
                  <a:pt x="745642" y="105321"/>
                </a:lnTo>
                <a:lnTo>
                  <a:pt x="710577" y="78943"/>
                </a:lnTo>
                <a:lnTo>
                  <a:pt x="673011" y="55956"/>
                </a:lnTo>
                <a:lnTo>
                  <a:pt x="633171" y="36588"/>
                </a:lnTo>
                <a:lnTo>
                  <a:pt x="591286" y="21094"/>
                </a:lnTo>
                <a:lnTo>
                  <a:pt x="547585" y="9677"/>
                </a:lnTo>
                <a:lnTo>
                  <a:pt x="502310" y="2565"/>
                </a:lnTo>
                <a:lnTo>
                  <a:pt x="455676" y="0"/>
                </a:lnTo>
                <a:lnTo>
                  <a:pt x="409028" y="2565"/>
                </a:lnTo>
                <a:lnTo>
                  <a:pt x="363753" y="9677"/>
                </a:lnTo>
                <a:lnTo>
                  <a:pt x="320052" y="21094"/>
                </a:lnTo>
                <a:lnTo>
                  <a:pt x="278168" y="36588"/>
                </a:lnTo>
                <a:lnTo>
                  <a:pt x="238328" y="55956"/>
                </a:lnTo>
                <a:lnTo>
                  <a:pt x="200761" y="78943"/>
                </a:lnTo>
                <a:lnTo>
                  <a:pt x="165696" y="105321"/>
                </a:lnTo>
                <a:lnTo>
                  <a:pt x="133350" y="134874"/>
                </a:lnTo>
                <a:lnTo>
                  <a:pt x="103949" y="167373"/>
                </a:lnTo>
                <a:lnTo>
                  <a:pt x="77736" y="202577"/>
                </a:lnTo>
                <a:lnTo>
                  <a:pt x="54927" y="240271"/>
                </a:lnTo>
                <a:lnTo>
                  <a:pt x="35763" y="280225"/>
                </a:lnTo>
                <a:lnTo>
                  <a:pt x="20459" y="322186"/>
                </a:lnTo>
                <a:lnTo>
                  <a:pt x="9232" y="365963"/>
                </a:lnTo>
                <a:lnTo>
                  <a:pt x="2336" y="411289"/>
                </a:lnTo>
                <a:lnTo>
                  <a:pt x="0" y="457962"/>
                </a:lnTo>
                <a:lnTo>
                  <a:pt x="2336" y="504647"/>
                </a:lnTo>
                <a:lnTo>
                  <a:pt x="9232" y="549973"/>
                </a:lnTo>
                <a:lnTo>
                  <a:pt x="20459" y="593750"/>
                </a:lnTo>
                <a:lnTo>
                  <a:pt x="35763" y="635711"/>
                </a:lnTo>
                <a:lnTo>
                  <a:pt x="54927" y="675665"/>
                </a:lnTo>
                <a:lnTo>
                  <a:pt x="77736" y="713359"/>
                </a:lnTo>
                <a:lnTo>
                  <a:pt x="103949" y="748563"/>
                </a:lnTo>
                <a:lnTo>
                  <a:pt x="133350" y="781050"/>
                </a:lnTo>
                <a:lnTo>
                  <a:pt x="165696" y="810615"/>
                </a:lnTo>
                <a:lnTo>
                  <a:pt x="200761" y="836993"/>
                </a:lnTo>
                <a:lnTo>
                  <a:pt x="238328" y="859980"/>
                </a:lnTo>
                <a:lnTo>
                  <a:pt x="278168" y="879348"/>
                </a:lnTo>
                <a:lnTo>
                  <a:pt x="320052" y="894842"/>
                </a:lnTo>
                <a:lnTo>
                  <a:pt x="363753" y="906259"/>
                </a:lnTo>
                <a:lnTo>
                  <a:pt x="409028" y="913371"/>
                </a:lnTo>
                <a:lnTo>
                  <a:pt x="455676" y="915924"/>
                </a:lnTo>
                <a:lnTo>
                  <a:pt x="502310" y="913371"/>
                </a:lnTo>
                <a:lnTo>
                  <a:pt x="547585" y="906259"/>
                </a:lnTo>
                <a:lnTo>
                  <a:pt x="591286" y="894842"/>
                </a:lnTo>
                <a:lnTo>
                  <a:pt x="633171" y="879348"/>
                </a:lnTo>
                <a:lnTo>
                  <a:pt x="673011" y="859980"/>
                </a:lnTo>
                <a:lnTo>
                  <a:pt x="710577" y="836993"/>
                </a:lnTo>
                <a:lnTo>
                  <a:pt x="745642" y="810615"/>
                </a:lnTo>
                <a:lnTo>
                  <a:pt x="777989" y="781062"/>
                </a:lnTo>
                <a:lnTo>
                  <a:pt x="807389" y="748563"/>
                </a:lnTo>
                <a:lnTo>
                  <a:pt x="833602" y="713359"/>
                </a:lnTo>
                <a:lnTo>
                  <a:pt x="856411" y="675665"/>
                </a:lnTo>
                <a:lnTo>
                  <a:pt x="875576" y="635711"/>
                </a:lnTo>
                <a:lnTo>
                  <a:pt x="890879" y="593750"/>
                </a:lnTo>
                <a:lnTo>
                  <a:pt x="902106" y="549973"/>
                </a:lnTo>
                <a:lnTo>
                  <a:pt x="909002" y="504647"/>
                </a:lnTo>
                <a:lnTo>
                  <a:pt x="911352" y="457962"/>
                </a:lnTo>
                <a:close/>
              </a:path>
            </a:pathLst>
          </a:custGeom>
          <a:solidFill>
            <a:srgbClr val="E07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028046" y="7385050"/>
            <a:ext cx="4495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-25" dirty="0">
                <a:solidFill>
                  <a:srgbClr val="FFFFFF"/>
                </a:solidFill>
                <a:latin typeface="Arial"/>
                <a:cs typeface="Arial"/>
              </a:rPr>
              <a:t>06</a:t>
            </a:r>
            <a:endParaRPr sz="30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940033" y="7270140"/>
            <a:ext cx="1943735" cy="9886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2900"/>
              </a:lnSpc>
              <a:spcBef>
                <a:spcPts val="100"/>
              </a:spcBef>
            </a:pPr>
            <a:r>
              <a:rPr sz="2800" b="1" spc="-25" dirty="0">
                <a:solidFill>
                  <a:srgbClr val="001F5F"/>
                </a:solidFill>
                <a:latin typeface="Arial"/>
                <a:cs typeface="Arial"/>
              </a:rPr>
              <a:t>Получение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лучших</a:t>
            </a:r>
            <a:endParaRPr sz="2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325093" y="7270140"/>
            <a:ext cx="4547870" cy="14719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62255" marR="5080" indent="-250190" algn="r">
              <a:lnSpc>
                <a:spcPct val="112999"/>
              </a:lnSpc>
              <a:spcBef>
                <a:spcPts val="95"/>
              </a:spcBef>
              <a:tabLst>
                <a:tab pos="946785" algn="l"/>
                <a:tab pos="1823085" algn="l"/>
                <a:tab pos="3688715" algn="l"/>
                <a:tab pos="4316095" algn="l"/>
              </a:tabLst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статуса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проекта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20" dirty="0">
                <a:solidFill>
                  <a:srgbClr val="001F5F"/>
                </a:solidFill>
                <a:latin typeface="Arial"/>
                <a:cs typeface="Arial"/>
              </a:rPr>
              <a:t>Банк 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педагогических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	</a:t>
            </a:r>
            <a:r>
              <a:rPr sz="2800" b="1" spc="-50" dirty="0">
                <a:solidFill>
                  <a:srgbClr val="001F5F"/>
                </a:solidFill>
                <a:latin typeface="Arial"/>
                <a:cs typeface="Arial"/>
              </a:rPr>
              <a:t>и </a:t>
            </a:r>
            <a:r>
              <a:rPr sz="2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его</a:t>
            </a:r>
            <a:endParaRPr sz="28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940033" y="8232660"/>
            <a:ext cx="5241290" cy="9931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0"/>
              </a:spcBef>
              <a:tabLst>
                <a:tab pos="3853179" algn="l"/>
              </a:tabLst>
            </a:pP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управленческих</a:t>
            </a:r>
            <a:r>
              <a:rPr sz="2800" b="1" dirty="0">
                <a:solidFill>
                  <a:srgbClr val="001F5F"/>
                </a:solidFill>
                <a:latin typeface="Arial"/>
                <a:cs typeface="Arial"/>
              </a:rPr>
              <a:t>	</a:t>
            </a:r>
            <a:r>
              <a:rPr sz="2800" b="1" spc="-10" dirty="0">
                <a:solidFill>
                  <a:srgbClr val="001F5F"/>
                </a:solidFill>
                <a:latin typeface="Arial"/>
                <a:cs typeface="Arial"/>
              </a:rPr>
              <a:t>практик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реализация</a:t>
            </a:r>
            <a:r>
              <a:rPr sz="28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8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данном</a:t>
            </a:r>
            <a:r>
              <a:rPr sz="28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статусе.</a:t>
            </a:r>
            <a:endParaRPr sz="28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65"/>
              <a:ext cx="11610344" cy="1028463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572" y="0"/>
              <a:ext cx="18283555" cy="533400"/>
            </a:xfrm>
            <a:custGeom>
              <a:avLst/>
              <a:gdLst/>
              <a:ahLst/>
              <a:cxnLst/>
              <a:rect l="l" t="t" r="r" b="b"/>
              <a:pathLst>
                <a:path w="18283555" h="533400">
                  <a:moveTo>
                    <a:pt x="0" y="533400"/>
                  </a:moveTo>
                  <a:lnTo>
                    <a:pt x="18283428" y="533400"/>
                  </a:lnTo>
                  <a:lnTo>
                    <a:pt x="18283428" y="0"/>
                  </a:lnTo>
                  <a:lnTo>
                    <a:pt x="0" y="0"/>
                  </a:lnTo>
                  <a:lnTo>
                    <a:pt x="0" y="53340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7800" y="-44704"/>
            <a:ext cx="2241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1F5F"/>
                </a:solidFill>
              </a:rPr>
              <a:t>Контакты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110354"/>
            <a:ext cx="10609453" cy="617664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645520" y="476504"/>
            <a:ext cx="7124065" cy="337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4</a:t>
            </a:r>
            <a:endParaRPr sz="24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1915"/>
              </a:spcBef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Пташинская</a:t>
            </a:r>
            <a:r>
              <a:rPr sz="20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Эльза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Раисовна,</a:t>
            </a:r>
            <a:r>
              <a:rPr sz="20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заместитель</a:t>
            </a:r>
            <a:r>
              <a:rPr sz="20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директора</a:t>
            </a:r>
            <a:r>
              <a:rPr sz="20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20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ВР</a:t>
            </a:r>
            <a:endParaRPr sz="2000">
              <a:latin typeface="Microsoft Sans Serif"/>
              <a:cs typeface="Microsoft Sans Serif"/>
            </a:endParaRPr>
          </a:p>
          <a:p>
            <a:pPr marL="3716020" marR="5715" indent="365760" algn="r">
              <a:lnSpc>
                <a:spcPct val="100000"/>
              </a:lnSpc>
            </a:pP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Телефон:</a:t>
            </a:r>
            <a:r>
              <a:rPr sz="20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8</a:t>
            </a:r>
            <a:r>
              <a:rPr sz="20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983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108</a:t>
            </a:r>
            <a:r>
              <a:rPr sz="20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02</a:t>
            </a:r>
            <a:r>
              <a:rPr sz="2000" spc="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80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е-mail: </a:t>
            </a:r>
            <a:r>
              <a:rPr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4"/>
              </a:rPr>
              <a:t>ptashinskaya@bgtc.su</a:t>
            </a:r>
            <a:endParaRPr sz="2000">
              <a:latin typeface="Microsoft Sans Serif"/>
              <a:cs typeface="Microsoft Sans Serif"/>
            </a:endParaRPr>
          </a:p>
          <a:p>
            <a:pPr marR="5715" algn="r">
              <a:lnSpc>
                <a:spcPct val="100000"/>
              </a:lnSpc>
              <a:tabLst>
                <a:tab pos="4063365" algn="l"/>
              </a:tabLst>
            </a:pP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Манаева</a:t>
            </a:r>
            <a:r>
              <a:rPr sz="20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Галина</a:t>
            </a:r>
            <a:r>
              <a:rPr sz="20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Александровна,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0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педагог-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психолог</a:t>
            </a:r>
            <a:endParaRPr sz="2000">
              <a:latin typeface="Microsoft Sans Serif"/>
              <a:cs typeface="Microsoft Sans Serif"/>
            </a:endParaRPr>
          </a:p>
          <a:p>
            <a:pPr marL="4154804" marR="5080" indent="-73660" algn="r">
              <a:lnSpc>
                <a:spcPct val="100000"/>
              </a:lnSpc>
            </a:pP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Телефон:</a:t>
            </a:r>
            <a:r>
              <a:rPr sz="20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8</a:t>
            </a:r>
            <a:r>
              <a:rPr sz="20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923</a:t>
            </a:r>
            <a:r>
              <a:rPr sz="20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004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02</a:t>
            </a:r>
            <a:r>
              <a:rPr sz="20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44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е-mail: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5"/>
              </a:rPr>
              <a:t>manaeva@bgtc.su</a:t>
            </a:r>
            <a:endParaRPr sz="20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Зубкова</a:t>
            </a:r>
            <a:r>
              <a:rPr sz="20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Татьяна</a:t>
            </a:r>
            <a:r>
              <a:rPr sz="20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Александровна,</a:t>
            </a:r>
            <a:r>
              <a:rPr sz="20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социальный</a:t>
            </a:r>
            <a:r>
              <a:rPr sz="20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педагог,</a:t>
            </a:r>
            <a:endParaRPr sz="2000">
              <a:latin typeface="Microsoft Sans Serif"/>
              <a:cs typeface="Microsoft Sans Serif"/>
            </a:endParaRPr>
          </a:p>
          <a:p>
            <a:pPr marL="4252595" marR="5715" indent="-170815" algn="r">
              <a:lnSpc>
                <a:spcPct val="100000"/>
              </a:lnSpc>
            </a:pP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Телефон: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8</a:t>
            </a:r>
            <a:r>
              <a:rPr sz="20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961 990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43</a:t>
            </a:r>
            <a:r>
              <a:rPr sz="20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34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е-mail: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Microsoft Sans Serif"/>
                <a:cs typeface="Microsoft Sans Serif"/>
                <a:hlinkClick r:id="rId6"/>
              </a:rPr>
              <a:t>subkova@bgtc.su</a:t>
            </a:r>
            <a:endParaRPr sz="20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85272" y="7181163"/>
            <a:ext cx="7585709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191635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Сведения</a:t>
            </a:r>
            <a:r>
              <a:rPr sz="20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1F5F"/>
                </a:solidFill>
                <a:latin typeface="Arial"/>
                <a:cs typeface="Arial"/>
              </a:rPr>
              <a:t>об</a:t>
            </a:r>
            <a:r>
              <a:rPr sz="20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001F5F"/>
                </a:solidFill>
                <a:latin typeface="Arial"/>
                <a:cs typeface="Arial"/>
              </a:rPr>
              <a:t>организации:</a:t>
            </a:r>
            <a:endParaRPr sz="2000">
              <a:latin typeface="Arial"/>
              <a:cs typeface="Arial"/>
            </a:endParaRPr>
          </a:p>
          <a:p>
            <a:pPr marL="12700" marR="5715" indent="2082800" algn="r">
              <a:lnSpc>
                <a:spcPct val="100000"/>
              </a:lnSpc>
              <a:spcBef>
                <a:spcPts val="5"/>
              </a:spcBef>
            </a:pPr>
            <a:r>
              <a:rPr sz="20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КГБПОУ</a:t>
            </a:r>
            <a:r>
              <a:rPr sz="20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«Бийский</a:t>
            </a:r>
            <a:r>
              <a:rPr sz="20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государственный</a:t>
            </a:r>
            <a:r>
              <a:rPr sz="20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колледж»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Адрес:</a:t>
            </a:r>
            <a:r>
              <a:rPr sz="20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659305,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Сибирский</a:t>
            </a:r>
            <a:r>
              <a:rPr sz="20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федеральный</a:t>
            </a:r>
            <a:r>
              <a:rPr sz="20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округ,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Алтайский</a:t>
            </a:r>
            <a:r>
              <a:rPr sz="20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край,</a:t>
            </a:r>
            <a:endParaRPr sz="2000">
              <a:latin typeface="Microsoft Sans Serif"/>
              <a:cs typeface="Microsoft Sans Serif"/>
            </a:endParaRPr>
          </a:p>
          <a:p>
            <a:pPr marL="1304925" marR="5080" indent="2295525" algn="r">
              <a:lnSpc>
                <a:spcPct val="100000"/>
              </a:lnSpc>
            </a:pPr>
            <a:r>
              <a:rPr sz="20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г.Бийск,</a:t>
            </a:r>
            <a:r>
              <a:rPr sz="20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пер.</a:t>
            </a:r>
            <a:r>
              <a:rPr sz="20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В.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Мартьянова,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д.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42 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Факс</a:t>
            </a:r>
            <a:r>
              <a:rPr sz="20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образовательной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организации:</a:t>
            </a:r>
            <a:r>
              <a:rPr sz="20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8(3854)43-62-</a:t>
            </a:r>
            <a:r>
              <a:rPr sz="20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10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Адрес</a:t>
            </a:r>
            <a:r>
              <a:rPr sz="20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электронной</a:t>
            </a:r>
            <a:r>
              <a:rPr sz="20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почты</a:t>
            </a:r>
            <a:r>
              <a:rPr sz="20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образовательной</a:t>
            </a:r>
            <a:endParaRPr sz="2000">
              <a:latin typeface="Microsoft Sans Serif"/>
              <a:cs typeface="Microsoft Sans Serif"/>
            </a:endParaRPr>
          </a:p>
          <a:p>
            <a:pPr marR="5715" algn="r">
              <a:lnSpc>
                <a:spcPct val="100000"/>
              </a:lnSpc>
            </a:pPr>
            <a:r>
              <a:rPr sz="2000" spc="-10" dirty="0">
                <a:solidFill>
                  <a:srgbClr val="001F5F"/>
                </a:solidFill>
                <a:latin typeface="Microsoft Sans Serif"/>
                <a:cs typeface="Microsoft Sans Serif"/>
                <a:hlinkClick r:id="rId7"/>
              </a:rPr>
              <a:t>организации:bgtc@22edu.ru</a:t>
            </a:r>
            <a:endParaRPr sz="2000">
              <a:latin typeface="Microsoft Sans Serif"/>
              <a:cs typeface="Microsoft Sans Serif"/>
            </a:endParaRPr>
          </a:p>
        </p:txBody>
      </p:sp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9283" y="1409700"/>
            <a:ext cx="5385816" cy="53873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7440910" cy="847725"/>
            </a:xfrm>
            <a:custGeom>
              <a:avLst/>
              <a:gdLst/>
              <a:ahLst/>
              <a:cxnLst/>
              <a:rect l="l" t="t" r="r" b="b"/>
              <a:pathLst>
                <a:path w="17440910" h="847725">
                  <a:moveTo>
                    <a:pt x="0" y="847344"/>
                  </a:moveTo>
                  <a:lnTo>
                    <a:pt x="17440656" y="847344"/>
                  </a:lnTo>
                  <a:lnTo>
                    <a:pt x="17440656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40656" y="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847344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847344" y="847344"/>
                  </a:lnTo>
                  <a:lnTo>
                    <a:pt x="847344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926698" y="1684654"/>
            <a:ext cx="1270" cy="8602345"/>
          </a:xfrm>
          <a:custGeom>
            <a:avLst/>
            <a:gdLst/>
            <a:ahLst/>
            <a:cxnLst/>
            <a:rect l="l" t="t" r="r" b="b"/>
            <a:pathLst>
              <a:path w="1270" h="8602345">
                <a:moveTo>
                  <a:pt x="0" y="8602345"/>
                </a:moveTo>
                <a:lnTo>
                  <a:pt x="761" y="0"/>
                </a:lnTo>
              </a:path>
            </a:pathLst>
          </a:custGeom>
          <a:ln w="85725">
            <a:solidFill>
              <a:srgbClr val="D4D7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1920728" y="3087623"/>
            <a:ext cx="5829300" cy="4779645"/>
            <a:chOff x="11920728" y="3087623"/>
            <a:chExt cx="5829300" cy="477964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20728" y="3087623"/>
              <a:ext cx="5829299" cy="47792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28776" y="5076444"/>
              <a:ext cx="1914144" cy="800100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2131167" y="4431334"/>
            <a:ext cx="1788795" cy="662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1605">
              <a:lnSpc>
                <a:spcPct val="116100"/>
              </a:lnSpc>
              <a:spcBef>
                <a:spcPts val="95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Родительская общественность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363068" y="6077255"/>
            <a:ext cx="1632585" cy="662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 marR="5080" indent="-134620">
              <a:lnSpc>
                <a:spcPct val="116100"/>
              </a:lnSpc>
              <a:spcBef>
                <a:spcPts val="95"/>
              </a:spcBef>
            </a:pP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Предприятия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478381" y="6844410"/>
            <a:ext cx="1096010" cy="3016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Партнеры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833216" y="5830980"/>
            <a:ext cx="1663064" cy="6623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Общественные</a:t>
            </a:r>
            <a:endParaRPr sz="1800">
              <a:latin typeface="Microsoft Sans Serif"/>
              <a:cs typeface="Microsoft Sans Serif"/>
            </a:endParaRPr>
          </a:p>
          <a:p>
            <a:pPr marL="3175" algn="ctr">
              <a:lnSpc>
                <a:spcPct val="100000"/>
              </a:lnSpc>
              <a:spcBef>
                <a:spcPts val="35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598266" y="4285030"/>
            <a:ext cx="1682750" cy="6629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655" marR="5080" indent="-21590">
              <a:lnSpc>
                <a:spcPct val="116100"/>
              </a:lnSpc>
              <a:spcBef>
                <a:spcPts val="95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Административ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ные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ведомства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805662" y="3510183"/>
            <a:ext cx="1702435" cy="979805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4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Руководитель</a:t>
            </a:r>
            <a:r>
              <a:rPr sz="18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5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команда</a:t>
            </a:r>
            <a:endParaRPr sz="18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проекта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18534" y="1582927"/>
            <a:ext cx="6701790" cy="1423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2E1B53"/>
                </a:solidFill>
                <a:latin typeface="Arial"/>
                <a:cs typeface="Arial"/>
              </a:rPr>
              <a:t>Запуск</a:t>
            </a:r>
            <a:r>
              <a:rPr sz="2800" b="1" spc="-105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E1B53"/>
                </a:solidFill>
                <a:latin typeface="Arial"/>
                <a:cs typeface="Arial"/>
              </a:rPr>
              <a:t>проекта</a:t>
            </a:r>
            <a:r>
              <a:rPr sz="2800" b="1" spc="-85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2E1B53"/>
                </a:solidFill>
                <a:latin typeface="Arial"/>
                <a:cs typeface="Arial"/>
              </a:rPr>
              <a:t>2022</a:t>
            </a:r>
            <a:r>
              <a:rPr sz="2800" b="1" spc="-140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2E1B53"/>
                </a:solidFill>
                <a:latin typeface="Arial"/>
                <a:cs typeface="Arial"/>
              </a:rPr>
              <a:t>год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dirty="0">
                <a:solidFill>
                  <a:srgbClr val="2E1B53"/>
                </a:solidFill>
                <a:latin typeface="Arial"/>
                <a:cs typeface="Arial"/>
              </a:rPr>
              <a:t>Создание</a:t>
            </a:r>
            <a:r>
              <a:rPr sz="2800" b="1" spc="-150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2E1B53"/>
                </a:solidFill>
                <a:latin typeface="Arial"/>
                <a:cs typeface="Arial"/>
              </a:rPr>
              <a:t>методического</a:t>
            </a:r>
            <a:r>
              <a:rPr sz="2800" b="1" spc="-125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полигона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30"/>
              </a:spcBef>
            </a:pP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18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проекте</a:t>
            </a:r>
            <a:r>
              <a:rPr sz="18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идет</a:t>
            </a:r>
            <a:r>
              <a:rPr sz="1800" spc="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речь</a:t>
            </a:r>
            <a:r>
              <a:rPr sz="18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</a:t>
            </a:r>
            <a:r>
              <a:rPr sz="1800" spc="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создании</a:t>
            </a:r>
            <a:r>
              <a:rPr sz="18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методического</a:t>
            </a:r>
            <a:r>
              <a:rPr sz="1800" spc="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полигона,</a:t>
            </a:r>
            <a:r>
              <a:rPr sz="1800" spc="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где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275703" y="2985007"/>
            <a:ext cx="3442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185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образовательная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18534" y="2985007"/>
            <a:ext cx="3023235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5250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любая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профессиональная</a:t>
            </a:r>
            <a:endParaRPr sz="18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  <a:tabLst>
                <a:tab pos="136842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сможет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получить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22134" y="3265119"/>
            <a:ext cx="29610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0756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методическую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помощь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18534" y="3544570"/>
            <a:ext cx="4140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3586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совершенствованию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воспитательной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62315" y="3265119"/>
            <a:ext cx="2356485" cy="579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endParaRPr sz="18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40"/>
              </a:spcBef>
              <a:tabLst>
                <a:tab pos="1068070" algn="l"/>
                <a:tab pos="158940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работы.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На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уровне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439027" y="3823461"/>
            <a:ext cx="2085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1705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единая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площадка,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244967" y="4103878"/>
            <a:ext cx="1558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коммуникаций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667115" y="3823461"/>
            <a:ext cx="2052320" cy="580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350" algn="r">
              <a:lnSpc>
                <a:spcPct val="100000"/>
              </a:lnSpc>
              <a:spcBef>
                <a:spcPts val="100"/>
              </a:spcBef>
              <a:tabLst>
                <a:tab pos="290830" algn="l"/>
                <a:tab pos="1191895" algn="l"/>
              </a:tabLst>
            </a:pP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задачи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которой</a:t>
            </a:r>
            <a:endParaRPr sz="1800">
              <a:latin typeface="Microsoft Sans Serif"/>
              <a:cs typeface="Microsoft Sans Serif"/>
            </a:endParaRPr>
          </a:p>
          <a:p>
            <a:pPr marR="5080" algn="r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между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018534" y="3823461"/>
            <a:ext cx="869950" cy="85915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55"/>
              </a:spcBef>
            </a:pP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региона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входит всеми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74082" y="3823461"/>
            <a:ext cx="1463040" cy="85915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114935" indent="57785">
              <a:lnSpc>
                <a:spcPct val="102200"/>
              </a:lnSpc>
              <a:spcBef>
                <a:spcPts val="5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образована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endParaRPr sz="1800">
              <a:latin typeface="Microsoft Sans Serif"/>
              <a:cs typeface="Microsoft Sans Serif"/>
            </a:endParaRPr>
          </a:p>
          <a:p>
            <a:pPr marL="251460">
              <a:lnSpc>
                <a:spcPct val="100000"/>
              </a:lnSpc>
              <a:spcBef>
                <a:spcPts val="35"/>
              </a:spcBef>
              <a:tabLst>
                <a:tab pos="1322070" algn="l"/>
              </a:tabLst>
            </a:pP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531991" y="4103878"/>
            <a:ext cx="1713230" cy="57912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441959" marR="5080" indent="-429895">
              <a:lnSpc>
                <a:spcPct val="101699"/>
              </a:lnSpc>
              <a:spcBef>
                <a:spcPts val="6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эффективных 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проведение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770746" y="4382770"/>
            <a:ext cx="1947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образовательных,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18534" y="4661661"/>
            <a:ext cx="46767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просветительских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активностей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многое</a:t>
            </a:r>
            <a:r>
              <a:rPr sz="18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др.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6441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00"/>
              </a:spcBef>
            </a:pPr>
            <a:r>
              <a:rPr spc="55" dirty="0"/>
              <a:t>Описание</a:t>
            </a:r>
            <a:r>
              <a:rPr spc="160" dirty="0"/>
              <a:t> </a:t>
            </a:r>
            <a:r>
              <a:rPr spc="35" dirty="0"/>
              <a:t>проекта</a:t>
            </a:r>
          </a:p>
        </p:txBody>
      </p:sp>
      <p:sp>
        <p:nvSpPr>
          <p:cNvPr id="30" name="object 30"/>
          <p:cNvSpPr txBox="1"/>
          <p:nvPr/>
        </p:nvSpPr>
        <p:spPr>
          <a:xfrm>
            <a:off x="17783302" y="20129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Arial MT"/>
                <a:cs typeface="Arial MT"/>
              </a:rPr>
              <a:t>2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742801" y="1588972"/>
            <a:ext cx="5806440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Современное</a:t>
            </a:r>
            <a:r>
              <a:rPr sz="2800" b="1" spc="-130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пространство воспитательной</a:t>
            </a:r>
            <a:r>
              <a:rPr sz="2800" b="1" spc="-114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деятельности</a:t>
            </a:r>
            <a:r>
              <a:rPr sz="2800" b="1" spc="-130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50" dirty="0">
                <a:solidFill>
                  <a:srgbClr val="2E1B53"/>
                </a:solidFill>
                <a:latin typeface="Arial"/>
                <a:cs typeface="Arial"/>
              </a:rPr>
              <a:t>в </a:t>
            </a:r>
            <a:r>
              <a:rPr sz="2800" b="1" dirty="0">
                <a:solidFill>
                  <a:srgbClr val="2E1B53"/>
                </a:solidFill>
                <a:latin typeface="Arial"/>
                <a:cs typeface="Arial"/>
              </a:rPr>
              <a:t>2026</a:t>
            </a:r>
            <a:r>
              <a:rPr sz="2800" b="1" spc="-50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2800" b="1" spc="-20" dirty="0">
                <a:solidFill>
                  <a:srgbClr val="2E1B53"/>
                </a:solidFill>
                <a:latin typeface="Arial"/>
                <a:cs typeface="Arial"/>
              </a:rPr>
              <a:t>году</a:t>
            </a:r>
            <a:endParaRPr sz="2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204829" y="8327517"/>
            <a:ext cx="7004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Деятельность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направлена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</a:t>
            </a:r>
            <a:r>
              <a:rPr sz="1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тесное</a:t>
            </a:r>
            <a:r>
              <a:rPr sz="1800" spc="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сотрудничество</a:t>
            </a:r>
            <a:r>
              <a:rPr sz="18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с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Министерством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образования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науки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Алтайского</a:t>
            </a:r>
            <a:r>
              <a:rPr sz="18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края,</a:t>
            </a:r>
            <a:r>
              <a:rPr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АИРО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им.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204829" y="8876182"/>
            <a:ext cx="57835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7390" algn="l"/>
                <a:tab pos="2222500" algn="l"/>
                <a:tab pos="3693160" algn="l"/>
                <a:tab pos="4886325" algn="l"/>
              </a:tabLst>
            </a:pP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А.М.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Топорова,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Институтом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изучения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детства,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1204829" y="9150502"/>
            <a:ext cx="58527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386840" algn="l"/>
                <a:tab pos="2061845" algn="l"/>
                <a:tab pos="2333625" algn="l"/>
                <a:tab pos="422656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РАН,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с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общественными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организациями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187163" y="8876182"/>
            <a:ext cx="102361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88265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семьи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города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1204829" y="9424822"/>
            <a:ext cx="70040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51230" algn="l"/>
                <a:tab pos="2482850" algn="l"/>
                <a:tab pos="3834765" algn="l"/>
                <a:tab pos="4360545" algn="l"/>
                <a:tab pos="5535930" algn="l"/>
              </a:tabLst>
            </a:pP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края,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объектами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культуры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спорта,</a:t>
            </a:r>
            <a:r>
              <a:rPr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родительской </a:t>
            </a:r>
            <a:r>
              <a:rPr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общественностью.</a:t>
            </a:r>
            <a:endParaRPr sz="1800">
              <a:latin typeface="Microsoft Sans Serif"/>
              <a:cs typeface="Microsoft Sans Serif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68039" y="1604391"/>
            <a:ext cx="1270" cy="8602980"/>
          </a:xfrm>
          <a:custGeom>
            <a:avLst/>
            <a:gdLst/>
            <a:ahLst/>
            <a:cxnLst/>
            <a:rect l="l" t="t" r="r" b="b"/>
            <a:pathLst>
              <a:path w="1270" h="8602980">
                <a:moveTo>
                  <a:pt x="0" y="8602402"/>
                </a:moveTo>
                <a:lnTo>
                  <a:pt x="762" y="0"/>
                </a:lnTo>
              </a:path>
            </a:pathLst>
          </a:custGeom>
          <a:ln w="85725">
            <a:solidFill>
              <a:srgbClr val="D4D7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92302" y="1395754"/>
            <a:ext cx="2537460" cy="142176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30"/>
              </a:spcBef>
            </a:pP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Сегодня</a:t>
            </a:r>
            <a:endParaRPr sz="2800">
              <a:latin typeface="Arial"/>
              <a:cs typeface="Arial"/>
            </a:endParaRPr>
          </a:p>
          <a:p>
            <a:pPr marL="12700" marR="5080" algn="ctr">
              <a:lnSpc>
                <a:spcPct val="65700"/>
              </a:lnSpc>
              <a:spcBef>
                <a:spcPts val="2185"/>
              </a:spcBef>
            </a:pPr>
            <a:r>
              <a:rPr sz="2800" b="1" spc="-20" dirty="0">
                <a:solidFill>
                  <a:srgbClr val="2E1B53"/>
                </a:solidFill>
                <a:latin typeface="Arial"/>
                <a:cs typeface="Arial"/>
              </a:rPr>
              <a:t>Современный </a:t>
            </a:r>
            <a:r>
              <a:rPr sz="2800" b="1" spc="-10" dirty="0">
                <a:solidFill>
                  <a:srgbClr val="2E1B53"/>
                </a:solidFill>
                <a:latin typeface="Arial"/>
                <a:cs typeface="Arial"/>
              </a:rPr>
              <a:t>колледж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9" name="object 3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58996" y="5045962"/>
            <a:ext cx="6508478" cy="524103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051" y="3791711"/>
            <a:ext cx="3688079" cy="46939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74665" cy="707390"/>
          </a:xfrm>
          <a:custGeom>
            <a:avLst/>
            <a:gdLst/>
            <a:ahLst/>
            <a:cxnLst/>
            <a:rect l="l" t="t" r="r" b="b"/>
            <a:pathLst>
              <a:path w="18274665" h="707390">
                <a:moveTo>
                  <a:pt x="0" y="707135"/>
                </a:moveTo>
                <a:lnTo>
                  <a:pt x="18274284" y="707135"/>
                </a:lnTo>
                <a:lnTo>
                  <a:pt x="18274284" y="0"/>
                </a:lnTo>
                <a:lnTo>
                  <a:pt x="0" y="0"/>
                </a:lnTo>
                <a:lnTo>
                  <a:pt x="0" y="707135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189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1F5F"/>
                </a:solidFill>
              </a:rPr>
              <a:t>От</a:t>
            </a:r>
            <a:r>
              <a:rPr spc="210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проблемы</a:t>
            </a:r>
            <a:r>
              <a:rPr spc="215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к</a:t>
            </a:r>
            <a:r>
              <a:rPr spc="204" dirty="0">
                <a:solidFill>
                  <a:srgbClr val="001F5F"/>
                </a:solidFill>
              </a:rPr>
              <a:t> </a:t>
            </a:r>
            <a:r>
              <a:rPr spc="-10" dirty="0">
                <a:solidFill>
                  <a:srgbClr val="001F5F"/>
                </a:solidFill>
              </a:rPr>
              <a:t>результату</a:t>
            </a:r>
          </a:p>
        </p:txBody>
      </p:sp>
      <p:sp>
        <p:nvSpPr>
          <p:cNvPr id="4" name="object 4"/>
          <p:cNvSpPr/>
          <p:nvPr/>
        </p:nvSpPr>
        <p:spPr>
          <a:xfrm>
            <a:off x="17426939" y="0"/>
            <a:ext cx="861060" cy="693420"/>
          </a:xfrm>
          <a:custGeom>
            <a:avLst/>
            <a:gdLst/>
            <a:ahLst/>
            <a:cxnLst/>
            <a:rect l="l" t="t" r="r" b="b"/>
            <a:pathLst>
              <a:path w="861059" h="693420">
                <a:moveTo>
                  <a:pt x="0" y="693420"/>
                </a:moveTo>
                <a:lnTo>
                  <a:pt x="861059" y="693420"/>
                </a:lnTo>
                <a:lnTo>
                  <a:pt x="861059" y="0"/>
                </a:lnTo>
                <a:lnTo>
                  <a:pt x="0" y="0"/>
                </a:lnTo>
                <a:lnTo>
                  <a:pt x="0" y="693420"/>
                </a:lnTo>
                <a:close/>
              </a:path>
            </a:pathLst>
          </a:custGeom>
          <a:solidFill>
            <a:srgbClr val="E07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782159" y="46735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3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519683" y="867155"/>
            <a:ext cx="10529570" cy="4846320"/>
            <a:chOff x="519683" y="867155"/>
            <a:chExt cx="10529570" cy="4846320"/>
          </a:xfrm>
        </p:grpSpPr>
        <p:sp>
          <p:nvSpPr>
            <p:cNvPr id="7" name="object 7"/>
            <p:cNvSpPr/>
            <p:nvPr/>
          </p:nvSpPr>
          <p:spPr>
            <a:xfrm>
              <a:off x="670559" y="1176527"/>
              <a:ext cx="4307205" cy="4537075"/>
            </a:xfrm>
            <a:custGeom>
              <a:avLst/>
              <a:gdLst/>
              <a:ahLst/>
              <a:cxnLst/>
              <a:rect l="l" t="t" r="r" b="b"/>
              <a:pathLst>
                <a:path w="4307205" h="4537075">
                  <a:moveTo>
                    <a:pt x="0" y="4485005"/>
                  </a:moveTo>
                  <a:lnTo>
                    <a:pt x="26526" y="4506890"/>
                  </a:lnTo>
                  <a:lnTo>
                    <a:pt x="58372" y="4523216"/>
                  </a:lnTo>
                  <a:lnTo>
                    <a:pt x="96262" y="4533421"/>
                  </a:lnTo>
                  <a:lnTo>
                    <a:pt x="140919" y="4536948"/>
                  </a:lnTo>
                  <a:lnTo>
                    <a:pt x="4130802" y="4536948"/>
                  </a:lnTo>
                  <a:lnTo>
                    <a:pt x="4177310" y="4530794"/>
                  </a:lnTo>
                  <a:lnTo>
                    <a:pt x="4219278" y="4513462"/>
                  </a:lnTo>
                  <a:lnTo>
                    <a:pt x="4235510" y="4501261"/>
                  </a:lnTo>
                  <a:lnTo>
                    <a:pt x="79603" y="4501261"/>
                  </a:lnTo>
                  <a:lnTo>
                    <a:pt x="58984" y="4500167"/>
                  </a:lnTo>
                  <a:lnTo>
                    <a:pt x="38654" y="4496990"/>
                  </a:lnTo>
                  <a:lnTo>
                    <a:pt x="18897" y="4491884"/>
                  </a:lnTo>
                  <a:lnTo>
                    <a:pt x="0" y="4485005"/>
                  </a:lnTo>
                  <a:close/>
                </a:path>
                <a:path w="4307205" h="4537075">
                  <a:moveTo>
                    <a:pt x="4263898" y="0"/>
                  </a:moveTo>
                  <a:lnTo>
                    <a:pt x="4268852" y="14739"/>
                  </a:lnTo>
                  <a:lnTo>
                    <a:pt x="4272200" y="29908"/>
                  </a:lnTo>
                  <a:lnTo>
                    <a:pt x="4274095" y="45362"/>
                  </a:lnTo>
                  <a:lnTo>
                    <a:pt x="4274693" y="60960"/>
                  </a:lnTo>
                  <a:lnTo>
                    <a:pt x="4274693" y="4315587"/>
                  </a:lnTo>
                  <a:lnTo>
                    <a:pt x="4267437" y="4364927"/>
                  </a:lnTo>
                  <a:lnTo>
                    <a:pt x="4247256" y="4409275"/>
                  </a:lnTo>
                  <a:lnTo>
                    <a:pt x="4216527" y="4446857"/>
                  </a:lnTo>
                  <a:lnTo>
                    <a:pt x="4177627" y="4475898"/>
                  </a:lnTo>
                  <a:lnTo>
                    <a:pt x="4132935" y="4494624"/>
                  </a:lnTo>
                  <a:lnTo>
                    <a:pt x="4084828" y="4501261"/>
                  </a:lnTo>
                  <a:lnTo>
                    <a:pt x="4235510" y="4501261"/>
                  </a:lnTo>
                  <a:lnTo>
                    <a:pt x="4254960" y="4486640"/>
                  </a:lnTo>
                  <a:lnTo>
                    <a:pt x="4282609" y="4452017"/>
                  </a:lnTo>
                  <a:lnTo>
                    <a:pt x="4300479" y="4411285"/>
                  </a:lnTo>
                  <a:lnTo>
                    <a:pt x="4306824" y="4366133"/>
                  </a:lnTo>
                  <a:lnTo>
                    <a:pt x="4306824" y="111378"/>
                  </a:lnTo>
                  <a:lnTo>
                    <a:pt x="4303777" y="79992"/>
                  </a:lnTo>
                  <a:lnTo>
                    <a:pt x="4295124" y="50688"/>
                  </a:lnTo>
                  <a:lnTo>
                    <a:pt x="4281588" y="23885"/>
                  </a:lnTo>
                  <a:lnTo>
                    <a:pt x="4263898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5403" y="1007363"/>
              <a:ext cx="4354195" cy="4598035"/>
            </a:xfrm>
            <a:custGeom>
              <a:avLst/>
              <a:gdLst/>
              <a:ahLst/>
              <a:cxnLst/>
              <a:rect l="l" t="t" r="r" b="b"/>
              <a:pathLst>
                <a:path w="4354195" h="4598035">
                  <a:moveTo>
                    <a:pt x="4178046" y="0"/>
                  </a:moveTo>
                  <a:lnTo>
                    <a:pt x="176047" y="0"/>
                  </a:lnTo>
                  <a:lnTo>
                    <a:pt x="129519" y="6162"/>
                  </a:lnTo>
                  <a:lnTo>
                    <a:pt x="87541" y="23518"/>
                  </a:lnTo>
                  <a:lnTo>
                    <a:pt x="51857" y="50371"/>
                  </a:lnTo>
                  <a:lnTo>
                    <a:pt x="24209" y="85024"/>
                  </a:lnTo>
                  <a:lnTo>
                    <a:pt x="6343" y="125779"/>
                  </a:lnTo>
                  <a:lnTo>
                    <a:pt x="0" y="170941"/>
                  </a:lnTo>
                  <a:lnTo>
                    <a:pt x="0" y="4426965"/>
                  </a:lnTo>
                  <a:lnTo>
                    <a:pt x="6343" y="4472657"/>
                  </a:lnTo>
                  <a:lnTo>
                    <a:pt x="24209" y="4513561"/>
                  </a:lnTo>
                  <a:lnTo>
                    <a:pt x="51857" y="4548108"/>
                  </a:lnTo>
                  <a:lnTo>
                    <a:pt x="87541" y="4574728"/>
                  </a:lnTo>
                  <a:lnTo>
                    <a:pt x="129519" y="4591851"/>
                  </a:lnTo>
                  <a:lnTo>
                    <a:pt x="176047" y="4597908"/>
                  </a:lnTo>
                  <a:lnTo>
                    <a:pt x="4178046" y="4597908"/>
                  </a:lnTo>
                  <a:lnTo>
                    <a:pt x="4224554" y="4591745"/>
                  </a:lnTo>
                  <a:lnTo>
                    <a:pt x="4266522" y="4574389"/>
                  </a:lnTo>
                  <a:lnTo>
                    <a:pt x="4302204" y="4547536"/>
                  </a:lnTo>
                  <a:lnTo>
                    <a:pt x="4329853" y="4512883"/>
                  </a:lnTo>
                  <a:lnTo>
                    <a:pt x="4347723" y="4472128"/>
                  </a:lnTo>
                  <a:lnTo>
                    <a:pt x="4354068" y="4426965"/>
                  </a:lnTo>
                  <a:lnTo>
                    <a:pt x="4354068" y="170941"/>
                  </a:lnTo>
                  <a:lnTo>
                    <a:pt x="4347723" y="125779"/>
                  </a:lnTo>
                  <a:lnTo>
                    <a:pt x="4329853" y="85024"/>
                  </a:lnTo>
                  <a:lnTo>
                    <a:pt x="4302204" y="50371"/>
                  </a:lnTo>
                  <a:lnTo>
                    <a:pt x="4266522" y="23518"/>
                  </a:lnTo>
                  <a:lnTo>
                    <a:pt x="4224554" y="6162"/>
                  </a:lnTo>
                  <a:lnTo>
                    <a:pt x="41780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19684" y="867155"/>
              <a:ext cx="10513060" cy="4831080"/>
            </a:xfrm>
            <a:custGeom>
              <a:avLst/>
              <a:gdLst/>
              <a:ahLst/>
              <a:cxnLst/>
              <a:rect l="l" t="t" r="r" b="b"/>
              <a:pathLst>
                <a:path w="10513060" h="4831080">
                  <a:moveTo>
                    <a:pt x="4431792" y="236220"/>
                  </a:moveTo>
                  <a:lnTo>
                    <a:pt x="4426280" y="192151"/>
                  </a:lnTo>
                  <a:lnTo>
                    <a:pt x="4418076" y="170929"/>
                  </a:lnTo>
                  <a:lnTo>
                    <a:pt x="4418076" y="236220"/>
                  </a:lnTo>
                  <a:lnTo>
                    <a:pt x="4418076" y="4491355"/>
                  </a:lnTo>
                  <a:lnTo>
                    <a:pt x="4411611" y="4536567"/>
                  </a:lnTo>
                  <a:lnTo>
                    <a:pt x="4393450" y="4577334"/>
                  </a:lnTo>
                  <a:lnTo>
                    <a:pt x="4365434" y="4611979"/>
                  </a:lnTo>
                  <a:lnTo>
                    <a:pt x="4329354" y="4638814"/>
                  </a:lnTo>
                  <a:lnTo>
                    <a:pt x="4287075" y="4656150"/>
                  </a:lnTo>
                  <a:lnTo>
                    <a:pt x="4240403" y="4662297"/>
                  </a:lnTo>
                  <a:lnTo>
                    <a:pt x="256565" y="4662297"/>
                  </a:lnTo>
                  <a:lnTo>
                    <a:pt x="210527" y="4658779"/>
                  </a:lnTo>
                  <a:lnTo>
                    <a:pt x="171932" y="4648555"/>
                  </a:lnTo>
                  <a:lnTo>
                    <a:pt x="139827" y="4632198"/>
                  </a:lnTo>
                  <a:lnTo>
                    <a:pt x="113271" y="4610227"/>
                  </a:lnTo>
                  <a:lnTo>
                    <a:pt x="131953" y="4617186"/>
                  </a:lnTo>
                  <a:lnTo>
                    <a:pt x="151345" y="4622330"/>
                  </a:lnTo>
                  <a:lnTo>
                    <a:pt x="171602" y="4625518"/>
                  </a:lnTo>
                  <a:lnTo>
                    <a:pt x="192874" y="4626610"/>
                  </a:lnTo>
                  <a:lnTo>
                    <a:pt x="4194556" y="4626610"/>
                  </a:lnTo>
                  <a:lnTo>
                    <a:pt x="4245356" y="4619980"/>
                  </a:lnTo>
                  <a:lnTo>
                    <a:pt x="4265422" y="4611751"/>
                  </a:lnTo>
                  <a:lnTo>
                    <a:pt x="4291038" y="4601248"/>
                  </a:lnTo>
                  <a:lnTo>
                    <a:pt x="4329760" y="4572216"/>
                  </a:lnTo>
                  <a:lnTo>
                    <a:pt x="4359681" y="4534636"/>
                  </a:lnTo>
                  <a:lnTo>
                    <a:pt x="4378972" y="4490288"/>
                  </a:lnTo>
                  <a:lnTo>
                    <a:pt x="4385818" y="4440936"/>
                  </a:lnTo>
                  <a:lnTo>
                    <a:pt x="4385818" y="185801"/>
                  </a:lnTo>
                  <a:lnTo>
                    <a:pt x="4385005" y="170205"/>
                  </a:lnTo>
                  <a:lnTo>
                    <a:pt x="4382770" y="154749"/>
                  </a:lnTo>
                  <a:lnTo>
                    <a:pt x="4379379" y="139585"/>
                  </a:lnTo>
                  <a:lnTo>
                    <a:pt x="4375150" y="124841"/>
                  </a:lnTo>
                  <a:lnTo>
                    <a:pt x="4392828" y="148729"/>
                  </a:lnTo>
                  <a:lnTo>
                    <a:pt x="4406366" y="175539"/>
                  </a:lnTo>
                  <a:lnTo>
                    <a:pt x="4415028" y="204838"/>
                  </a:lnTo>
                  <a:lnTo>
                    <a:pt x="4418076" y="236220"/>
                  </a:lnTo>
                  <a:lnTo>
                    <a:pt x="4418076" y="170929"/>
                  </a:lnTo>
                  <a:lnTo>
                    <a:pt x="4410735" y="151930"/>
                  </a:lnTo>
                  <a:lnTo>
                    <a:pt x="4392155" y="124841"/>
                  </a:lnTo>
                  <a:lnTo>
                    <a:pt x="4386567" y="116713"/>
                  </a:lnTo>
                  <a:lnTo>
                    <a:pt x="4369054" y="100469"/>
                  </a:lnTo>
                  <a:lnTo>
                    <a:pt x="4369054" y="185801"/>
                  </a:lnTo>
                  <a:lnTo>
                    <a:pt x="4369054" y="4440936"/>
                  </a:lnTo>
                  <a:lnTo>
                    <a:pt x="4362704" y="4486097"/>
                  </a:lnTo>
                  <a:lnTo>
                    <a:pt x="4344835" y="4526826"/>
                  </a:lnTo>
                  <a:lnTo>
                    <a:pt x="4317187" y="4561446"/>
                  </a:lnTo>
                  <a:lnTo>
                    <a:pt x="4281500" y="4588268"/>
                  </a:lnTo>
                  <a:lnTo>
                    <a:pt x="4239539" y="4605604"/>
                  </a:lnTo>
                  <a:lnTo>
                    <a:pt x="4193032" y="4611751"/>
                  </a:lnTo>
                  <a:lnTo>
                    <a:pt x="191338" y="4611751"/>
                  </a:lnTo>
                  <a:lnTo>
                    <a:pt x="179628" y="4610227"/>
                  </a:lnTo>
                  <a:lnTo>
                    <a:pt x="144805" y="4605706"/>
                  </a:lnTo>
                  <a:lnTo>
                    <a:pt x="102831" y="4588586"/>
                  </a:lnTo>
                  <a:lnTo>
                    <a:pt x="67157" y="4561967"/>
                  </a:lnTo>
                  <a:lnTo>
                    <a:pt x="39509" y="4527448"/>
                  </a:lnTo>
                  <a:lnTo>
                    <a:pt x="21640" y="4486580"/>
                  </a:lnTo>
                  <a:lnTo>
                    <a:pt x="15303" y="4440936"/>
                  </a:lnTo>
                  <a:lnTo>
                    <a:pt x="15303" y="185801"/>
                  </a:lnTo>
                  <a:lnTo>
                    <a:pt x="21640" y="140601"/>
                  </a:lnTo>
                  <a:lnTo>
                    <a:pt x="39509" y="99834"/>
                  </a:lnTo>
                  <a:lnTo>
                    <a:pt x="67157" y="65189"/>
                  </a:lnTo>
                  <a:lnTo>
                    <a:pt x="102831" y="38354"/>
                  </a:lnTo>
                  <a:lnTo>
                    <a:pt x="144805" y="21018"/>
                  </a:lnTo>
                  <a:lnTo>
                    <a:pt x="191338" y="14859"/>
                  </a:lnTo>
                  <a:lnTo>
                    <a:pt x="4193032" y="14859"/>
                  </a:lnTo>
                  <a:lnTo>
                    <a:pt x="4239539" y="21018"/>
                  </a:lnTo>
                  <a:lnTo>
                    <a:pt x="4281500" y="38354"/>
                  </a:lnTo>
                  <a:lnTo>
                    <a:pt x="4317187" y="65189"/>
                  </a:lnTo>
                  <a:lnTo>
                    <a:pt x="4344835" y="99834"/>
                  </a:lnTo>
                  <a:lnTo>
                    <a:pt x="4362704" y="140601"/>
                  </a:lnTo>
                  <a:lnTo>
                    <a:pt x="4369054" y="185801"/>
                  </a:lnTo>
                  <a:lnTo>
                    <a:pt x="4369054" y="100469"/>
                  </a:lnTo>
                  <a:lnTo>
                    <a:pt x="4355211" y="87630"/>
                  </a:lnTo>
                  <a:lnTo>
                    <a:pt x="4325340" y="52031"/>
                  </a:lnTo>
                  <a:lnTo>
                    <a:pt x="4287304" y="24345"/>
                  </a:lnTo>
                  <a:lnTo>
                    <a:pt x="4263733" y="14859"/>
                  </a:lnTo>
                  <a:lnTo>
                    <a:pt x="4242676" y="6388"/>
                  </a:lnTo>
                  <a:lnTo>
                    <a:pt x="4193032" y="0"/>
                  </a:lnTo>
                  <a:lnTo>
                    <a:pt x="191338" y="0"/>
                  </a:lnTo>
                  <a:lnTo>
                    <a:pt x="140487" y="6642"/>
                  </a:lnTo>
                  <a:lnTo>
                    <a:pt x="94792" y="25374"/>
                  </a:lnTo>
                  <a:lnTo>
                    <a:pt x="56057" y="54419"/>
                  </a:lnTo>
                  <a:lnTo>
                    <a:pt x="26136" y="92024"/>
                  </a:lnTo>
                  <a:lnTo>
                    <a:pt x="6832" y="136410"/>
                  </a:lnTo>
                  <a:lnTo>
                    <a:pt x="0" y="185801"/>
                  </a:lnTo>
                  <a:lnTo>
                    <a:pt x="0" y="4440936"/>
                  </a:lnTo>
                  <a:lnTo>
                    <a:pt x="5499" y="4485017"/>
                  </a:lnTo>
                  <a:lnTo>
                    <a:pt x="21043" y="4525238"/>
                  </a:lnTo>
                  <a:lnTo>
                    <a:pt x="45199" y="4560455"/>
                  </a:lnTo>
                  <a:lnTo>
                    <a:pt x="76530" y="4589526"/>
                  </a:lnTo>
                  <a:lnTo>
                    <a:pt x="106680" y="4625137"/>
                  </a:lnTo>
                  <a:lnTo>
                    <a:pt x="146672" y="4652823"/>
                  </a:lnTo>
                  <a:lnTo>
                    <a:pt x="196608" y="4670780"/>
                  </a:lnTo>
                  <a:lnTo>
                    <a:pt x="256565" y="4677156"/>
                  </a:lnTo>
                  <a:lnTo>
                    <a:pt x="4240403" y="4677156"/>
                  </a:lnTo>
                  <a:lnTo>
                    <a:pt x="4291266" y="4670526"/>
                  </a:lnTo>
                  <a:lnTo>
                    <a:pt x="4311332" y="4662297"/>
                  </a:lnTo>
                  <a:lnTo>
                    <a:pt x="4336974" y="4651794"/>
                  </a:lnTo>
                  <a:lnTo>
                    <a:pt x="4375721" y="4622736"/>
                  </a:lnTo>
                  <a:lnTo>
                    <a:pt x="4405642" y="4585144"/>
                  </a:lnTo>
                  <a:lnTo>
                    <a:pt x="4424946" y="4540758"/>
                  </a:lnTo>
                  <a:lnTo>
                    <a:pt x="4431792" y="4491355"/>
                  </a:lnTo>
                  <a:lnTo>
                    <a:pt x="4431792" y="236220"/>
                  </a:lnTo>
                  <a:close/>
                </a:path>
                <a:path w="10513060" h="4831080">
                  <a:moveTo>
                    <a:pt x="10512552" y="255397"/>
                  </a:moveTo>
                  <a:lnTo>
                    <a:pt x="10508717" y="222923"/>
                  </a:lnTo>
                  <a:lnTo>
                    <a:pt x="10497858" y="192620"/>
                  </a:lnTo>
                  <a:lnTo>
                    <a:pt x="10480878" y="164909"/>
                  </a:lnTo>
                  <a:lnTo>
                    <a:pt x="10458704" y="140208"/>
                  </a:lnTo>
                  <a:lnTo>
                    <a:pt x="10464876" y="155448"/>
                  </a:lnTo>
                  <a:lnTo>
                    <a:pt x="10469054" y="171132"/>
                  </a:lnTo>
                  <a:lnTo>
                    <a:pt x="10471417" y="187109"/>
                  </a:lnTo>
                  <a:lnTo>
                    <a:pt x="10472166" y="203200"/>
                  </a:lnTo>
                  <a:lnTo>
                    <a:pt x="10472166" y="4602226"/>
                  </a:lnTo>
                  <a:lnTo>
                    <a:pt x="10465410" y="4646219"/>
                  </a:lnTo>
                  <a:lnTo>
                    <a:pt x="10446398" y="4686617"/>
                  </a:lnTo>
                  <a:lnTo>
                    <a:pt x="10417023" y="4722279"/>
                  </a:lnTo>
                  <a:lnTo>
                    <a:pt x="10379164" y="4752022"/>
                  </a:lnTo>
                  <a:lnTo>
                    <a:pt x="10334714" y="4774717"/>
                  </a:lnTo>
                  <a:lnTo>
                    <a:pt x="10285539" y="4789182"/>
                  </a:lnTo>
                  <a:lnTo>
                    <a:pt x="10233533" y="4794250"/>
                  </a:lnTo>
                  <a:lnTo>
                    <a:pt x="5199380" y="4794250"/>
                  </a:lnTo>
                  <a:lnTo>
                    <a:pt x="5173434" y="4793119"/>
                  </a:lnTo>
                  <a:lnTo>
                    <a:pt x="5147856" y="4789805"/>
                  </a:lnTo>
                  <a:lnTo>
                    <a:pt x="5123027" y="4784509"/>
                  </a:lnTo>
                  <a:lnTo>
                    <a:pt x="5099304" y="4777359"/>
                  </a:lnTo>
                  <a:lnTo>
                    <a:pt x="5132641" y="4800016"/>
                  </a:lnTo>
                  <a:lnTo>
                    <a:pt x="5172684" y="4816894"/>
                  </a:lnTo>
                  <a:lnTo>
                    <a:pt x="5220335" y="4827448"/>
                  </a:lnTo>
                  <a:lnTo>
                    <a:pt x="5276469" y="4831080"/>
                  </a:lnTo>
                  <a:lnTo>
                    <a:pt x="10291318" y="4831080"/>
                  </a:lnTo>
                  <a:lnTo>
                    <a:pt x="10341712" y="4826381"/>
                  </a:lnTo>
                  <a:lnTo>
                    <a:pt x="10388155" y="4812995"/>
                  </a:lnTo>
                  <a:lnTo>
                    <a:pt x="10424884" y="4794250"/>
                  </a:lnTo>
                  <a:lnTo>
                    <a:pt x="10429253" y="4792027"/>
                  </a:lnTo>
                  <a:lnTo>
                    <a:pt x="10463619" y="4764583"/>
                  </a:lnTo>
                  <a:lnTo>
                    <a:pt x="10489882" y="4731778"/>
                  </a:lnTo>
                  <a:lnTo>
                    <a:pt x="10506646" y="4694682"/>
                  </a:lnTo>
                  <a:lnTo>
                    <a:pt x="10512552" y="4654423"/>
                  </a:lnTo>
                  <a:lnTo>
                    <a:pt x="10512552" y="255397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498592" y="893063"/>
              <a:ext cx="5471160" cy="4753610"/>
            </a:xfrm>
            <a:custGeom>
              <a:avLst/>
              <a:gdLst/>
              <a:ahLst/>
              <a:cxnLst/>
              <a:rect l="l" t="t" r="r" b="b"/>
              <a:pathLst>
                <a:path w="5471159" h="4753610">
                  <a:moveTo>
                    <a:pt x="5249926" y="0"/>
                  </a:moveTo>
                  <a:lnTo>
                    <a:pt x="221234" y="0"/>
                  </a:lnTo>
                  <a:lnTo>
                    <a:pt x="170830" y="4707"/>
                  </a:lnTo>
                  <a:lnTo>
                    <a:pt x="124389" y="18093"/>
                  </a:lnTo>
                  <a:lnTo>
                    <a:pt x="83294" y="39058"/>
                  </a:lnTo>
                  <a:lnTo>
                    <a:pt x="48925" y="66499"/>
                  </a:lnTo>
                  <a:lnTo>
                    <a:pt x="22665" y="99313"/>
                  </a:lnTo>
                  <a:lnTo>
                    <a:pt x="5896" y="136400"/>
                  </a:lnTo>
                  <a:lnTo>
                    <a:pt x="0" y="176656"/>
                  </a:lnTo>
                  <a:lnTo>
                    <a:pt x="0" y="4576698"/>
                  </a:lnTo>
                  <a:lnTo>
                    <a:pt x="5896" y="4617435"/>
                  </a:lnTo>
                  <a:lnTo>
                    <a:pt x="22665" y="4654708"/>
                  </a:lnTo>
                  <a:lnTo>
                    <a:pt x="48925" y="4687496"/>
                  </a:lnTo>
                  <a:lnTo>
                    <a:pt x="83294" y="4714777"/>
                  </a:lnTo>
                  <a:lnTo>
                    <a:pt x="124389" y="4735528"/>
                  </a:lnTo>
                  <a:lnTo>
                    <a:pt x="170830" y="4748728"/>
                  </a:lnTo>
                  <a:lnTo>
                    <a:pt x="221234" y="4753356"/>
                  </a:lnTo>
                  <a:lnTo>
                    <a:pt x="5249926" y="4753356"/>
                  </a:lnTo>
                  <a:lnTo>
                    <a:pt x="5300329" y="4748648"/>
                  </a:lnTo>
                  <a:lnTo>
                    <a:pt x="5346770" y="4735262"/>
                  </a:lnTo>
                  <a:lnTo>
                    <a:pt x="5387865" y="4714297"/>
                  </a:lnTo>
                  <a:lnTo>
                    <a:pt x="5422234" y="4686856"/>
                  </a:lnTo>
                  <a:lnTo>
                    <a:pt x="5448494" y="4654042"/>
                  </a:lnTo>
                  <a:lnTo>
                    <a:pt x="5465263" y="4616955"/>
                  </a:lnTo>
                  <a:lnTo>
                    <a:pt x="5471160" y="4576698"/>
                  </a:lnTo>
                  <a:lnTo>
                    <a:pt x="5471160" y="176656"/>
                  </a:lnTo>
                  <a:lnTo>
                    <a:pt x="5465263" y="136400"/>
                  </a:lnTo>
                  <a:lnTo>
                    <a:pt x="5448494" y="99313"/>
                  </a:lnTo>
                  <a:lnTo>
                    <a:pt x="5422234" y="66499"/>
                  </a:lnTo>
                  <a:lnTo>
                    <a:pt x="5387865" y="39058"/>
                  </a:lnTo>
                  <a:lnTo>
                    <a:pt x="5346770" y="18093"/>
                  </a:lnTo>
                  <a:lnTo>
                    <a:pt x="5300329" y="4707"/>
                  </a:lnTo>
                  <a:lnTo>
                    <a:pt x="5249926" y="0"/>
                  </a:lnTo>
                  <a:close/>
                </a:path>
              </a:pathLst>
            </a:custGeom>
            <a:solidFill>
              <a:srgbClr val="B8CDE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78780" y="877823"/>
              <a:ext cx="5570220" cy="4836160"/>
            </a:xfrm>
            <a:custGeom>
              <a:avLst/>
              <a:gdLst/>
              <a:ahLst/>
              <a:cxnLst/>
              <a:rect l="l" t="t" r="r" b="b"/>
              <a:pathLst>
                <a:path w="5570220" h="4836160">
                  <a:moveTo>
                    <a:pt x="5270119" y="0"/>
                  </a:moveTo>
                  <a:lnTo>
                    <a:pt x="240537" y="0"/>
                  </a:lnTo>
                  <a:lnTo>
                    <a:pt x="185385" y="5071"/>
                  </a:lnTo>
                  <a:lnTo>
                    <a:pt x="134756" y="19518"/>
                  </a:lnTo>
                  <a:lnTo>
                    <a:pt x="90095" y="42187"/>
                  </a:lnTo>
                  <a:lnTo>
                    <a:pt x="52844" y="71925"/>
                  </a:lnTo>
                  <a:lnTo>
                    <a:pt x="24449" y="107579"/>
                  </a:lnTo>
                  <a:lnTo>
                    <a:pt x="6352" y="147996"/>
                  </a:lnTo>
                  <a:lnTo>
                    <a:pt x="0" y="192024"/>
                  </a:lnTo>
                  <a:lnTo>
                    <a:pt x="0" y="4591304"/>
                  </a:lnTo>
                  <a:lnTo>
                    <a:pt x="6913" y="4636924"/>
                  </a:lnTo>
                  <a:lnTo>
                    <a:pt x="26447" y="4678521"/>
                  </a:lnTo>
                  <a:lnTo>
                    <a:pt x="56792" y="4714926"/>
                  </a:lnTo>
                  <a:lnTo>
                    <a:pt x="96139" y="4744974"/>
                  </a:lnTo>
                  <a:lnTo>
                    <a:pt x="125515" y="4775082"/>
                  </a:lnTo>
                  <a:lnTo>
                    <a:pt x="162780" y="4800154"/>
                  </a:lnTo>
                  <a:lnTo>
                    <a:pt x="207988" y="4819241"/>
                  </a:lnTo>
                  <a:lnTo>
                    <a:pt x="261194" y="4831390"/>
                  </a:lnTo>
                  <a:lnTo>
                    <a:pt x="322453" y="4835652"/>
                  </a:lnTo>
                  <a:lnTo>
                    <a:pt x="5329682" y="4835652"/>
                  </a:lnTo>
                  <a:lnTo>
                    <a:pt x="5384834" y="4830580"/>
                  </a:lnTo>
                  <a:lnTo>
                    <a:pt x="5420913" y="4820285"/>
                  </a:lnTo>
                  <a:lnTo>
                    <a:pt x="322453" y="4820285"/>
                  </a:lnTo>
                  <a:lnTo>
                    <a:pt x="264578" y="4816641"/>
                  </a:lnTo>
                  <a:lnTo>
                    <a:pt x="216074" y="4806092"/>
                  </a:lnTo>
                  <a:lnTo>
                    <a:pt x="175738" y="4789209"/>
                  </a:lnTo>
                  <a:lnTo>
                    <a:pt x="142367" y="4766564"/>
                  </a:lnTo>
                  <a:lnTo>
                    <a:pt x="223922" y="4766564"/>
                  </a:lnTo>
                  <a:lnTo>
                    <a:pt x="190087" y="4763460"/>
                  </a:lnTo>
                  <a:lnTo>
                    <a:pt x="143612" y="4750257"/>
                  </a:lnTo>
                  <a:lnTo>
                    <a:pt x="102494" y="4729499"/>
                  </a:lnTo>
                  <a:lnTo>
                    <a:pt x="68112" y="4702204"/>
                  </a:lnTo>
                  <a:lnTo>
                    <a:pt x="41845" y="4669394"/>
                  </a:lnTo>
                  <a:lnTo>
                    <a:pt x="25074" y="4632087"/>
                  </a:lnTo>
                  <a:lnTo>
                    <a:pt x="19177" y="4591304"/>
                  </a:lnTo>
                  <a:lnTo>
                    <a:pt x="19177" y="192024"/>
                  </a:lnTo>
                  <a:lnTo>
                    <a:pt x="25074" y="151767"/>
                  </a:lnTo>
                  <a:lnTo>
                    <a:pt x="41845" y="114680"/>
                  </a:lnTo>
                  <a:lnTo>
                    <a:pt x="68112" y="81866"/>
                  </a:lnTo>
                  <a:lnTo>
                    <a:pt x="102494" y="54425"/>
                  </a:lnTo>
                  <a:lnTo>
                    <a:pt x="143612" y="33460"/>
                  </a:lnTo>
                  <a:lnTo>
                    <a:pt x="190087" y="20074"/>
                  </a:lnTo>
                  <a:lnTo>
                    <a:pt x="240537" y="15367"/>
                  </a:lnTo>
                  <a:lnTo>
                    <a:pt x="5363058" y="15367"/>
                  </a:lnTo>
                  <a:lnTo>
                    <a:pt x="5320469" y="4261"/>
                  </a:lnTo>
                  <a:lnTo>
                    <a:pt x="5270119" y="0"/>
                  </a:lnTo>
                  <a:close/>
                </a:path>
                <a:path w="5570220" h="4836160">
                  <a:moveTo>
                    <a:pt x="5520351" y="129031"/>
                  </a:moveTo>
                  <a:lnTo>
                    <a:pt x="5498973" y="129031"/>
                  </a:lnTo>
                  <a:lnTo>
                    <a:pt x="5521229" y="153747"/>
                  </a:lnTo>
                  <a:lnTo>
                    <a:pt x="5538247" y="181498"/>
                  </a:lnTo>
                  <a:lnTo>
                    <a:pt x="5549122" y="211845"/>
                  </a:lnTo>
                  <a:lnTo>
                    <a:pt x="5552948" y="244348"/>
                  </a:lnTo>
                  <a:lnTo>
                    <a:pt x="5552948" y="4643628"/>
                  </a:lnTo>
                  <a:lnTo>
                    <a:pt x="5546945" y="4683884"/>
                  </a:lnTo>
                  <a:lnTo>
                    <a:pt x="5529901" y="4720971"/>
                  </a:lnTo>
                  <a:lnTo>
                    <a:pt x="5503262" y="4753785"/>
                  </a:lnTo>
                  <a:lnTo>
                    <a:pt x="5468474" y="4781226"/>
                  </a:lnTo>
                  <a:lnTo>
                    <a:pt x="5426984" y="4802191"/>
                  </a:lnTo>
                  <a:lnTo>
                    <a:pt x="5380238" y="4815577"/>
                  </a:lnTo>
                  <a:lnTo>
                    <a:pt x="5329682" y="4820285"/>
                  </a:lnTo>
                  <a:lnTo>
                    <a:pt x="5420913" y="4820285"/>
                  </a:lnTo>
                  <a:lnTo>
                    <a:pt x="5480124" y="4793464"/>
                  </a:lnTo>
                  <a:lnTo>
                    <a:pt x="5517375" y="4763726"/>
                  </a:lnTo>
                  <a:lnTo>
                    <a:pt x="5545770" y="4728072"/>
                  </a:lnTo>
                  <a:lnTo>
                    <a:pt x="5563867" y="4687655"/>
                  </a:lnTo>
                  <a:lnTo>
                    <a:pt x="5570220" y="4643628"/>
                  </a:lnTo>
                  <a:lnTo>
                    <a:pt x="5570220" y="244348"/>
                  </a:lnTo>
                  <a:lnTo>
                    <a:pt x="5563306" y="198727"/>
                  </a:lnTo>
                  <a:lnTo>
                    <a:pt x="5543772" y="157130"/>
                  </a:lnTo>
                  <a:lnTo>
                    <a:pt x="5520351" y="129031"/>
                  </a:lnTo>
                  <a:close/>
                </a:path>
                <a:path w="5570220" h="4836160">
                  <a:moveTo>
                    <a:pt x="223922" y="4766564"/>
                  </a:moveTo>
                  <a:lnTo>
                    <a:pt x="142367" y="4766564"/>
                  </a:lnTo>
                  <a:lnTo>
                    <a:pt x="165826" y="4773703"/>
                  </a:lnTo>
                  <a:lnTo>
                    <a:pt x="190214" y="4779009"/>
                  </a:lnTo>
                  <a:lnTo>
                    <a:pt x="215697" y="4782315"/>
                  </a:lnTo>
                  <a:lnTo>
                    <a:pt x="242443" y="4783455"/>
                  </a:lnTo>
                  <a:lnTo>
                    <a:pt x="5272024" y="4783455"/>
                  </a:lnTo>
                  <a:lnTo>
                    <a:pt x="5327136" y="4778376"/>
                  </a:lnTo>
                  <a:lnTo>
                    <a:pt x="5363134" y="4768088"/>
                  </a:lnTo>
                  <a:lnTo>
                    <a:pt x="240537" y="4768088"/>
                  </a:lnTo>
                  <a:lnTo>
                    <a:pt x="223922" y="4766564"/>
                  </a:lnTo>
                  <a:close/>
                </a:path>
                <a:path w="5570220" h="4836160">
                  <a:moveTo>
                    <a:pt x="5363058" y="15367"/>
                  </a:moveTo>
                  <a:lnTo>
                    <a:pt x="5270119" y="15367"/>
                  </a:lnTo>
                  <a:lnTo>
                    <a:pt x="5320522" y="20074"/>
                  </a:lnTo>
                  <a:lnTo>
                    <a:pt x="5366963" y="33460"/>
                  </a:lnTo>
                  <a:lnTo>
                    <a:pt x="5408058" y="54425"/>
                  </a:lnTo>
                  <a:lnTo>
                    <a:pt x="5442427" y="81866"/>
                  </a:lnTo>
                  <a:lnTo>
                    <a:pt x="5468687" y="114680"/>
                  </a:lnTo>
                  <a:lnTo>
                    <a:pt x="5485456" y="151767"/>
                  </a:lnTo>
                  <a:lnTo>
                    <a:pt x="5491353" y="192024"/>
                  </a:lnTo>
                  <a:lnTo>
                    <a:pt x="5491353" y="4591304"/>
                  </a:lnTo>
                  <a:lnTo>
                    <a:pt x="5485456" y="4631607"/>
                  </a:lnTo>
                  <a:lnTo>
                    <a:pt x="5468687" y="4668728"/>
                  </a:lnTo>
                  <a:lnTo>
                    <a:pt x="5442427" y="4701565"/>
                  </a:lnTo>
                  <a:lnTo>
                    <a:pt x="5408058" y="4729019"/>
                  </a:lnTo>
                  <a:lnTo>
                    <a:pt x="5366963" y="4749991"/>
                  </a:lnTo>
                  <a:lnTo>
                    <a:pt x="5320522" y="4763380"/>
                  </a:lnTo>
                  <a:lnTo>
                    <a:pt x="5270119" y="4768088"/>
                  </a:lnTo>
                  <a:lnTo>
                    <a:pt x="5363134" y="4768088"/>
                  </a:lnTo>
                  <a:lnTo>
                    <a:pt x="5422413" y="4741217"/>
                  </a:lnTo>
                  <a:lnTo>
                    <a:pt x="5459677" y="4711452"/>
                  </a:lnTo>
                  <a:lnTo>
                    <a:pt x="5488090" y="4675773"/>
                  </a:lnTo>
                  <a:lnTo>
                    <a:pt x="5506202" y="4635338"/>
                  </a:lnTo>
                  <a:lnTo>
                    <a:pt x="5512562" y="4591304"/>
                  </a:lnTo>
                  <a:lnTo>
                    <a:pt x="5512562" y="192024"/>
                  </a:lnTo>
                  <a:lnTo>
                    <a:pt x="5511528" y="175930"/>
                  </a:lnTo>
                  <a:lnTo>
                    <a:pt x="5508672" y="159956"/>
                  </a:lnTo>
                  <a:lnTo>
                    <a:pt x="5504364" y="144268"/>
                  </a:lnTo>
                  <a:lnTo>
                    <a:pt x="5498973" y="129031"/>
                  </a:lnTo>
                  <a:lnTo>
                    <a:pt x="5520351" y="129031"/>
                  </a:lnTo>
                  <a:lnTo>
                    <a:pt x="5513427" y="120725"/>
                  </a:lnTo>
                  <a:lnTo>
                    <a:pt x="5474081" y="90677"/>
                  </a:lnTo>
                  <a:lnTo>
                    <a:pt x="5444883" y="60569"/>
                  </a:lnTo>
                  <a:lnTo>
                    <a:pt x="5408870" y="35497"/>
                  </a:lnTo>
                  <a:lnTo>
                    <a:pt x="5367059" y="16410"/>
                  </a:lnTo>
                  <a:lnTo>
                    <a:pt x="5363058" y="15367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710933" y="1066622"/>
            <a:ext cx="3027680" cy="4832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dirty="0">
                <a:solidFill>
                  <a:srgbClr val="2E1B53"/>
                </a:solidFill>
                <a:latin typeface="Arial"/>
                <a:cs typeface="Arial"/>
              </a:rPr>
              <a:t>Цель</a:t>
            </a:r>
            <a:r>
              <a:rPr sz="3000" b="1" spc="-25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3000" b="1" dirty="0">
                <a:solidFill>
                  <a:srgbClr val="2E1B53"/>
                </a:solidFill>
                <a:latin typeface="Arial"/>
                <a:cs typeface="Arial"/>
              </a:rPr>
              <a:t>по </a:t>
            </a: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SMART</a:t>
            </a:r>
            <a:endParaRPr sz="3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914135" y="1824608"/>
            <a:ext cx="466217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spc="-20" dirty="0">
                <a:solidFill>
                  <a:srgbClr val="2E1B53"/>
                </a:solidFill>
                <a:latin typeface="Microsoft Sans Serif"/>
                <a:cs typeface="Microsoft Sans Serif"/>
              </a:rPr>
              <a:t>Оказание</a:t>
            </a:r>
            <a:r>
              <a:rPr sz="2400" spc="-10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30" dirty="0">
                <a:solidFill>
                  <a:srgbClr val="2E1B53"/>
                </a:solidFill>
                <a:latin typeface="Microsoft Sans Serif"/>
                <a:cs typeface="Microsoft Sans Serif"/>
              </a:rPr>
              <a:t>методической</a:t>
            </a:r>
            <a:r>
              <a:rPr sz="2400" spc="-10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помощи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не</a:t>
            </a:r>
            <a:r>
              <a:rPr sz="2400" spc="-6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менее</a:t>
            </a:r>
            <a:r>
              <a:rPr sz="2400" spc="-4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25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ПОО</a:t>
            </a:r>
            <a:r>
              <a:rPr sz="2400" spc="-7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региона</a:t>
            </a:r>
            <a:r>
              <a:rPr sz="2400" spc="-3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2E1B53"/>
                </a:solidFill>
                <a:latin typeface="Microsoft Sans Serif"/>
                <a:cs typeface="Microsoft Sans Serif"/>
              </a:rPr>
              <a:t>в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период</a:t>
            </a:r>
            <a:r>
              <a:rPr sz="2400" spc="-7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до</a:t>
            </a:r>
            <a:r>
              <a:rPr sz="2400" spc="-8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2026</a:t>
            </a:r>
            <a:r>
              <a:rPr sz="2400" spc="-7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года</a:t>
            </a:r>
            <a:r>
              <a:rPr sz="2400" spc="-9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2E1B53"/>
                </a:solidFill>
                <a:latin typeface="Microsoft Sans Serif"/>
                <a:cs typeface="Microsoft Sans Serif"/>
              </a:rPr>
              <a:t>по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совершенствованию</a:t>
            </a:r>
            <a:endParaRPr sz="2400">
              <a:latin typeface="Microsoft Sans Serif"/>
              <a:cs typeface="Microsoft Sans Serif"/>
            </a:endParaRPr>
          </a:p>
          <a:p>
            <a:pPr marL="1270" algn="ctr">
              <a:lnSpc>
                <a:spcPct val="100000"/>
              </a:lnSpc>
            </a:pPr>
            <a:r>
              <a:rPr sz="2400" spc="-20" dirty="0">
                <a:solidFill>
                  <a:srgbClr val="2E1B53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работы</a:t>
            </a:r>
            <a:r>
              <a:rPr sz="2400" spc="-4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2E1B53"/>
                </a:solidFill>
                <a:latin typeface="Microsoft Sans Serif"/>
                <a:cs typeface="Microsoft Sans Serif"/>
              </a:rPr>
              <a:t>с</a:t>
            </a:r>
            <a:endParaRPr sz="2400">
              <a:latin typeface="Microsoft Sans Serif"/>
              <a:cs typeface="Microsoft Sans Serif"/>
            </a:endParaRPr>
          </a:p>
          <a:p>
            <a:pPr marL="208915" marR="199390" algn="ctr">
              <a:lnSpc>
                <a:spcPct val="100000"/>
              </a:lnSpc>
            </a:pP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обучающимися,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в</a:t>
            </a:r>
            <a:r>
              <a:rPr sz="2400" spc="-2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том</a:t>
            </a:r>
            <a:r>
              <a:rPr sz="2400" spc="-4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числе</a:t>
            </a:r>
            <a:r>
              <a:rPr sz="2400" spc="-2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50" dirty="0">
                <a:solidFill>
                  <a:srgbClr val="2E1B53"/>
                </a:solidFill>
                <a:latin typeface="Microsoft Sans Serif"/>
                <a:cs typeface="Microsoft Sans Serif"/>
              </a:rPr>
              <a:t>с </a:t>
            </a:r>
            <a:r>
              <a:rPr sz="2400" spc="-20" dirty="0">
                <a:solidFill>
                  <a:srgbClr val="2E1B53"/>
                </a:solidFill>
                <a:latin typeface="Microsoft Sans Serif"/>
                <a:cs typeface="Microsoft Sans Serif"/>
              </a:rPr>
              <a:t>привлечением</a:t>
            </a:r>
            <a:r>
              <a:rPr sz="2400" spc="-9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законных представителей.</a:t>
            </a:r>
            <a:endParaRPr sz="2400">
              <a:latin typeface="Microsoft Sans Serif"/>
              <a:cs typeface="Microsoft Sans Serif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569334" y="1870710"/>
            <a:ext cx="105981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регионе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1265" y="2205989"/>
            <a:ext cx="3698240" cy="3042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1145" marR="5080">
              <a:lnSpc>
                <a:spcPct val="100000"/>
              </a:lnSpc>
              <a:spcBef>
                <a:spcPts val="95"/>
              </a:spcBef>
              <a:tabLst>
                <a:tab pos="1641475" algn="l"/>
                <a:tab pos="3378835" algn="l"/>
                <a:tab pos="3536315" algn="l"/>
              </a:tabLst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единой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площадки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методическому сопровождению воспитательной</a:t>
            </a:r>
            <a:r>
              <a:rPr sz="22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работы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	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ПОО;</a:t>
            </a:r>
            <a:endParaRPr sz="2200">
              <a:latin typeface="Microsoft Sans Serif"/>
              <a:cs typeface="Microsoft Sans Serif"/>
            </a:endParaRPr>
          </a:p>
          <a:p>
            <a:pPr marL="271145" marR="5080" indent="-259079" algn="just">
              <a:lnSpc>
                <a:spcPct val="100000"/>
              </a:lnSpc>
              <a:buChar char="•"/>
              <a:tabLst>
                <a:tab pos="271145" algn="l"/>
                <a:tab pos="1615440" algn="l"/>
              </a:tabLst>
            </a:pP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слабая</a:t>
            </a:r>
            <a:r>
              <a:rPr sz="2200" spc="505" dirty="0">
                <a:solidFill>
                  <a:srgbClr val="001F5F"/>
                </a:solidFill>
                <a:latin typeface="Microsoft Sans Serif"/>
                <a:cs typeface="Microsoft Sans Serif"/>
              </a:rPr>
              <a:t>   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вовлеченность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законных</a:t>
            </a:r>
            <a:r>
              <a:rPr sz="22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представителей 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воспитательное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пространство</a:t>
            </a:r>
            <a:r>
              <a:rPr sz="2200" spc="-1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ПОО.</a:t>
            </a:r>
            <a:endParaRPr sz="2200">
              <a:latin typeface="Microsoft Sans Serif"/>
              <a:cs typeface="Microsoft Sans Serif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31265" y="909066"/>
            <a:ext cx="2281555" cy="132207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33679" marR="5080" indent="-60960">
              <a:lnSpc>
                <a:spcPct val="72000"/>
              </a:lnSpc>
              <a:spcBef>
                <a:spcPts val="1105"/>
              </a:spcBef>
            </a:pPr>
            <a:r>
              <a:rPr sz="3000" b="1" dirty="0">
                <a:solidFill>
                  <a:srgbClr val="2E1B53"/>
                </a:solidFill>
                <a:latin typeface="Arial"/>
                <a:cs typeface="Arial"/>
              </a:rPr>
              <a:t>Причины</a:t>
            </a:r>
            <a:r>
              <a:rPr sz="3000" b="1" spc="-114" dirty="0">
                <a:solidFill>
                  <a:srgbClr val="2E1B53"/>
                </a:solidFill>
                <a:latin typeface="Arial"/>
                <a:cs typeface="Arial"/>
              </a:rPr>
              <a:t> </a:t>
            </a:r>
            <a:r>
              <a:rPr sz="3000" b="1" spc="-50" dirty="0">
                <a:solidFill>
                  <a:srgbClr val="2E1B53"/>
                </a:solidFill>
                <a:latin typeface="Arial"/>
                <a:cs typeface="Arial"/>
              </a:rPr>
              <a:t>и </a:t>
            </a: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проблемы</a:t>
            </a:r>
            <a:endParaRPr sz="3000">
              <a:latin typeface="Arial"/>
              <a:cs typeface="Arial"/>
            </a:endParaRPr>
          </a:p>
          <a:p>
            <a:pPr marL="271145" indent="-258445">
              <a:lnSpc>
                <a:spcPct val="100000"/>
              </a:lnSpc>
              <a:spcBef>
                <a:spcPts val="1380"/>
              </a:spcBef>
              <a:buChar char="•"/>
              <a:tabLst>
                <a:tab pos="271145" algn="l"/>
                <a:tab pos="2091055" algn="l"/>
              </a:tabLst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отсутствие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64236" y="5700048"/>
            <a:ext cx="4253865" cy="4004945"/>
            <a:chOff x="364236" y="5700048"/>
            <a:chExt cx="4253865" cy="4004945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9766" y="5700048"/>
              <a:ext cx="1257527" cy="13622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0915" y="7228331"/>
              <a:ext cx="4133215" cy="2456815"/>
            </a:xfrm>
            <a:custGeom>
              <a:avLst/>
              <a:gdLst/>
              <a:ahLst/>
              <a:cxnLst/>
              <a:rect l="l" t="t" r="r" b="b"/>
              <a:pathLst>
                <a:path w="4133215" h="2456815">
                  <a:moveTo>
                    <a:pt x="0" y="2389797"/>
                  </a:moveTo>
                  <a:lnTo>
                    <a:pt x="25456" y="2417988"/>
                  </a:lnTo>
                  <a:lnTo>
                    <a:pt x="56018" y="2439011"/>
                  </a:lnTo>
                  <a:lnTo>
                    <a:pt x="92377" y="2452149"/>
                  </a:lnTo>
                  <a:lnTo>
                    <a:pt x="135229" y="2456688"/>
                  </a:lnTo>
                  <a:lnTo>
                    <a:pt x="3964178" y="2456688"/>
                  </a:lnTo>
                  <a:lnTo>
                    <a:pt x="4002646" y="2450832"/>
                  </a:lnTo>
                  <a:lnTo>
                    <a:pt x="4038097" y="2434178"/>
                  </a:lnTo>
                  <a:lnTo>
                    <a:pt x="4066203" y="2410815"/>
                  </a:lnTo>
                  <a:lnTo>
                    <a:pt x="76390" y="2410815"/>
                  </a:lnTo>
                  <a:lnTo>
                    <a:pt x="56605" y="2409412"/>
                  </a:lnTo>
                  <a:lnTo>
                    <a:pt x="37095" y="2405321"/>
                  </a:lnTo>
                  <a:lnTo>
                    <a:pt x="18135" y="2398723"/>
                  </a:lnTo>
                  <a:lnTo>
                    <a:pt x="0" y="2389797"/>
                  </a:lnTo>
                  <a:close/>
                </a:path>
                <a:path w="4133215" h="2456815">
                  <a:moveTo>
                    <a:pt x="4091940" y="0"/>
                  </a:moveTo>
                  <a:lnTo>
                    <a:pt x="4096654" y="18976"/>
                  </a:lnTo>
                  <a:lnTo>
                    <a:pt x="4099845" y="38465"/>
                  </a:lnTo>
                  <a:lnTo>
                    <a:pt x="4101655" y="58310"/>
                  </a:lnTo>
                  <a:lnTo>
                    <a:pt x="4102227" y="78359"/>
                  </a:lnTo>
                  <a:lnTo>
                    <a:pt x="4102227" y="2171928"/>
                  </a:lnTo>
                  <a:lnTo>
                    <a:pt x="4097070" y="2226681"/>
                  </a:lnTo>
                  <a:lnTo>
                    <a:pt x="4082561" y="2276954"/>
                  </a:lnTo>
                  <a:lnTo>
                    <a:pt x="4060139" y="2321311"/>
                  </a:lnTo>
                  <a:lnTo>
                    <a:pt x="4031243" y="2358312"/>
                  </a:lnTo>
                  <a:lnTo>
                    <a:pt x="3997313" y="2386522"/>
                  </a:lnTo>
                  <a:lnTo>
                    <a:pt x="3959788" y="2404502"/>
                  </a:lnTo>
                  <a:lnTo>
                    <a:pt x="3920109" y="2410815"/>
                  </a:lnTo>
                  <a:lnTo>
                    <a:pt x="4066203" y="2410815"/>
                  </a:lnTo>
                  <a:lnTo>
                    <a:pt x="4095718" y="2373959"/>
                  </a:lnTo>
                  <a:lnTo>
                    <a:pt x="4115774" y="2333136"/>
                  </a:lnTo>
                  <a:lnTo>
                    <a:pt x="4128583" y="2286997"/>
                  </a:lnTo>
                  <a:lnTo>
                    <a:pt x="4133088" y="2236914"/>
                  </a:lnTo>
                  <a:lnTo>
                    <a:pt x="4133088" y="143383"/>
                  </a:lnTo>
                  <a:lnTo>
                    <a:pt x="4130176" y="102941"/>
                  </a:lnTo>
                  <a:lnTo>
                    <a:pt x="4121896" y="65214"/>
                  </a:lnTo>
                  <a:lnTo>
                    <a:pt x="4108924" y="30726"/>
                  </a:lnTo>
                  <a:lnTo>
                    <a:pt x="4091940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77952" y="7086599"/>
              <a:ext cx="4178935" cy="2533015"/>
            </a:xfrm>
            <a:custGeom>
              <a:avLst/>
              <a:gdLst/>
              <a:ahLst/>
              <a:cxnLst/>
              <a:rect l="l" t="t" r="r" b="b"/>
              <a:pathLst>
                <a:path w="4178935" h="2533015">
                  <a:moveTo>
                    <a:pt x="4009898" y="0"/>
                  </a:moveTo>
                  <a:lnTo>
                    <a:pt x="168960" y="0"/>
                  </a:lnTo>
                  <a:lnTo>
                    <a:pt x="130457" y="5852"/>
                  </a:lnTo>
                  <a:lnTo>
                    <a:pt x="94987" y="22497"/>
                  </a:lnTo>
                  <a:lnTo>
                    <a:pt x="63602" y="48565"/>
                  </a:lnTo>
                  <a:lnTo>
                    <a:pt x="37357" y="82689"/>
                  </a:lnTo>
                  <a:lnTo>
                    <a:pt x="17305" y="123501"/>
                  </a:lnTo>
                  <a:lnTo>
                    <a:pt x="4502" y="169630"/>
                  </a:lnTo>
                  <a:lnTo>
                    <a:pt x="0" y="219710"/>
                  </a:lnTo>
                  <a:lnTo>
                    <a:pt x="0" y="2313127"/>
                  </a:lnTo>
                  <a:lnTo>
                    <a:pt x="4502" y="2363809"/>
                  </a:lnTo>
                  <a:lnTo>
                    <a:pt x="17305" y="2410179"/>
                  </a:lnTo>
                  <a:lnTo>
                    <a:pt x="37357" y="2450967"/>
                  </a:lnTo>
                  <a:lnTo>
                    <a:pt x="63602" y="2484901"/>
                  </a:lnTo>
                  <a:lnTo>
                    <a:pt x="94987" y="2510714"/>
                  </a:lnTo>
                  <a:lnTo>
                    <a:pt x="130457" y="2527132"/>
                  </a:lnTo>
                  <a:lnTo>
                    <a:pt x="168960" y="2532888"/>
                  </a:lnTo>
                  <a:lnTo>
                    <a:pt x="4009898" y="2532888"/>
                  </a:lnTo>
                  <a:lnTo>
                    <a:pt x="4048366" y="2527032"/>
                  </a:lnTo>
                  <a:lnTo>
                    <a:pt x="4083817" y="2510380"/>
                  </a:lnTo>
                  <a:lnTo>
                    <a:pt x="4115193" y="2484302"/>
                  </a:lnTo>
                  <a:lnTo>
                    <a:pt x="4141438" y="2450167"/>
                  </a:lnTo>
                  <a:lnTo>
                    <a:pt x="4161494" y="2409346"/>
                  </a:lnTo>
                  <a:lnTo>
                    <a:pt x="4174303" y="2363209"/>
                  </a:lnTo>
                  <a:lnTo>
                    <a:pt x="4178808" y="2313127"/>
                  </a:lnTo>
                  <a:lnTo>
                    <a:pt x="4178808" y="219710"/>
                  </a:lnTo>
                  <a:lnTo>
                    <a:pt x="4174303" y="169630"/>
                  </a:lnTo>
                  <a:lnTo>
                    <a:pt x="4161494" y="123501"/>
                  </a:lnTo>
                  <a:lnTo>
                    <a:pt x="4141438" y="82689"/>
                  </a:lnTo>
                  <a:lnTo>
                    <a:pt x="4115193" y="48565"/>
                  </a:lnTo>
                  <a:lnTo>
                    <a:pt x="4083817" y="22497"/>
                  </a:lnTo>
                  <a:lnTo>
                    <a:pt x="4048366" y="5852"/>
                  </a:lnTo>
                  <a:lnTo>
                    <a:pt x="4009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64236" y="7066787"/>
              <a:ext cx="4253865" cy="2638425"/>
            </a:xfrm>
            <a:custGeom>
              <a:avLst/>
              <a:gdLst/>
              <a:ahLst/>
              <a:cxnLst/>
              <a:rect l="l" t="t" r="r" b="b"/>
              <a:pathLst>
                <a:path w="4253865" h="2638425">
                  <a:moveTo>
                    <a:pt x="4024249" y="0"/>
                  </a:moveTo>
                  <a:lnTo>
                    <a:pt x="183642" y="0"/>
                  </a:lnTo>
                  <a:lnTo>
                    <a:pt x="141550" y="6315"/>
                  </a:lnTo>
                  <a:lnTo>
                    <a:pt x="102903" y="24302"/>
                  </a:lnTo>
                  <a:lnTo>
                    <a:pt x="68804" y="52524"/>
                  </a:lnTo>
                  <a:lnTo>
                    <a:pt x="40360" y="89544"/>
                  </a:lnTo>
                  <a:lnTo>
                    <a:pt x="18674" y="133923"/>
                  </a:lnTo>
                  <a:lnTo>
                    <a:pt x="4852" y="184226"/>
                  </a:lnTo>
                  <a:lnTo>
                    <a:pt x="0" y="239013"/>
                  </a:lnTo>
                  <a:lnTo>
                    <a:pt x="0" y="2333980"/>
                  </a:lnTo>
                  <a:lnTo>
                    <a:pt x="5280" y="2390755"/>
                  </a:lnTo>
                  <a:lnTo>
                    <a:pt x="20202" y="2442510"/>
                  </a:lnTo>
                  <a:lnTo>
                    <a:pt x="43387" y="2487808"/>
                  </a:lnTo>
                  <a:lnTo>
                    <a:pt x="73456" y="2525217"/>
                  </a:lnTo>
                  <a:lnTo>
                    <a:pt x="95853" y="2562651"/>
                  </a:lnTo>
                  <a:lnTo>
                    <a:pt x="124285" y="2593845"/>
                  </a:lnTo>
                  <a:lnTo>
                    <a:pt x="158798" y="2617604"/>
                  </a:lnTo>
                  <a:lnTo>
                    <a:pt x="199435" y="2632735"/>
                  </a:lnTo>
                  <a:lnTo>
                    <a:pt x="246240" y="2638043"/>
                  </a:lnTo>
                  <a:lnTo>
                    <a:pt x="4069841" y="2638043"/>
                  </a:lnTo>
                  <a:lnTo>
                    <a:pt x="4111925" y="2631727"/>
                  </a:lnTo>
                  <a:lnTo>
                    <a:pt x="4139440" y="2618917"/>
                  </a:lnTo>
                  <a:lnTo>
                    <a:pt x="246240" y="2618917"/>
                  </a:lnTo>
                  <a:lnTo>
                    <a:pt x="202059" y="2614376"/>
                  </a:lnTo>
                  <a:lnTo>
                    <a:pt x="165017" y="2601231"/>
                  </a:lnTo>
                  <a:lnTo>
                    <a:pt x="134204" y="2580196"/>
                  </a:lnTo>
                  <a:lnTo>
                    <a:pt x="108712" y="2551988"/>
                  </a:lnTo>
                  <a:lnTo>
                    <a:pt x="170905" y="2551988"/>
                  </a:lnTo>
                  <a:lnTo>
                    <a:pt x="145139" y="2548134"/>
                  </a:lnTo>
                  <a:lnTo>
                    <a:pt x="109670" y="2531705"/>
                  </a:lnTo>
                  <a:lnTo>
                    <a:pt x="78288" y="2505875"/>
                  </a:lnTo>
                  <a:lnTo>
                    <a:pt x="52046" y="2471917"/>
                  </a:lnTo>
                  <a:lnTo>
                    <a:pt x="31997" y="2431101"/>
                  </a:lnTo>
                  <a:lnTo>
                    <a:pt x="19195" y="2384699"/>
                  </a:lnTo>
                  <a:lnTo>
                    <a:pt x="14693" y="2333980"/>
                  </a:lnTo>
                  <a:lnTo>
                    <a:pt x="14693" y="239013"/>
                  </a:lnTo>
                  <a:lnTo>
                    <a:pt x="19195" y="188927"/>
                  </a:lnTo>
                  <a:lnTo>
                    <a:pt x="31997" y="142779"/>
                  </a:lnTo>
                  <a:lnTo>
                    <a:pt x="52046" y="101943"/>
                  </a:lnTo>
                  <a:lnTo>
                    <a:pt x="78288" y="67792"/>
                  </a:lnTo>
                  <a:lnTo>
                    <a:pt x="109670" y="41699"/>
                  </a:lnTo>
                  <a:lnTo>
                    <a:pt x="145139" y="25036"/>
                  </a:lnTo>
                  <a:lnTo>
                    <a:pt x="183642" y="19176"/>
                  </a:lnTo>
                  <a:lnTo>
                    <a:pt x="4092331" y="19176"/>
                  </a:lnTo>
                  <a:lnTo>
                    <a:pt x="4071957" y="8209"/>
                  </a:lnTo>
                  <a:lnTo>
                    <a:pt x="4024249" y="0"/>
                  </a:lnTo>
                  <a:close/>
                </a:path>
                <a:path w="4253865" h="2638425">
                  <a:moveTo>
                    <a:pt x="4215467" y="160654"/>
                  </a:moveTo>
                  <a:lnTo>
                    <a:pt x="4199128" y="160654"/>
                  </a:lnTo>
                  <a:lnTo>
                    <a:pt x="4216112" y="191398"/>
                  </a:lnTo>
                  <a:lnTo>
                    <a:pt x="4229084" y="225917"/>
                  </a:lnTo>
                  <a:lnTo>
                    <a:pt x="4237364" y="263650"/>
                  </a:lnTo>
                  <a:lnTo>
                    <a:pt x="4240276" y="304037"/>
                  </a:lnTo>
                  <a:lnTo>
                    <a:pt x="4240276" y="2399004"/>
                  </a:lnTo>
                  <a:lnTo>
                    <a:pt x="4235693" y="2449119"/>
                  </a:lnTo>
                  <a:lnTo>
                    <a:pt x="4222682" y="2495287"/>
                  </a:lnTo>
                  <a:lnTo>
                    <a:pt x="4202347" y="2536136"/>
                  </a:lnTo>
                  <a:lnTo>
                    <a:pt x="4175791" y="2570295"/>
                  </a:lnTo>
                  <a:lnTo>
                    <a:pt x="4144118" y="2596393"/>
                  </a:lnTo>
                  <a:lnTo>
                    <a:pt x="4108434" y="2613058"/>
                  </a:lnTo>
                  <a:lnTo>
                    <a:pt x="4069841" y="2618917"/>
                  </a:lnTo>
                  <a:lnTo>
                    <a:pt x="4139440" y="2618917"/>
                  </a:lnTo>
                  <a:lnTo>
                    <a:pt x="4184668" y="2585509"/>
                  </a:lnTo>
                  <a:lnTo>
                    <a:pt x="4213115" y="2548484"/>
                  </a:lnTo>
                  <a:lnTo>
                    <a:pt x="4234805" y="2504099"/>
                  </a:lnTo>
                  <a:lnTo>
                    <a:pt x="4248629" y="2453793"/>
                  </a:lnTo>
                  <a:lnTo>
                    <a:pt x="4253484" y="2399004"/>
                  </a:lnTo>
                  <a:lnTo>
                    <a:pt x="4253484" y="304037"/>
                  </a:lnTo>
                  <a:lnTo>
                    <a:pt x="4248211" y="247292"/>
                  </a:lnTo>
                  <a:lnTo>
                    <a:pt x="4233306" y="195548"/>
                  </a:lnTo>
                  <a:lnTo>
                    <a:pt x="4215467" y="160654"/>
                  </a:lnTo>
                  <a:close/>
                </a:path>
                <a:path w="4253865" h="2638425">
                  <a:moveTo>
                    <a:pt x="170905" y="2551988"/>
                  </a:moveTo>
                  <a:lnTo>
                    <a:pt x="108712" y="2551988"/>
                  </a:lnTo>
                  <a:lnTo>
                    <a:pt x="126641" y="2560922"/>
                  </a:lnTo>
                  <a:lnTo>
                    <a:pt x="145261" y="2567524"/>
                  </a:lnTo>
                  <a:lnTo>
                    <a:pt x="164706" y="2571616"/>
                  </a:lnTo>
                  <a:lnTo>
                    <a:pt x="185115" y="2573019"/>
                  </a:lnTo>
                  <a:lnTo>
                    <a:pt x="4025773" y="2573019"/>
                  </a:lnTo>
                  <a:lnTo>
                    <a:pt x="4067856" y="2566703"/>
                  </a:lnTo>
                  <a:lnTo>
                    <a:pt x="4095371" y="2553893"/>
                  </a:lnTo>
                  <a:lnTo>
                    <a:pt x="183642" y="2553893"/>
                  </a:lnTo>
                  <a:lnTo>
                    <a:pt x="170905" y="2551988"/>
                  </a:lnTo>
                  <a:close/>
                </a:path>
                <a:path w="4253865" h="2638425">
                  <a:moveTo>
                    <a:pt x="4092331" y="19176"/>
                  </a:moveTo>
                  <a:lnTo>
                    <a:pt x="4024249" y="19176"/>
                  </a:lnTo>
                  <a:lnTo>
                    <a:pt x="4062764" y="25036"/>
                  </a:lnTo>
                  <a:lnTo>
                    <a:pt x="4098248" y="41699"/>
                  </a:lnTo>
                  <a:lnTo>
                    <a:pt x="4129648" y="67792"/>
                  </a:lnTo>
                  <a:lnTo>
                    <a:pt x="4155906" y="101943"/>
                  </a:lnTo>
                  <a:lnTo>
                    <a:pt x="4175969" y="142779"/>
                  </a:lnTo>
                  <a:lnTo>
                    <a:pt x="4188781" y="188927"/>
                  </a:lnTo>
                  <a:lnTo>
                    <a:pt x="4193286" y="239013"/>
                  </a:lnTo>
                  <a:lnTo>
                    <a:pt x="4193286" y="2333980"/>
                  </a:lnTo>
                  <a:lnTo>
                    <a:pt x="4188781" y="2384095"/>
                  </a:lnTo>
                  <a:lnTo>
                    <a:pt x="4175969" y="2430263"/>
                  </a:lnTo>
                  <a:lnTo>
                    <a:pt x="4155906" y="2471112"/>
                  </a:lnTo>
                  <a:lnTo>
                    <a:pt x="4129648" y="2505271"/>
                  </a:lnTo>
                  <a:lnTo>
                    <a:pt x="4098248" y="2531369"/>
                  </a:lnTo>
                  <a:lnTo>
                    <a:pt x="4062764" y="2548034"/>
                  </a:lnTo>
                  <a:lnTo>
                    <a:pt x="4024249" y="2553893"/>
                  </a:lnTo>
                  <a:lnTo>
                    <a:pt x="4095371" y="2553893"/>
                  </a:lnTo>
                  <a:lnTo>
                    <a:pt x="4140599" y="2520485"/>
                  </a:lnTo>
                  <a:lnTo>
                    <a:pt x="4169046" y="2483460"/>
                  </a:lnTo>
                  <a:lnTo>
                    <a:pt x="4190736" y="2439075"/>
                  </a:lnTo>
                  <a:lnTo>
                    <a:pt x="4204560" y="2388769"/>
                  </a:lnTo>
                  <a:lnTo>
                    <a:pt x="4209415" y="2333980"/>
                  </a:lnTo>
                  <a:lnTo>
                    <a:pt x="4209415" y="239013"/>
                  </a:lnTo>
                  <a:lnTo>
                    <a:pt x="4208629" y="218965"/>
                  </a:lnTo>
                  <a:lnTo>
                    <a:pt x="4206462" y="199120"/>
                  </a:lnTo>
                  <a:lnTo>
                    <a:pt x="4203199" y="179631"/>
                  </a:lnTo>
                  <a:lnTo>
                    <a:pt x="4199128" y="160654"/>
                  </a:lnTo>
                  <a:lnTo>
                    <a:pt x="4215467" y="160654"/>
                  </a:lnTo>
                  <a:lnTo>
                    <a:pt x="4210139" y="150233"/>
                  </a:lnTo>
                  <a:lnTo>
                    <a:pt x="4180078" y="112775"/>
                  </a:lnTo>
                  <a:lnTo>
                    <a:pt x="4151372" y="66919"/>
                  </a:lnTo>
                  <a:lnTo>
                    <a:pt x="4114831" y="31289"/>
                  </a:lnTo>
                  <a:lnTo>
                    <a:pt x="4092331" y="19176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638657" y="7024973"/>
            <a:ext cx="3495040" cy="1910714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1056005">
              <a:lnSpc>
                <a:spcPct val="100000"/>
              </a:lnSpc>
              <a:spcBef>
                <a:spcPts val="1545"/>
              </a:spcBef>
            </a:pP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Решение</a:t>
            </a:r>
            <a:endParaRPr sz="30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1155"/>
              </a:spcBef>
            </a:pPr>
            <a:r>
              <a:rPr sz="24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создание</a:t>
            </a:r>
            <a:r>
              <a:rPr sz="24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регионального </a:t>
            </a:r>
            <a:r>
              <a:rPr sz="24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методического</a:t>
            </a:r>
            <a:r>
              <a:rPr sz="24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</a:t>
            </a:r>
            <a:endParaRPr sz="2400">
              <a:latin typeface="Microsoft Sans Serif"/>
              <a:cs typeface="Microsoft Sans Serif"/>
            </a:endParaRPr>
          </a:p>
          <a:p>
            <a:pPr marL="635" algn="ctr">
              <a:lnSpc>
                <a:spcPct val="100000"/>
              </a:lnSpc>
            </a:pPr>
            <a:r>
              <a:rPr sz="24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«PROактивность»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458967" y="7048500"/>
            <a:ext cx="5590540" cy="2620010"/>
            <a:chOff x="5458967" y="7048500"/>
            <a:chExt cx="5590540" cy="2620010"/>
          </a:xfrm>
        </p:grpSpPr>
        <p:sp>
          <p:nvSpPr>
            <p:cNvPr id="24" name="object 24"/>
            <p:cNvSpPr/>
            <p:nvPr/>
          </p:nvSpPr>
          <p:spPr>
            <a:xfrm>
              <a:off x="5600699" y="7208520"/>
              <a:ext cx="5431790" cy="2441575"/>
            </a:xfrm>
            <a:custGeom>
              <a:avLst/>
              <a:gdLst/>
              <a:ahLst/>
              <a:cxnLst/>
              <a:rect l="l" t="t" r="r" b="b"/>
              <a:pathLst>
                <a:path w="5431790" h="2441575">
                  <a:moveTo>
                    <a:pt x="0" y="2374976"/>
                  </a:moveTo>
                  <a:lnTo>
                    <a:pt x="33440" y="2402989"/>
                  </a:lnTo>
                  <a:lnTo>
                    <a:pt x="73596" y="2423880"/>
                  </a:lnTo>
                  <a:lnTo>
                    <a:pt x="121372" y="2436937"/>
                  </a:lnTo>
                  <a:lnTo>
                    <a:pt x="177673" y="2441447"/>
                  </a:lnTo>
                  <a:lnTo>
                    <a:pt x="5209540" y="2441447"/>
                  </a:lnTo>
                  <a:lnTo>
                    <a:pt x="5253973" y="2436970"/>
                  </a:lnTo>
                  <a:lnTo>
                    <a:pt x="5295501" y="2424146"/>
                  </a:lnTo>
                  <a:lnTo>
                    <a:pt x="5333191" y="2403887"/>
                  </a:lnTo>
                  <a:lnTo>
                    <a:pt x="5343051" y="2395867"/>
                  </a:lnTo>
                  <a:lnTo>
                    <a:pt x="100457" y="2395867"/>
                  </a:lnTo>
                  <a:lnTo>
                    <a:pt x="74420" y="2394473"/>
                  </a:lnTo>
                  <a:lnTo>
                    <a:pt x="48752" y="2390408"/>
                  </a:lnTo>
                  <a:lnTo>
                    <a:pt x="23822" y="2383850"/>
                  </a:lnTo>
                  <a:lnTo>
                    <a:pt x="0" y="2374976"/>
                  </a:lnTo>
                  <a:close/>
                </a:path>
                <a:path w="5431790" h="2441575">
                  <a:moveTo>
                    <a:pt x="5377433" y="0"/>
                  </a:moveTo>
                  <a:lnTo>
                    <a:pt x="5383629" y="18825"/>
                  </a:lnTo>
                  <a:lnTo>
                    <a:pt x="5387848" y="38211"/>
                  </a:lnTo>
                  <a:lnTo>
                    <a:pt x="5390257" y="57953"/>
                  </a:lnTo>
                  <a:lnTo>
                    <a:pt x="5391023" y="77850"/>
                  </a:lnTo>
                  <a:lnTo>
                    <a:pt x="5391023" y="2158453"/>
                  </a:lnTo>
                  <a:lnTo>
                    <a:pt x="5385804" y="2206281"/>
                  </a:lnTo>
                  <a:lnTo>
                    <a:pt x="5370994" y="2250837"/>
                  </a:lnTo>
                  <a:lnTo>
                    <a:pt x="5347859" y="2291164"/>
                  </a:lnTo>
                  <a:lnTo>
                    <a:pt x="5317664" y="2326305"/>
                  </a:lnTo>
                  <a:lnTo>
                    <a:pt x="5281677" y="2355303"/>
                  </a:lnTo>
                  <a:lnTo>
                    <a:pt x="5241164" y="2377200"/>
                  </a:lnTo>
                  <a:lnTo>
                    <a:pt x="5197392" y="2391041"/>
                  </a:lnTo>
                  <a:lnTo>
                    <a:pt x="5151628" y="2395867"/>
                  </a:lnTo>
                  <a:lnTo>
                    <a:pt x="5343051" y="2395867"/>
                  </a:lnTo>
                  <a:lnTo>
                    <a:pt x="5393341" y="2344720"/>
                  </a:lnTo>
                  <a:lnTo>
                    <a:pt x="5413940" y="2307636"/>
                  </a:lnTo>
                  <a:lnTo>
                    <a:pt x="5426982" y="2266770"/>
                  </a:lnTo>
                  <a:lnTo>
                    <a:pt x="5431535" y="2223033"/>
                  </a:lnTo>
                  <a:lnTo>
                    <a:pt x="5431535" y="142493"/>
                  </a:lnTo>
                  <a:lnTo>
                    <a:pt x="5427708" y="102316"/>
                  </a:lnTo>
                  <a:lnTo>
                    <a:pt x="5416819" y="64817"/>
                  </a:lnTo>
                  <a:lnTo>
                    <a:pt x="5399764" y="30533"/>
                  </a:lnTo>
                  <a:lnTo>
                    <a:pt x="5377433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478779" y="7066788"/>
              <a:ext cx="5491480" cy="2517775"/>
            </a:xfrm>
            <a:custGeom>
              <a:avLst/>
              <a:gdLst/>
              <a:ahLst/>
              <a:cxnLst/>
              <a:rect l="l" t="t" r="r" b="b"/>
              <a:pathLst>
                <a:path w="5491480" h="2517775">
                  <a:moveTo>
                    <a:pt x="5268976" y="0"/>
                  </a:moveTo>
                  <a:lnTo>
                    <a:pt x="221996" y="0"/>
                  </a:lnTo>
                  <a:lnTo>
                    <a:pt x="177525" y="4479"/>
                  </a:lnTo>
                  <a:lnTo>
                    <a:pt x="135981" y="17307"/>
                  </a:lnTo>
                  <a:lnTo>
                    <a:pt x="98288" y="37571"/>
                  </a:lnTo>
                  <a:lnTo>
                    <a:pt x="65373" y="64357"/>
                  </a:lnTo>
                  <a:lnTo>
                    <a:pt x="38161" y="96750"/>
                  </a:lnTo>
                  <a:lnTo>
                    <a:pt x="17577" y="133838"/>
                  </a:lnTo>
                  <a:lnTo>
                    <a:pt x="4548" y="174705"/>
                  </a:lnTo>
                  <a:lnTo>
                    <a:pt x="0" y="218439"/>
                  </a:lnTo>
                  <a:lnTo>
                    <a:pt x="0" y="2299207"/>
                  </a:lnTo>
                  <a:lnTo>
                    <a:pt x="4548" y="2343496"/>
                  </a:lnTo>
                  <a:lnTo>
                    <a:pt x="17577" y="2384624"/>
                  </a:lnTo>
                  <a:lnTo>
                    <a:pt x="38161" y="2421745"/>
                  </a:lnTo>
                  <a:lnTo>
                    <a:pt x="65373" y="2454014"/>
                  </a:lnTo>
                  <a:lnTo>
                    <a:pt x="98288" y="2480585"/>
                  </a:lnTo>
                  <a:lnTo>
                    <a:pt x="135981" y="2500611"/>
                  </a:lnTo>
                  <a:lnTo>
                    <a:pt x="177525" y="2513247"/>
                  </a:lnTo>
                  <a:lnTo>
                    <a:pt x="221996" y="2517647"/>
                  </a:lnTo>
                  <a:lnTo>
                    <a:pt x="5268976" y="2517647"/>
                  </a:lnTo>
                  <a:lnTo>
                    <a:pt x="5313446" y="2513170"/>
                  </a:lnTo>
                  <a:lnTo>
                    <a:pt x="5354990" y="2500345"/>
                  </a:lnTo>
                  <a:lnTo>
                    <a:pt x="5392683" y="2480086"/>
                  </a:lnTo>
                  <a:lnTo>
                    <a:pt x="5425598" y="2453305"/>
                  </a:lnTo>
                  <a:lnTo>
                    <a:pt x="5452810" y="2420914"/>
                  </a:lnTo>
                  <a:lnTo>
                    <a:pt x="5473394" y="2383825"/>
                  </a:lnTo>
                  <a:lnTo>
                    <a:pt x="5486423" y="2342953"/>
                  </a:lnTo>
                  <a:lnTo>
                    <a:pt x="5490972" y="2299207"/>
                  </a:lnTo>
                  <a:lnTo>
                    <a:pt x="5490972" y="218439"/>
                  </a:lnTo>
                  <a:lnTo>
                    <a:pt x="5486423" y="174705"/>
                  </a:lnTo>
                  <a:lnTo>
                    <a:pt x="5473394" y="133838"/>
                  </a:lnTo>
                  <a:lnTo>
                    <a:pt x="5452810" y="96750"/>
                  </a:lnTo>
                  <a:lnTo>
                    <a:pt x="5425598" y="64357"/>
                  </a:lnTo>
                  <a:lnTo>
                    <a:pt x="5392683" y="37571"/>
                  </a:lnTo>
                  <a:lnTo>
                    <a:pt x="5354990" y="17307"/>
                  </a:lnTo>
                  <a:lnTo>
                    <a:pt x="5313446" y="4479"/>
                  </a:lnTo>
                  <a:lnTo>
                    <a:pt x="5268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458967" y="7048500"/>
              <a:ext cx="5590540" cy="2620010"/>
            </a:xfrm>
            <a:custGeom>
              <a:avLst/>
              <a:gdLst/>
              <a:ahLst/>
              <a:cxnLst/>
              <a:rect l="l" t="t" r="r" b="b"/>
              <a:pathLst>
                <a:path w="5590540" h="2620009">
                  <a:moveTo>
                    <a:pt x="5288788" y="0"/>
                  </a:moveTo>
                  <a:lnTo>
                    <a:pt x="241300" y="0"/>
                  </a:lnTo>
                  <a:lnTo>
                    <a:pt x="192682" y="4823"/>
                  </a:lnTo>
                  <a:lnTo>
                    <a:pt x="147393" y="18657"/>
                  </a:lnTo>
                  <a:lnTo>
                    <a:pt x="106405" y="40545"/>
                  </a:lnTo>
                  <a:lnTo>
                    <a:pt x="70691" y="69532"/>
                  </a:lnTo>
                  <a:lnTo>
                    <a:pt x="41221" y="104663"/>
                  </a:lnTo>
                  <a:lnTo>
                    <a:pt x="18968" y="144982"/>
                  </a:lnTo>
                  <a:lnTo>
                    <a:pt x="4904" y="189534"/>
                  </a:lnTo>
                  <a:lnTo>
                    <a:pt x="0" y="237362"/>
                  </a:lnTo>
                  <a:lnTo>
                    <a:pt x="0" y="2317800"/>
                  </a:lnTo>
                  <a:lnTo>
                    <a:pt x="4478" y="2363257"/>
                  </a:lnTo>
                  <a:lnTo>
                    <a:pt x="17296" y="2405705"/>
                  </a:lnTo>
                  <a:lnTo>
                    <a:pt x="37526" y="2444415"/>
                  </a:lnTo>
                  <a:lnTo>
                    <a:pt x="64243" y="2478657"/>
                  </a:lnTo>
                  <a:lnTo>
                    <a:pt x="96520" y="2507703"/>
                  </a:lnTo>
                  <a:lnTo>
                    <a:pt x="125988" y="2544882"/>
                  </a:lnTo>
                  <a:lnTo>
                    <a:pt x="163374" y="2575862"/>
                  </a:lnTo>
                  <a:lnTo>
                    <a:pt x="208735" y="2599457"/>
                  </a:lnTo>
                  <a:lnTo>
                    <a:pt x="262123" y="2614483"/>
                  </a:lnTo>
                  <a:lnTo>
                    <a:pt x="323596" y="2619756"/>
                  </a:lnTo>
                  <a:lnTo>
                    <a:pt x="5348732" y="2619756"/>
                  </a:lnTo>
                  <a:lnTo>
                    <a:pt x="5397349" y="2614930"/>
                  </a:lnTo>
                  <a:lnTo>
                    <a:pt x="5442638" y="2601091"/>
                  </a:lnTo>
                  <a:lnTo>
                    <a:pt x="5443241" y="2600769"/>
                  </a:lnTo>
                  <a:lnTo>
                    <a:pt x="323596" y="2600769"/>
                  </a:lnTo>
                  <a:lnTo>
                    <a:pt x="265533" y="2596259"/>
                  </a:lnTo>
                  <a:lnTo>
                    <a:pt x="216852" y="2583202"/>
                  </a:lnTo>
                  <a:lnTo>
                    <a:pt x="176363" y="2562311"/>
                  </a:lnTo>
                  <a:lnTo>
                    <a:pt x="142875" y="2534297"/>
                  </a:lnTo>
                  <a:lnTo>
                    <a:pt x="222185" y="2534297"/>
                  </a:lnTo>
                  <a:lnTo>
                    <a:pt x="196866" y="2531791"/>
                  </a:lnTo>
                  <a:lnTo>
                    <a:pt x="155338" y="2519158"/>
                  </a:lnTo>
                  <a:lnTo>
                    <a:pt x="117648" y="2499136"/>
                  </a:lnTo>
                  <a:lnTo>
                    <a:pt x="84724" y="2472572"/>
                  </a:lnTo>
                  <a:lnTo>
                    <a:pt x="57498" y="2440311"/>
                  </a:lnTo>
                  <a:lnTo>
                    <a:pt x="36899" y="2403198"/>
                  </a:lnTo>
                  <a:lnTo>
                    <a:pt x="23857" y="2362079"/>
                  </a:lnTo>
                  <a:lnTo>
                    <a:pt x="19304" y="2317800"/>
                  </a:lnTo>
                  <a:lnTo>
                    <a:pt x="19304" y="237362"/>
                  </a:lnTo>
                  <a:lnTo>
                    <a:pt x="23857" y="193634"/>
                  </a:lnTo>
                  <a:lnTo>
                    <a:pt x="36899" y="152781"/>
                  </a:lnTo>
                  <a:lnTo>
                    <a:pt x="57498" y="115713"/>
                  </a:lnTo>
                  <a:lnTo>
                    <a:pt x="84724" y="83343"/>
                  </a:lnTo>
                  <a:lnTo>
                    <a:pt x="117648" y="56581"/>
                  </a:lnTo>
                  <a:lnTo>
                    <a:pt x="155338" y="36337"/>
                  </a:lnTo>
                  <a:lnTo>
                    <a:pt x="196866" y="23523"/>
                  </a:lnTo>
                  <a:lnTo>
                    <a:pt x="241300" y="19050"/>
                  </a:lnTo>
                  <a:lnTo>
                    <a:pt x="5382235" y="19050"/>
                  </a:lnTo>
                  <a:lnTo>
                    <a:pt x="5339352" y="5273"/>
                  </a:lnTo>
                  <a:lnTo>
                    <a:pt x="5288788" y="0"/>
                  </a:lnTo>
                  <a:close/>
                </a:path>
                <a:path w="5590540" h="2620009">
                  <a:moveTo>
                    <a:pt x="5540162" y="159512"/>
                  </a:moveTo>
                  <a:lnTo>
                    <a:pt x="5518531" y="159512"/>
                  </a:lnTo>
                  <a:lnTo>
                    <a:pt x="5540861" y="190045"/>
                  </a:lnTo>
                  <a:lnTo>
                    <a:pt x="5557916" y="224329"/>
                  </a:lnTo>
                  <a:lnTo>
                    <a:pt x="5568805" y="261828"/>
                  </a:lnTo>
                  <a:lnTo>
                    <a:pt x="5572633" y="302006"/>
                  </a:lnTo>
                  <a:lnTo>
                    <a:pt x="5572633" y="2382367"/>
                  </a:lnTo>
                  <a:lnTo>
                    <a:pt x="5567997" y="2426103"/>
                  </a:lnTo>
                  <a:lnTo>
                    <a:pt x="5554739" y="2466968"/>
                  </a:lnTo>
                  <a:lnTo>
                    <a:pt x="5533835" y="2504050"/>
                  </a:lnTo>
                  <a:lnTo>
                    <a:pt x="5506259" y="2536436"/>
                  </a:lnTo>
                  <a:lnTo>
                    <a:pt x="5472986" y="2563213"/>
                  </a:lnTo>
                  <a:lnTo>
                    <a:pt x="5434990" y="2583469"/>
                  </a:lnTo>
                  <a:lnTo>
                    <a:pt x="5393247" y="2596292"/>
                  </a:lnTo>
                  <a:lnTo>
                    <a:pt x="5348732" y="2600769"/>
                  </a:lnTo>
                  <a:lnTo>
                    <a:pt x="5443241" y="2600769"/>
                  </a:lnTo>
                  <a:lnTo>
                    <a:pt x="5483626" y="2579196"/>
                  </a:lnTo>
                  <a:lnTo>
                    <a:pt x="5519340" y="2550201"/>
                  </a:lnTo>
                  <a:lnTo>
                    <a:pt x="5548810" y="2515064"/>
                  </a:lnTo>
                  <a:lnTo>
                    <a:pt x="5571063" y="2474741"/>
                  </a:lnTo>
                  <a:lnTo>
                    <a:pt x="5585127" y="2430190"/>
                  </a:lnTo>
                  <a:lnTo>
                    <a:pt x="5590032" y="2382367"/>
                  </a:lnTo>
                  <a:lnTo>
                    <a:pt x="5590032" y="302006"/>
                  </a:lnTo>
                  <a:lnTo>
                    <a:pt x="5585553" y="256546"/>
                  </a:lnTo>
                  <a:lnTo>
                    <a:pt x="5572735" y="214079"/>
                  </a:lnTo>
                  <a:lnTo>
                    <a:pt x="5552505" y="175343"/>
                  </a:lnTo>
                  <a:lnTo>
                    <a:pt x="5540162" y="159512"/>
                  </a:lnTo>
                  <a:close/>
                </a:path>
                <a:path w="5590540" h="2620009">
                  <a:moveTo>
                    <a:pt x="222185" y="2534297"/>
                  </a:moveTo>
                  <a:lnTo>
                    <a:pt x="142875" y="2534297"/>
                  </a:lnTo>
                  <a:lnTo>
                    <a:pt x="166429" y="2543171"/>
                  </a:lnTo>
                  <a:lnTo>
                    <a:pt x="190912" y="2549729"/>
                  </a:lnTo>
                  <a:lnTo>
                    <a:pt x="216491" y="2553794"/>
                  </a:lnTo>
                  <a:lnTo>
                    <a:pt x="243332" y="2555189"/>
                  </a:lnTo>
                  <a:lnTo>
                    <a:pt x="5290820" y="2555189"/>
                  </a:lnTo>
                  <a:lnTo>
                    <a:pt x="5339437" y="2550363"/>
                  </a:lnTo>
                  <a:lnTo>
                    <a:pt x="5384726" y="2536524"/>
                  </a:lnTo>
                  <a:lnTo>
                    <a:pt x="5385352" y="2536190"/>
                  </a:lnTo>
                  <a:lnTo>
                    <a:pt x="241300" y="2536190"/>
                  </a:lnTo>
                  <a:lnTo>
                    <a:pt x="222185" y="2534297"/>
                  </a:lnTo>
                  <a:close/>
                </a:path>
                <a:path w="5590540" h="2620009">
                  <a:moveTo>
                    <a:pt x="5382235" y="19050"/>
                  </a:moveTo>
                  <a:lnTo>
                    <a:pt x="5288788" y="19050"/>
                  </a:lnTo>
                  <a:lnTo>
                    <a:pt x="5333263" y="23523"/>
                  </a:lnTo>
                  <a:lnTo>
                    <a:pt x="5374822" y="36337"/>
                  </a:lnTo>
                  <a:lnTo>
                    <a:pt x="5412535" y="56581"/>
                  </a:lnTo>
                  <a:lnTo>
                    <a:pt x="5445474" y="83343"/>
                  </a:lnTo>
                  <a:lnTo>
                    <a:pt x="5472709" y="115713"/>
                  </a:lnTo>
                  <a:lnTo>
                    <a:pt x="5493313" y="152781"/>
                  </a:lnTo>
                  <a:lnTo>
                    <a:pt x="5506356" y="193634"/>
                  </a:lnTo>
                  <a:lnTo>
                    <a:pt x="5510911" y="237362"/>
                  </a:lnTo>
                  <a:lnTo>
                    <a:pt x="5510911" y="2317800"/>
                  </a:lnTo>
                  <a:lnTo>
                    <a:pt x="5506356" y="2361536"/>
                  </a:lnTo>
                  <a:lnTo>
                    <a:pt x="5493313" y="2402400"/>
                  </a:lnTo>
                  <a:lnTo>
                    <a:pt x="5472709" y="2439479"/>
                  </a:lnTo>
                  <a:lnTo>
                    <a:pt x="5445474" y="2471862"/>
                  </a:lnTo>
                  <a:lnTo>
                    <a:pt x="5412535" y="2498637"/>
                  </a:lnTo>
                  <a:lnTo>
                    <a:pt x="5374822" y="2518892"/>
                  </a:lnTo>
                  <a:lnTo>
                    <a:pt x="5333263" y="2531713"/>
                  </a:lnTo>
                  <a:lnTo>
                    <a:pt x="5288788" y="2536190"/>
                  </a:lnTo>
                  <a:lnTo>
                    <a:pt x="5385352" y="2536190"/>
                  </a:lnTo>
                  <a:lnTo>
                    <a:pt x="5425714" y="2514629"/>
                  </a:lnTo>
                  <a:lnTo>
                    <a:pt x="5461428" y="2485634"/>
                  </a:lnTo>
                  <a:lnTo>
                    <a:pt x="5490898" y="2450497"/>
                  </a:lnTo>
                  <a:lnTo>
                    <a:pt x="5513151" y="2410174"/>
                  </a:lnTo>
                  <a:lnTo>
                    <a:pt x="5527215" y="2365623"/>
                  </a:lnTo>
                  <a:lnTo>
                    <a:pt x="5532120" y="2317800"/>
                  </a:lnTo>
                  <a:lnTo>
                    <a:pt x="5532120" y="237362"/>
                  </a:lnTo>
                  <a:lnTo>
                    <a:pt x="5531086" y="217465"/>
                  </a:lnTo>
                  <a:lnTo>
                    <a:pt x="5528230" y="197723"/>
                  </a:lnTo>
                  <a:lnTo>
                    <a:pt x="5523922" y="178337"/>
                  </a:lnTo>
                  <a:lnTo>
                    <a:pt x="5518531" y="159512"/>
                  </a:lnTo>
                  <a:lnTo>
                    <a:pt x="5540162" y="159512"/>
                  </a:lnTo>
                  <a:lnTo>
                    <a:pt x="5525788" y="141075"/>
                  </a:lnTo>
                  <a:lnTo>
                    <a:pt x="5493512" y="112013"/>
                  </a:lnTo>
                  <a:lnTo>
                    <a:pt x="5464222" y="74858"/>
                  </a:lnTo>
                  <a:lnTo>
                    <a:pt x="5428087" y="43891"/>
                  </a:lnTo>
                  <a:lnTo>
                    <a:pt x="5386124" y="20299"/>
                  </a:lnTo>
                  <a:lnTo>
                    <a:pt x="5382235" y="1905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641594" y="7072598"/>
            <a:ext cx="5287010" cy="219138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743075">
              <a:lnSpc>
                <a:spcPct val="100000"/>
              </a:lnSpc>
              <a:spcBef>
                <a:spcPts val="1170"/>
              </a:spcBef>
            </a:pP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Результат</a:t>
            </a:r>
            <a:endParaRPr sz="3000">
              <a:latin typeface="Arial"/>
              <a:cs typeface="Arial"/>
            </a:endParaRPr>
          </a:p>
          <a:p>
            <a:pPr marL="697230" marR="687070" indent="-2540" algn="ctr">
              <a:lnSpc>
                <a:spcPct val="100000"/>
              </a:lnSpc>
              <a:spcBef>
                <a:spcPts val="855"/>
              </a:spcBef>
            </a:pPr>
            <a:r>
              <a:rPr sz="2400" spc="-20" dirty="0">
                <a:solidFill>
                  <a:srgbClr val="2E1B53"/>
                </a:solidFill>
                <a:latin typeface="Microsoft Sans Serif"/>
                <a:cs typeface="Microsoft Sans Serif"/>
              </a:rPr>
              <a:t>создание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в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регионе</a:t>
            </a:r>
            <a:r>
              <a:rPr sz="2400" spc="-3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единой </a:t>
            </a:r>
            <a:r>
              <a:rPr sz="2400" spc="-30" dirty="0">
                <a:solidFill>
                  <a:srgbClr val="2E1B53"/>
                </a:solidFill>
                <a:latin typeface="Microsoft Sans Serif"/>
                <a:cs typeface="Microsoft Sans Serif"/>
              </a:rPr>
              <a:t>методической</a:t>
            </a:r>
            <a:r>
              <a:rPr sz="2400" spc="-114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площадки</a:t>
            </a:r>
            <a:r>
              <a:rPr sz="2400" spc="-9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2E1B53"/>
                </a:solidFill>
                <a:latin typeface="Microsoft Sans Serif"/>
                <a:cs typeface="Microsoft Sans Serif"/>
              </a:rPr>
              <a:t>по</a:t>
            </a:r>
            <a:endParaRPr sz="240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совершенствованию</a:t>
            </a:r>
            <a:r>
              <a:rPr sz="2400" spc="-55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10" dirty="0">
                <a:solidFill>
                  <a:srgbClr val="2E1B53"/>
                </a:solidFill>
                <a:latin typeface="Microsoft Sans Serif"/>
                <a:cs typeface="Microsoft Sans Serif"/>
              </a:rPr>
              <a:t>воспитательной</a:t>
            </a:r>
            <a:endParaRPr sz="2400">
              <a:latin typeface="Microsoft Sans Serif"/>
              <a:cs typeface="Microsoft Sans Serif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деятельности</a:t>
            </a:r>
            <a:r>
              <a:rPr sz="2400" spc="-6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dirty="0">
                <a:solidFill>
                  <a:srgbClr val="2E1B53"/>
                </a:solidFill>
                <a:latin typeface="Microsoft Sans Serif"/>
                <a:cs typeface="Microsoft Sans Serif"/>
              </a:rPr>
              <a:t>в</a:t>
            </a:r>
            <a:r>
              <a:rPr sz="2400" spc="-70" dirty="0">
                <a:solidFill>
                  <a:srgbClr val="2E1B53"/>
                </a:solidFill>
                <a:latin typeface="Microsoft Sans Serif"/>
                <a:cs typeface="Microsoft Sans Serif"/>
              </a:rPr>
              <a:t> </a:t>
            </a:r>
            <a:r>
              <a:rPr sz="2400" spc="-25" dirty="0">
                <a:solidFill>
                  <a:srgbClr val="2E1B53"/>
                </a:solidFill>
                <a:latin typeface="Microsoft Sans Serif"/>
                <a:cs typeface="Microsoft Sans Serif"/>
              </a:rPr>
              <a:t>ПОО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477511" y="627380"/>
            <a:ext cx="13630275" cy="8439150"/>
            <a:chOff x="4477511" y="627380"/>
            <a:chExt cx="13630275" cy="8439150"/>
          </a:xfrm>
        </p:grpSpPr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77511" y="8353044"/>
              <a:ext cx="1001267" cy="71323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841101" y="627380"/>
              <a:ext cx="7266685" cy="746340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847725"/>
          </a:xfrm>
          <a:custGeom>
            <a:avLst/>
            <a:gdLst/>
            <a:ahLst/>
            <a:cxnLst/>
            <a:rect l="l" t="t" r="r" b="b"/>
            <a:pathLst>
              <a:path w="18288000" h="847725">
                <a:moveTo>
                  <a:pt x="18288000" y="0"/>
                </a:moveTo>
                <a:lnTo>
                  <a:pt x="0" y="0"/>
                </a:lnTo>
                <a:lnTo>
                  <a:pt x="0" y="847344"/>
                </a:lnTo>
                <a:lnTo>
                  <a:pt x="18288000" y="847344"/>
                </a:lnTo>
                <a:lnTo>
                  <a:pt x="18288000" y="0"/>
                </a:lnTo>
                <a:close/>
              </a:path>
            </a:pathLst>
          </a:custGeom>
          <a:solidFill>
            <a:srgbClr val="EDED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4723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1F5F"/>
                </a:solidFill>
              </a:rPr>
              <a:t>Методический</a:t>
            </a:r>
            <a:r>
              <a:rPr spc="450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полигон</a:t>
            </a:r>
            <a:r>
              <a:rPr spc="520" dirty="0">
                <a:solidFill>
                  <a:srgbClr val="001F5F"/>
                </a:solidFill>
              </a:rPr>
              <a:t> </a:t>
            </a:r>
            <a:r>
              <a:rPr spc="40" dirty="0">
                <a:solidFill>
                  <a:srgbClr val="001F5F"/>
                </a:solidFill>
              </a:rPr>
              <a:t>PROактивность</a:t>
            </a:r>
          </a:p>
        </p:txBody>
      </p:sp>
      <p:sp>
        <p:nvSpPr>
          <p:cNvPr id="4" name="object 4"/>
          <p:cNvSpPr/>
          <p:nvPr/>
        </p:nvSpPr>
        <p:spPr>
          <a:xfrm>
            <a:off x="17440656" y="0"/>
            <a:ext cx="847725" cy="822960"/>
          </a:xfrm>
          <a:custGeom>
            <a:avLst/>
            <a:gdLst/>
            <a:ahLst/>
            <a:cxnLst/>
            <a:rect l="l" t="t" r="r" b="b"/>
            <a:pathLst>
              <a:path w="847725" h="822960">
                <a:moveTo>
                  <a:pt x="0" y="822959"/>
                </a:moveTo>
                <a:lnTo>
                  <a:pt x="847344" y="822959"/>
                </a:lnTo>
                <a:lnTo>
                  <a:pt x="847344" y="0"/>
                </a:lnTo>
                <a:lnTo>
                  <a:pt x="0" y="0"/>
                </a:lnTo>
                <a:lnTo>
                  <a:pt x="0" y="822959"/>
                </a:lnTo>
                <a:close/>
              </a:path>
            </a:pathLst>
          </a:custGeom>
          <a:solidFill>
            <a:srgbClr val="E07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721198" y="176021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4</a:t>
            </a:r>
            <a:endParaRPr sz="2400">
              <a:latin typeface="Microsoft Sans Serif"/>
              <a:cs typeface="Microsoft Sans Serif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08431" y="847344"/>
            <a:ext cx="5600700" cy="9145905"/>
            <a:chOff x="408431" y="847344"/>
            <a:chExt cx="5600700" cy="9145905"/>
          </a:xfrm>
        </p:grpSpPr>
        <p:sp>
          <p:nvSpPr>
            <p:cNvPr id="7" name="object 7"/>
            <p:cNvSpPr/>
            <p:nvPr/>
          </p:nvSpPr>
          <p:spPr>
            <a:xfrm>
              <a:off x="548639" y="1091184"/>
              <a:ext cx="5442585" cy="8872855"/>
            </a:xfrm>
            <a:custGeom>
              <a:avLst/>
              <a:gdLst/>
              <a:ahLst/>
              <a:cxnLst/>
              <a:rect l="l" t="t" r="r" b="b"/>
              <a:pathLst>
                <a:path w="5442585" h="8872855">
                  <a:moveTo>
                    <a:pt x="0" y="8771026"/>
                  </a:moveTo>
                  <a:lnTo>
                    <a:pt x="33523" y="8813883"/>
                  </a:lnTo>
                  <a:lnTo>
                    <a:pt x="73764" y="8845846"/>
                  </a:lnTo>
                  <a:lnTo>
                    <a:pt x="121640" y="8865825"/>
                  </a:lnTo>
                  <a:lnTo>
                    <a:pt x="178066" y="8872728"/>
                  </a:lnTo>
                  <a:lnTo>
                    <a:pt x="5219700" y="8872728"/>
                  </a:lnTo>
                  <a:lnTo>
                    <a:pt x="5289657" y="8855548"/>
                  </a:lnTo>
                  <a:lnTo>
                    <a:pt x="5350690" y="8807822"/>
                  </a:lnTo>
                  <a:lnTo>
                    <a:pt x="5354433" y="8802992"/>
                  </a:lnTo>
                  <a:lnTo>
                    <a:pt x="100596" y="8802992"/>
                  </a:lnTo>
                  <a:lnTo>
                    <a:pt x="74539" y="8800856"/>
                  </a:lnTo>
                  <a:lnTo>
                    <a:pt x="48845" y="8794634"/>
                  </a:lnTo>
                  <a:lnTo>
                    <a:pt x="23878" y="8784598"/>
                  </a:lnTo>
                  <a:lnTo>
                    <a:pt x="0" y="8771026"/>
                  </a:lnTo>
                  <a:close/>
                </a:path>
                <a:path w="5442585" h="8872855">
                  <a:moveTo>
                    <a:pt x="5388102" y="0"/>
                  </a:moveTo>
                  <a:lnTo>
                    <a:pt x="5394277" y="28811"/>
                  </a:lnTo>
                  <a:lnTo>
                    <a:pt x="5398452" y="58467"/>
                  </a:lnTo>
                  <a:lnTo>
                    <a:pt x="5400817" y="88671"/>
                  </a:lnTo>
                  <a:lnTo>
                    <a:pt x="5401564" y="119125"/>
                  </a:lnTo>
                  <a:lnTo>
                    <a:pt x="5401564" y="8439759"/>
                  </a:lnTo>
                  <a:lnTo>
                    <a:pt x="5398189" y="8498650"/>
                  </a:lnTo>
                  <a:lnTo>
                    <a:pt x="5388501" y="8554525"/>
                  </a:lnTo>
                  <a:lnTo>
                    <a:pt x="5373147" y="8606636"/>
                  </a:lnTo>
                  <a:lnTo>
                    <a:pt x="5352779" y="8654231"/>
                  </a:lnTo>
                  <a:lnTo>
                    <a:pt x="5328046" y="8696561"/>
                  </a:lnTo>
                  <a:lnTo>
                    <a:pt x="5299599" y="8732876"/>
                  </a:lnTo>
                  <a:lnTo>
                    <a:pt x="5268086" y="8762427"/>
                  </a:lnTo>
                  <a:lnTo>
                    <a:pt x="5234159" y="8784463"/>
                  </a:lnTo>
                  <a:lnTo>
                    <a:pt x="5198467" y="8798235"/>
                  </a:lnTo>
                  <a:lnTo>
                    <a:pt x="5161661" y="8802992"/>
                  </a:lnTo>
                  <a:lnTo>
                    <a:pt x="5354433" y="8802992"/>
                  </a:lnTo>
                  <a:lnTo>
                    <a:pt x="5398995" y="8735268"/>
                  </a:lnTo>
                  <a:lnTo>
                    <a:pt x="5417186" y="8691468"/>
                  </a:lnTo>
                  <a:lnTo>
                    <a:pt x="5430767" y="8643606"/>
                  </a:lnTo>
                  <a:lnTo>
                    <a:pt x="5439265" y="8592395"/>
                  </a:lnTo>
                  <a:lnTo>
                    <a:pt x="5442204" y="8538552"/>
                  </a:lnTo>
                  <a:lnTo>
                    <a:pt x="5442204" y="217932"/>
                  </a:lnTo>
                  <a:lnTo>
                    <a:pt x="5439722" y="168517"/>
                  </a:lnTo>
                  <a:lnTo>
                    <a:pt x="5432596" y="121596"/>
                  </a:lnTo>
                  <a:lnTo>
                    <a:pt x="5421300" y="77589"/>
                  </a:lnTo>
                  <a:lnTo>
                    <a:pt x="5406310" y="36917"/>
                  </a:lnTo>
                  <a:lnTo>
                    <a:pt x="5388102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6719" y="876300"/>
              <a:ext cx="5503545" cy="8989060"/>
            </a:xfrm>
            <a:custGeom>
              <a:avLst/>
              <a:gdLst/>
              <a:ahLst/>
              <a:cxnLst/>
              <a:rect l="l" t="t" r="r" b="b"/>
              <a:pathLst>
                <a:path w="5503545" h="8989060">
                  <a:moveTo>
                    <a:pt x="5280659" y="0"/>
                  </a:moveTo>
                  <a:lnTo>
                    <a:pt x="222503" y="0"/>
                  </a:lnTo>
                  <a:lnTo>
                    <a:pt x="186653" y="4414"/>
                  </a:lnTo>
                  <a:lnTo>
                    <a:pt x="120687" y="37585"/>
                  </a:lnTo>
                  <a:lnTo>
                    <a:pt x="91524" y="64910"/>
                  </a:lnTo>
                  <a:lnTo>
                    <a:pt x="65541" y="98440"/>
                  </a:lnTo>
                  <a:lnTo>
                    <a:pt x="43215" y="137461"/>
                  </a:lnTo>
                  <a:lnTo>
                    <a:pt x="25022" y="181257"/>
                  </a:lnTo>
                  <a:lnTo>
                    <a:pt x="11438" y="229112"/>
                  </a:lnTo>
                  <a:lnTo>
                    <a:pt x="2938" y="280310"/>
                  </a:lnTo>
                  <a:lnTo>
                    <a:pt x="0" y="334136"/>
                  </a:lnTo>
                  <a:lnTo>
                    <a:pt x="0" y="8654389"/>
                  </a:lnTo>
                  <a:lnTo>
                    <a:pt x="2938" y="8708935"/>
                  </a:lnTo>
                  <a:lnTo>
                    <a:pt x="11438" y="8760553"/>
                  </a:lnTo>
                  <a:lnTo>
                    <a:pt x="25022" y="8808579"/>
                  </a:lnTo>
                  <a:lnTo>
                    <a:pt x="43215" y="8852352"/>
                  </a:lnTo>
                  <a:lnTo>
                    <a:pt x="65541" y="8891208"/>
                  </a:lnTo>
                  <a:lnTo>
                    <a:pt x="91524" y="8924485"/>
                  </a:lnTo>
                  <a:lnTo>
                    <a:pt x="120687" y="8951520"/>
                  </a:lnTo>
                  <a:lnTo>
                    <a:pt x="186653" y="8984216"/>
                  </a:lnTo>
                  <a:lnTo>
                    <a:pt x="222503" y="8988552"/>
                  </a:lnTo>
                  <a:lnTo>
                    <a:pt x="5280659" y="8988552"/>
                  </a:lnTo>
                  <a:lnTo>
                    <a:pt x="5350617" y="8971373"/>
                  </a:lnTo>
                  <a:lnTo>
                    <a:pt x="5411650" y="8923651"/>
                  </a:lnTo>
                  <a:lnTo>
                    <a:pt x="5437631" y="8890122"/>
                  </a:lnTo>
                  <a:lnTo>
                    <a:pt x="5459955" y="8851101"/>
                  </a:lnTo>
                  <a:lnTo>
                    <a:pt x="5478146" y="8807302"/>
                  </a:lnTo>
                  <a:lnTo>
                    <a:pt x="5491727" y="8759441"/>
                  </a:lnTo>
                  <a:lnTo>
                    <a:pt x="5500225" y="8708232"/>
                  </a:lnTo>
                  <a:lnTo>
                    <a:pt x="5503164" y="8654389"/>
                  </a:lnTo>
                  <a:lnTo>
                    <a:pt x="5503164" y="334136"/>
                  </a:lnTo>
                  <a:lnTo>
                    <a:pt x="5500225" y="280310"/>
                  </a:lnTo>
                  <a:lnTo>
                    <a:pt x="5491727" y="229112"/>
                  </a:lnTo>
                  <a:lnTo>
                    <a:pt x="5478146" y="181257"/>
                  </a:lnTo>
                  <a:lnTo>
                    <a:pt x="5459955" y="137461"/>
                  </a:lnTo>
                  <a:lnTo>
                    <a:pt x="5437632" y="98440"/>
                  </a:lnTo>
                  <a:lnTo>
                    <a:pt x="5411650" y="64910"/>
                  </a:lnTo>
                  <a:lnTo>
                    <a:pt x="5382487" y="37585"/>
                  </a:lnTo>
                  <a:lnTo>
                    <a:pt x="5316516" y="4414"/>
                  </a:lnTo>
                  <a:lnTo>
                    <a:pt x="52806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08431" y="847344"/>
              <a:ext cx="5600700" cy="9145905"/>
            </a:xfrm>
            <a:custGeom>
              <a:avLst/>
              <a:gdLst/>
              <a:ahLst/>
              <a:cxnLst/>
              <a:rect l="l" t="t" r="r" b="b"/>
              <a:pathLst>
                <a:path w="5600700" h="9145905">
                  <a:moveTo>
                    <a:pt x="5298948" y="0"/>
                  </a:moveTo>
                  <a:lnTo>
                    <a:pt x="241808" y="0"/>
                  </a:lnTo>
                  <a:lnTo>
                    <a:pt x="202602" y="4755"/>
                  </a:lnTo>
                  <a:lnTo>
                    <a:pt x="165404" y="18523"/>
                  </a:lnTo>
                  <a:lnTo>
                    <a:pt x="130714" y="40554"/>
                  </a:lnTo>
                  <a:lnTo>
                    <a:pt x="99029" y="70099"/>
                  </a:lnTo>
                  <a:lnTo>
                    <a:pt x="70850" y="106410"/>
                  </a:lnTo>
                  <a:lnTo>
                    <a:pt x="46675" y="148736"/>
                  </a:lnTo>
                  <a:lnTo>
                    <a:pt x="27003" y="196329"/>
                  </a:lnTo>
                  <a:lnTo>
                    <a:pt x="12334" y="248440"/>
                  </a:lnTo>
                  <a:lnTo>
                    <a:pt x="3166" y="304320"/>
                  </a:lnTo>
                  <a:lnTo>
                    <a:pt x="0" y="363220"/>
                  </a:lnTo>
                  <a:lnTo>
                    <a:pt x="0" y="8683510"/>
                  </a:lnTo>
                  <a:lnTo>
                    <a:pt x="3134" y="8741760"/>
                  </a:lnTo>
                  <a:lnTo>
                    <a:pt x="12178" y="8796942"/>
                  </a:lnTo>
                  <a:lnTo>
                    <a:pt x="26596" y="8848410"/>
                  </a:lnTo>
                  <a:lnTo>
                    <a:pt x="45851" y="8895520"/>
                  </a:lnTo>
                  <a:lnTo>
                    <a:pt x="69406" y="8937627"/>
                  </a:lnTo>
                  <a:lnTo>
                    <a:pt x="96723" y="8974086"/>
                  </a:lnTo>
                  <a:lnTo>
                    <a:pt x="120747" y="9022098"/>
                  </a:lnTo>
                  <a:lnTo>
                    <a:pt x="150285" y="9063734"/>
                  </a:lnTo>
                  <a:lnTo>
                    <a:pt x="185370" y="9097943"/>
                  </a:lnTo>
                  <a:lnTo>
                    <a:pt x="226036" y="9123677"/>
                  </a:lnTo>
                  <a:lnTo>
                    <a:pt x="272316" y="9139887"/>
                  </a:lnTo>
                  <a:lnTo>
                    <a:pt x="324243" y="9145524"/>
                  </a:lnTo>
                  <a:lnTo>
                    <a:pt x="5358892" y="9145524"/>
                  </a:lnTo>
                  <a:lnTo>
                    <a:pt x="5398097" y="9140767"/>
                  </a:lnTo>
                  <a:lnTo>
                    <a:pt x="5435295" y="9126996"/>
                  </a:lnTo>
                  <a:lnTo>
                    <a:pt x="5451873" y="9116466"/>
                  </a:lnTo>
                  <a:lnTo>
                    <a:pt x="324243" y="9116466"/>
                  </a:lnTo>
                  <a:lnTo>
                    <a:pt x="266062" y="9109565"/>
                  </a:lnTo>
                  <a:lnTo>
                    <a:pt x="217287" y="9089590"/>
                  </a:lnTo>
                  <a:lnTo>
                    <a:pt x="176718" y="9057626"/>
                  </a:lnTo>
                  <a:lnTo>
                    <a:pt x="143154" y="9014764"/>
                  </a:lnTo>
                  <a:lnTo>
                    <a:pt x="217763" y="9014764"/>
                  </a:lnTo>
                  <a:lnTo>
                    <a:pt x="205964" y="9013337"/>
                  </a:lnTo>
                  <a:lnTo>
                    <a:pt x="140011" y="8980641"/>
                  </a:lnTo>
                  <a:lnTo>
                    <a:pt x="110852" y="8953606"/>
                  </a:lnTo>
                  <a:lnTo>
                    <a:pt x="84874" y="8920329"/>
                  </a:lnTo>
                  <a:lnTo>
                    <a:pt x="62551" y="8881473"/>
                  </a:lnTo>
                  <a:lnTo>
                    <a:pt x="44361" y="8837700"/>
                  </a:lnTo>
                  <a:lnTo>
                    <a:pt x="30779" y="8789674"/>
                  </a:lnTo>
                  <a:lnTo>
                    <a:pt x="22280" y="8738057"/>
                  </a:lnTo>
                  <a:lnTo>
                    <a:pt x="19342" y="8683510"/>
                  </a:lnTo>
                  <a:lnTo>
                    <a:pt x="19342" y="363220"/>
                  </a:lnTo>
                  <a:lnTo>
                    <a:pt x="22280" y="309393"/>
                  </a:lnTo>
                  <a:lnTo>
                    <a:pt x="30779" y="258195"/>
                  </a:lnTo>
                  <a:lnTo>
                    <a:pt x="44361" y="210340"/>
                  </a:lnTo>
                  <a:lnTo>
                    <a:pt x="62551" y="166544"/>
                  </a:lnTo>
                  <a:lnTo>
                    <a:pt x="84874" y="127523"/>
                  </a:lnTo>
                  <a:lnTo>
                    <a:pt x="110852" y="93993"/>
                  </a:lnTo>
                  <a:lnTo>
                    <a:pt x="140011" y="66668"/>
                  </a:lnTo>
                  <a:lnTo>
                    <a:pt x="205964" y="33497"/>
                  </a:lnTo>
                  <a:lnTo>
                    <a:pt x="241808" y="29082"/>
                  </a:lnTo>
                  <a:lnTo>
                    <a:pt x="5391654" y="29082"/>
                  </a:lnTo>
                  <a:lnTo>
                    <a:pt x="5381300" y="21844"/>
                  </a:lnTo>
                  <a:lnTo>
                    <a:pt x="5341383" y="5635"/>
                  </a:lnTo>
                  <a:lnTo>
                    <a:pt x="5298948" y="0"/>
                  </a:lnTo>
                  <a:close/>
                </a:path>
                <a:path w="5600700" h="9145905">
                  <a:moveTo>
                    <a:pt x="5551504" y="244094"/>
                  </a:moveTo>
                  <a:lnTo>
                    <a:pt x="5529072" y="244094"/>
                  </a:lnTo>
                  <a:lnTo>
                    <a:pt x="5547342" y="280950"/>
                  </a:lnTo>
                  <a:lnTo>
                    <a:pt x="5562370" y="321592"/>
                  </a:lnTo>
                  <a:lnTo>
                    <a:pt x="5573685" y="365599"/>
                  </a:lnTo>
                  <a:lnTo>
                    <a:pt x="5580818" y="412550"/>
                  </a:lnTo>
                  <a:lnTo>
                    <a:pt x="5583301" y="462025"/>
                  </a:lnTo>
                  <a:lnTo>
                    <a:pt x="5583301" y="8782304"/>
                  </a:lnTo>
                  <a:lnTo>
                    <a:pt x="5580309" y="8836143"/>
                  </a:lnTo>
                  <a:lnTo>
                    <a:pt x="5571666" y="8887351"/>
                  </a:lnTo>
                  <a:lnTo>
                    <a:pt x="5557871" y="8935211"/>
                  </a:lnTo>
                  <a:lnTo>
                    <a:pt x="5539421" y="8979010"/>
                  </a:lnTo>
                  <a:lnTo>
                    <a:pt x="5516816" y="9018031"/>
                  </a:lnTo>
                  <a:lnTo>
                    <a:pt x="5490553" y="9051561"/>
                  </a:lnTo>
                  <a:lnTo>
                    <a:pt x="5461131" y="9078885"/>
                  </a:lnTo>
                  <a:lnTo>
                    <a:pt x="5394802" y="9112052"/>
                  </a:lnTo>
                  <a:lnTo>
                    <a:pt x="5358892" y="9116466"/>
                  </a:lnTo>
                  <a:lnTo>
                    <a:pt x="5451873" y="9116466"/>
                  </a:lnTo>
                  <a:lnTo>
                    <a:pt x="5501670" y="9075413"/>
                  </a:lnTo>
                  <a:lnTo>
                    <a:pt x="5529849" y="9039099"/>
                  </a:lnTo>
                  <a:lnTo>
                    <a:pt x="5554024" y="8996771"/>
                  </a:lnTo>
                  <a:lnTo>
                    <a:pt x="5573696" y="8949177"/>
                  </a:lnTo>
                  <a:lnTo>
                    <a:pt x="5588365" y="8897068"/>
                  </a:lnTo>
                  <a:lnTo>
                    <a:pt x="5597533" y="8841194"/>
                  </a:lnTo>
                  <a:lnTo>
                    <a:pt x="5600700" y="8782304"/>
                  </a:lnTo>
                  <a:lnTo>
                    <a:pt x="5600700" y="462025"/>
                  </a:lnTo>
                  <a:lnTo>
                    <a:pt x="5597562" y="403777"/>
                  </a:lnTo>
                  <a:lnTo>
                    <a:pt x="5588508" y="348591"/>
                  </a:lnTo>
                  <a:lnTo>
                    <a:pt x="5574077" y="297116"/>
                  </a:lnTo>
                  <a:lnTo>
                    <a:pt x="5554810" y="250001"/>
                  </a:lnTo>
                  <a:lnTo>
                    <a:pt x="5551504" y="244094"/>
                  </a:lnTo>
                  <a:close/>
                </a:path>
                <a:path w="5600700" h="9145905">
                  <a:moveTo>
                    <a:pt x="217763" y="9014764"/>
                  </a:moveTo>
                  <a:lnTo>
                    <a:pt x="143154" y="9014764"/>
                  </a:lnTo>
                  <a:lnTo>
                    <a:pt x="166759" y="9028342"/>
                  </a:lnTo>
                  <a:lnTo>
                    <a:pt x="191269" y="9038377"/>
                  </a:lnTo>
                  <a:lnTo>
                    <a:pt x="216868" y="9044597"/>
                  </a:lnTo>
                  <a:lnTo>
                    <a:pt x="243738" y="9046730"/>
                  </a:lnTo>
                  <a:lnTo>
                    <a:pt x="5300853" y="9046730"/>
                  </a:lnTo>
                  <a:lnTo>
                    <a:pt x="5340058" y="9041973"/>
                  </a:lnTo>
                  <a:lnTo>
                    <a:pt x="5377256" y="9028203"/>
                  </a:lnTo>
                  <a:lnTo>
                    <a:pt x="5393834" y="9017673"/>
                  </a:lnTo>
                  <a:lnTo>
                    <a:pt x="241808" y="9017673"/>
                  </a:lnTo>
                  <a:lnTo>
                    <a:pt x="217763" y="9014764"/>
                  </a:lnTo>
                  <a:close/>
                </a:path>
                <a:path w="5600700" h="9145905">
                  <a:moveTo>
                    <a:pt x="5391654" y="29082"/>
                  </a:moveTo>
                  <a:lnTo>
                    <a:pt x="5298948" y="29082"/>
                  </a:lnTo>
                  <a:lnTo>
                    <a:pt x="5334770" y="33497"/>
                  </a:lnTo>
                  <a:lnTo>
                    <a:pt x="5368843" y="46264"/>
                  </a:lnTo>
                  <a:lnTo>
                    <a:pt x="5429839" y="93993"/>
                  </a:lnTo>
                  <a:lnTo>
                    <a:pt x="5455808" y="127523"/>
                  </a:lnTo>
                  <a:lnTo>
                    <a:pt x="5478124" y="166544"/>
                  </a:lnTo>
                  <a:lnTo>
                    <a:pt x="5496310" y="210340"/>
                  </a:lnTo>
                  <a:lnTo>
                    <a:pt x="5509889" y="258195"/>
                  </a:lnTo>
                  <a:lnTo>
                    <a:pt x="5518386" y="309393"/>
                  </a:lnTo>
                  <a:lnTo>
                    <a:pt x="5521325" y="363220"/>
                  </a:lnTo>
                  <a:lnTo>
                    <a:pt x="5521325" y="8683510"/>
                  </a:lnTo>
                  <a:lnTo>
                    <a:pt x="5518386" y="8737350"/>
                  </a:lnTo>
                  <a:lnTo>
                    <a:pt x="5509889" y="8788557"/>
                  </a:lnTo>
                  <a:lnTo>
                    <a:pt x="5496310" y="8836418"/>
                  </a:lnTo>
                  <a:lnTo>
                    <a:pt x="5478124" y="8880216"/>
                  </a:lnTo>
                  <a:lnTo>
                    <a:pt x="5455808" y="8919238"/>
                  </a:lnTo>
                  <a:lnTo>
                    <a:pt x="5429839" y="8952768"/>
                  </a:lnTo>
                  <a:lnTo>
                    <a:pt x="5400692" y="8980091"/>
                  </a:lnTo>
                  <a:lnTo>
                    <a:pt x="5334770" y="9013259"/>
                  </a:lnTo>
                  <a:lnTo>
                    <a:pt x="5298948" y="9017673"/>
                  </a:lnTo>
                  <a:lnTo>
                    <a:pt x="5393834" y="9017673"/>
                  </a:lnTo>
                  <a:lnTo>
                    <a:pt x="5443631" y="8976619"/>
                  </a:lnTo>
                  <a:lnTo>
                    <a:pt x="5471810" y="8940306"/>
                  </a:lnTo>
                  <a:lnTo>
                    <a:pt x="5495985" y="8897977"/>
                  </a:lnTo>
                  <a:lnTo>
                    <a:pt x="5515657" y="8850384"/>
                  </a:lnTo>
                  <a:lnTo>
                    <a:pt x="5530326" y="8798275"/>
                  </a:lnTo>
                  <a:lnTo>
                    <a:pt x="5539494" y="8742401"/>
                  </a:lnTo>
                  <a:lnTo>
                    <a:pt x="5542660" y="8683510"/>
                  </a:lnTo>
                  <a:lnTo>
                    <a:pt x="5542660" y="363220"/>
                  </a:lnTo>
                  <a:lnTo>
                    <a:pt x="5541627" y="332765"/>
                  </a:lnTo>
                  <a:lnTo>
                    <a:pt x="5538771" y="302561"/>
                  </a:lnTo>
                  <a:lnTo>
                    <a:pt x="5534463" y="272905"/>
                  </a:lnTo>
                  <a:lnTo>
                    <a:pt x="5529072" y="244094"/>
                  </a:lnTo>
                  <a:lnTo>
                    <a:pt x="5551504" y="244094"/>
                  </a:lnTo>
                  <a:lnTo>
                    <a:pt x="5531246" y="207896"/>
                  </a:lnTo>
                  <a:lnTo>
                    <a:pt x="5503926" y="171450"/>
                  </a:lnTo>
                  <a:lnTo>
                    <a:pt x="5480011" y="123428"/>
                  </a:lnTo>
                  <a:lnTo>
                    <a:pt x="5451206" y="81788"/>
                  </a:lnTo>
                  <a:lnTo>
                    <a:pt x="5418105" y="47577"/>
                  </a:lnTo>
                  <a:lnTo>
                    <a:pt x="5391654" y="29082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62152" y="899921"/>
            <a:ext cx="4855210" cy="58750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" algn="ctr">
              <a:lnSpc>
                <a:spcPct val="100000"/>
              </a:lnSpc>
              <a:spcBef>
                <a:spcPts val="100"/>
              </a:spcBef>
            </a:pPr>
            <a:r>
              <a:rPr sz="3000" b="1" spc="-40" dirty="0">
                <a:solidFill>
                  <a:srgbClr val="2E1B53"/>
                </a:solidFill>
                <a:latin typeface="Arial"/>
                <a:cs typeface="Arial"/>
              </a:rPr>
              <a:t>Ментор-</a:t>
            </a: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студия</a:t>
            </a:r>
            <a:endParaRPr sz="3000">
              <a:latin typeface="Arial"/>
              <a:cs typeface="Arial"/>
            </a:endParaRPr>
          </a:p>
          <a:p>
            <a:pPr marL="106680" marR="100330" algn="ctr">
              <a:lnSpc>
                <a:spcPct val="100000"/>
              </a:lnSpc>
              <a:spcBef>
                <a:spcPts val="2130"/>
              </a:spcBef>
            </a:pP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Предоставление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информационного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материально-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технического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пространства,</a:t>
            </a:r>
            <a:r>
              <a:rPr sz="21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консультирование</a:t>
            </a:r>
            <a:endParaRPr sz="2100">
              <a:latin typeface="Microsoft Sans Serif"/>
              <a:cs typeface="Microsoft Sans Serif"/>
            </a:endParaRPr>
          </a:p>
          <a:p>
            <a:pPr marL="91440" marR="83185" algn="ctr">
              <a:lnSpc>
                <a:spcPct val="100000"/>
              </a:lnSpc>
              <a:spcBef>
                <a:spcPts val="5"/>
              </a:spcBef>
            </a:pP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педагогов;</a:t>
            </a:r>
            <a:r>
              <a:rPr sz="21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проведение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полигонов-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воспитания,</a:t>
            </a:r>
            <a:r>
              <a:rPr sz="2100" spc="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деловых встреч,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круглых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столов,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форсайт-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сессий</a:t>
            </a:r>
            <a:r>
              <a:rPr sz="21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(инновационный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мозговой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штурм,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позволяющий</a:t>
            </a:r>
            <a:r>
              <a:rPr sz="21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максимально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эффективно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понять</a:t>
            </a:r>
            <a:r>
              <a:rPr sz="21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достоинства</a:t>
            </a:r>
            <a:r>
              <a:rPr sz="21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недостатки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прошлого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учесть</a:t>
            </a:r>
            <a:r>
              <a:rPr sz="21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это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в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создании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новых</a:t>
            </a:r>
            <a:r>
              <a:rPr sz="21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воспитательных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технологий),</a:t>
            </a:r>
            <a:r>
              <a:rPr sz="2100" spc="-1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этьютонов</a:t>
            </a:r>
            <a:r>
              <a:rPr sz="2100" spc="-1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(обмен</a:t>
            </a:r>
            <a:endParaRPr sz="2100">
              <a:latin typeface="Microsoft Sans Serif"/>
              <a:cs typeface="Microsoft Sans Serif"/>
            </a:endParaRPr>
          </a:p>
          <a:p>
            <a:pPr marL="184785" marR="176530" indent="-3810" algn="ctr">
              <a:lnSpc>
                <a:spcPct val="100000"/>
              </a:lnSpc>
            </a:pPr>
            <a:r>
              <a:rPr sz="21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методиками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воспитания, апробированными</a:t>
            </a:r>
            <a:r>
              <a:rPr sz="21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личном</a:t>
            </a:r>
            <a:r>
              <a:rPr sz="21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опыте</a:t>
            </a:r>
            <a:endParaRPr sz="21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участников,</a:t>
            </a:r>
            <a:r>
              <a:rPr sz="21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обзор</a:t>
            </a:r>
            <a:r>
              <a:rPr sz="21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собственных</a:t>
            </a:r>
            <a:r>
              <a:rPr sz="21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кейсов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воспитательных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технологий)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т.п.</a:t>
            </a:r>
            <a:endParaRPr sz="2100">
              <a:latin typeface="Microsoft Sans Serif"/>
              <a:cs typeface="Microsoft Sans Serif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937247" y="902208"/>
            <a:ext cx="5524500" cy="9089390"/>
            <a:chOff x="6937247" y="902208"/>
            <a:chExt cx="5524500" cy="9089390"/>
          </a:xfrm>
        </p:grpSpPr>
        <p:sp>
          <p:nvSpPr>
            <p:cNvPr id="12" name="object 12"/>
            <p:cNvSpPr/>
            <p:nvPr/>
          </p:nvSpPr>
          <p:spPr>
            <a:xfrm>
              <a:off x="7075931" y="1455420"/>
              <a:ext cx="5367655" cy="8470900"/>
            </a:xfrm>
            <a:custGeom>
              <a:avLst/>
              <a:gdLst/>
              <a:ahLst/>
              <a:cxnLst/>
              <a:rect l="l" t="t" r="r" b="b"/>
              <a:pathLst>
                <a:path w="5367655" h="8470900">
                  <a:moveTo>
                    <a:pt x="0" y="8239759"/>
                  </a:moveTo>
                  <a:lnTo>
                    <a:pt x="18113" y="8298182"/>
                  </a:lnTo>
                  <a:lnTo>
                    <a:pt x="38275" y="8348881"/>
                  </a:lnTo>
                  <a:lnTo>
                    <a:pt x="60652" y="8391395"/>
                  </a:lnTo>
                  <a:lnTo>
                    <a:pt x="85410" y="8425265"/>
                  </a:lnTo>
                  <a:lnTo>
                    <a:pt x="142738" y="8465224"/>
                  </a:lnTo>
                  <a:lnTo>
                    <a:pt x="175641" y="8470391"/>
                  </a:lnTo>
                  <a:lnTo>
                    <a:pt x="5148072" y="8470391"/>
                  </a:lnTo>
                  <a:lnTo>
                    <a:pt x="5187273" y="8458072"/>
                  </a:lnTo>
                  <a:lnTo>
                    <a:pt x="5224270" y="8422594"/>
                  </a:lnTo>
                  <a:lnTo>
                    <a:pt x="5258420" y="8366182"/>
                  </a:lnTo>
                  <a:lnTo>
                    <a:pt x="5274227" y="8330821"/>
                  </a:lnTo>
                  <a:lnTo>
                    <a:pt x="5281164" y="8312251"/>
                  </a:lnTo>
                  <a:lnTo>
                    <a:pt x="99187" y="8312251"/>
                  </a:lnTo>
                  <a:lnTo>
                    <a:pt x="73509" y="8307411"/>
                  </a:lnTo>
                  <a:lnTo>
                    <a:pt x="48164" y="8293303"/>
                  </a:lnTo>
                  <a:lnTo>
                    <a:pt x="23534" y="8270546"/>
                  </a:lnTo>
                  <a:lnTo>
                    <a:pt x="0" y="8239759"/>
                  </a:lnTo>
                  <a:close/>
                </a:path>
                <a:path w="5367655" h="8470900">
                  <a:moveTo>
                    <a:pt x="5314061" y="0"/>
                  </a:moveTo>
                  <a:lnTo>
                    <a:pt x="5319118" y="52111"/>
                  </a:lnTo>
                  <a:lnTo>
                    <a:pt x="5322914" y="105509"/>
                  </a:lnTo>
                  <a:lnTo>
                    <a:pt x="5325527" y="159864"/>
                  </a:lnTo>
                  <a:lnTo>
                    <a:pt x="5327037" y="214847"/>
                  </a:lnTo>
                  <a:lnTo>
                    <a:pt x="5327523" y="270128"/>
                  </a:lnTo>
                  <a:lnTo>
                    <a:pt x="5327523" y="7488555"/>
                  </a:lnTo>
                  <a:lnTo>
                    <a:pt x="5326586" y="7559595"/>
                  </a:lnTo>
                  <a:lnTo>
                    <a:pt x="5323839" y="7628964"/>
                  </a:lnTo>
                  <a:lnTo>
                    <a:pt x="5319376" y="7696413"/>
                  </a:lnTo>
                  <a:lnTo>
                    <a:pt x="5313290" y="7761694"/>
                  </a:lnTo>
                  <a:lnTo>
                    <a:pt x="5305674" y="7824559"/>
                  </a:lnTo>
                  <a:lnTo>
                    <a:pt x="5296623" y="7884761"/>
                  </a:lnTo>
                  <a:lnTo>
                    <a:pt x="5286230" y="7942051"/>
                  </a:lnTo>
                  <a:lnTo>
                    <a:pt x="5274588" y="7996183"/>
                  </a:lnTo>
                  <a:lnTo>
                    <a:pt x="5261792" y="8046907"/>
                  </a:lnTo>
                  <a:lnTo>
                    <a:pt x="5247934" y="8093977"/>
                  </a:lnTo>
                  <a:lnTo>
                    <a:pt x="5233109" y="8137144"/>
                  </a:lnTo>
                  <a:lnTo>
                    <a:pt x="5217411" y="8176161"/>
                  </a:lnTo>
                  <a:lnTo>
                    <a:pt x="5200932" y="8210780"/>
                  </a:lnTo>
                  <a:lnTo>
                    <a:pt x="5166009" y="8265831"/>
                  </a:lnTo>
                  <a:lnTo>
                    <a:pt x="5129089" y="8300316"/>
                  </a:lnTo>
                  <a:lnTo>
                    <a:pt x="5090922" y="8312251"/>
                  </a:lnTo>
                  <a:lnTo>
                    <a:pt x="5281164" y="8312251"/>
                  </a:lnTo>
                  <a:lnTo>
                    <a:pt x="5302900" y="8247178"/>
                  </a:lnTo>
                  <a:lnTo>
                    <a:pt x="5315607" y="8199452"/>
                  </a:lnTo>
                  <a:lnTo>
                    <a:pt x="5327120" y="8148160"/>
                  </a:lnTo>
                  <a:lnTo>
                    <a:pt x="5337358" y="8093580"/>
                  </a:lnTo>
                  <a:lnTo>
                    <a:pt x="5346242" y="8035990"/>
                  </a:lnTo>
                  <a:lnTo>
                    <a:pt x="5353690" y="7975668"/>
                  </a:lnTo>
                  <a:lnTo>
                    <a:pt x="5359624" y="7912892"/>
                  </a:lnTo>
                  <a:lnTo>
                    <a:pt x="5363961" y="7847941"/>
                  </a:lnTo>
                  <a:lnTo>
                    <a:pt x="5366622" y="7781091"/>
                  </a:lnTo>
                  <a:lnTo>
                    <a:pt x="5367528" y="7712621"/>
                  </a:lnTo>
                  <a:lnTo>
                    <a:pt x="5367528" y="494156"/>
                  </a:lnTo>
                  <a:lnTo>
                    <a:pt x="5366908" y="437464"/>
                  </a:lnTo>
                  <a:lnTo>
                    <a:pt x="5365088" y="382072"/>
                  </a:lnTo>
                  <a:lnTo>
                    <a:pt x="5362123" y="328099"/>
                  </a:lnTo>
                  <a:lnTo>
                    <a:pt x="5358071" y="275664"/>
                  </a:lnTo>
                  <a:lnTo>
                    <a:pt x="5352986" y="224885"/>
                  </a:lnTo>
                  <a:lnTo>
                    <a:pt x="5346926" y="175881"/>
                  </a:lnTo>
                  <a:lnTo>
                    <a:pt x="5339947" y="128772"/>
                  </a:lnTo>
                  <a:lnTo>
                    <a:pt x="5332106" y="83676"/>
                  </a:lnTo>
                  <a:lnTo>
                    <a:pt x="5323458" y="40712"/>
                  </a:lnTo>
                  <a:lnTo>
                    <a:pt x="5314061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55535" y="967740"/>
              <a:ext cx="5427345" cy="8734425"/>
            </a:xfrm>
            <a:custGeom>
              <a:avLst/>
              <a:gdLst/>
              <a:ahLst/>
              <a:cxnLst/>
              <a:rect l="l" t="t" r="r" b="b"/>
              <a:pathLst>
                <a:path w="5427345" h="8734425">
                  <a:moveTo>
                    <a:pt x="5207508" y="0"/>
                  </a:moveTo>
                  <a:lnTo>
                    <a:pt x="219456" y="0"/>
                  </a:lnTo>
                  <a:lnTo>
                    <a:pt x="199619" y="3126"/>
                  </a:lnTo>
                  <a:lnTo>
                    <a:pt x="161439" y="27303"/>
                  </a:lnTo>
                  <a:lnTo>
                    <a:pt x="125785" y="73526"/>
                  </a:lnTo>
                  <a:lnTo>
                    <a:pt x="93300" y="139572"/>
                  </a:lnTo>
                  <a:lnTo>
                    <a:pt x="78447" y="179334"/>
                  </a:lnTo>
                  <a:lnTo>
                    <a:pt x="64627" y="223218"/>
                  </a:lnTo>
                  <a:lnTo>
                    <a:pt x="51920" y="270946"/>
                  </a:lnTo>
                  <a:lnTo>
                    <a:pt x="40407" y="322240"/>
                  </a:lnTo>
                  <a:lnTo>
                    <a:pt x="30169" y="376823"/>
                  </a:lnTo>
                  <a:lnTo>
                    <a:pt x="21285" y="434415"/>
                  </a:lnTo>
                  <a:lnTo>
                    <a:pt x="13837" y="494741"/>
                  </a:lnTo>
                  <a:lnTo>
                    <a:pt x="7903" y="557521"/>
                  </a:lnTo>
                  <a:lnTo>
                    <a:pt x="3566" y="622477"/>
                  </a:lnTo>
                  <a:lnTo>
                    <a:pt x="905" y="689332"/>
                  </a:lnTo>
                  <a:lnTo>
                    <a:pt x="0" y="757808"/>
                  </a:lnTo>
                  <a:lnTo>
                    <a:pt x="0" y="7976234"/>
                  </a:lnTo>
                  <a:lnTo>
                    <a:pt x="905" y="8045690"/>
                  </a:lnTo>
                  <a:lnTo>
                    <a:pt x="3566" y="8113302"/>
                  </a:lnTo>
                  <a:lnTo>
                    <a:pt x="7903" y="8178811"/>
                  </a:lnTo>
                  <a:lnTo>
                    <a:pt x="13837" y="8241960"/>
                  </a:lnTo>
                  <a:lnTo>
                    <a:pt x="21285" y="8302493"/>
                  </a:lnTo>
                  <a:lnTo>
                    <a:pt x="30169" y="8360150"/>
                  </a:lnTo>
                  <a:lnTo>
                    <a:pt x="40407" y="8414675"/>
                  </a:lnTo>
                  <a:lnTo>
                    <a:pt x="51920" y="8465810"/>
                  </a:lnTo>
                  <a:lnTo>
                    <a:pt x="64627" y="8513297"/>
                  </a:lnTo>
                  <a:lnTo>
                    <a:pt x="78447" y="8556879"/>
                  </a:lnTo>
                  <a:lnTo>
                    <a:pt x="93300" y="8596298"/>
                  </a:lnTo>
                  <a:lnTo>
                    <a:pt x="109107" y="8631298"/>
                  </a:lnTo>
                  <a:lnTo>
                    <a:pt x="143257" y="8687005"/>
                  </a:lnTo>
                  <a:lnTo>
                    <a:pt x="180254" y="8721940"/>
                  </a:lnTo>
                  <a:lnTo>
                    <a:pt x="219456" y="8734043"/>
                  </a:lnTo>
                  <a:lnTo>
                    <a:pt x="5207508" y="8734043"/>
                  </a:lnTo>
                  <a:lnTo>
                    <a:pt x="5246709" y="8721723"/>
                  </a:lnTo>
                  <a:lnTo>
                    <a:pt x="5283706" y="8686246"/>
                  </a:lnTo>
                  <a:lnTo>
                    <a:pt x="5317856" y="8629833"/>
                  </a:lnTo>
                  <a:lnTo>
                    <a:pt x="5333663" y="8594471"/>
                  </a:lnTo>
                  <a:lnTo>
                    <a:pt x="5348516" y="8554709"/>
                  </a:lnTo>
                  <a:lnTo>
                    <a:pt x="5362336" y="8510825"/>
                  </a:lnTo>
                  <a:lnTo>
                    <a:pt x="5375043" y="8463097"/>
                  </a:lnTo>
                  <a:lnTo>
                    <a:pt x="5386556" y="8411803"/>
                  </a:lnTo>
                  <a:lnTo>
                    <a:pt x="5396794" y="8357220"/>
                  </a:lnTo>
                  <a:lnTo>
                    <a:pt x="5405678" y="8299628"/>
                  </a:lnTo>
                  <a:lnTo>
                    <a:pt x="5413126" y="8239302"/>
                  </a:lnTo>
                  <a:lnTo>
                    <a:pt x="5419060" y="8176522"/>
                  </a:lnTo>
                  <a:lnTo>
                    <a:pt x="5423397" y="8111566"/>
                  </a:lnTo>
                  <a:lnTo>
                    <a:pt x="5426058" y="8044711"/>
                  </a:lnTo>
                  <a:lnTo>
                    <a:pt x="5426964" y="7976234"/>
                  </a:lnTo>
                  <a:lnTo>
                    <a:pt x="5426964" y="757808"/>
                  </a:lnTo>
                  <a:lnTo>
                    <a:pt x="5426058" y="689332"/>
                  </a:lnTo>
                  <a:lnTo>
                    <a:pt x="5423397" y="622477"/>
                  </a:lnTo>
                  <a:lnTo>
                    <a:pt x="5419060" y="557521"/>
                  </a:lnTo>
                  <a:lnTo>
                    <a:pt x="5413126" y="494741"/>
                  </a:lnTo>
                  <a:lnTo>
                    <a:pt x="5405678" y="434415"/>
                  </a:lnTo>
                  <a:lnTo>
                    <a:pt x="5396794" y="376823"/>
                  </a:lnTo>
                  <a:lnTo>
                    <a:pt x="5386556" y="322240"/>
                  </a:lnTo>
                  <a:lnTo>
                    <a:pt x="5375043" y="270946"/>
                  </a:lnTo>
                  <a:lnTo>
                    <a:pt x="5362336" y="223218"/>
                  </a:lnTo>
                  <a:lnTo>
                    <a:pt x="5348516" y="179334"/>
                  </a:lnTo>
                  <a:lnTo>
                    <a:pt x="5333663" y="139572"/>
                  </a:lnTo>
                  <a:lnTo>
                    <a:pt x="5317856" y="104210"/>
                  </a:lnTo>
                  <a:lnTo>
                    <a:pt x="5283706" y="47797"/>
                  </a:lnTo>
                  <a:lnTo>
                    <a:pt x="5246709" y="12320"/>
                  </a:lnTo>
                  <a:lnTo>
                    <a:pt x="52075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37247" y="902208"/>
              <a:ext cx="5524500" cy="9089390"/>
            </a:xfrm>
            <a:custGeom>
              <a:avLst/>
              <a:gdLst/>
              <a:ahLst/>
              <a:cxnLst/>
              <a:rect l="l" t="t" r="r" b="b"/>
              <a:pathLst>
                <a:path w="5524500" h="9089390">
                  <a:moveTo>
                    <a:pt x="5226811" y="0"/>
                  </a:moveTo>
                  <a:lnTo>
                    <a:pt x="238505" y="0"/>
                  </a:lnTo>
                  <a:lnTo>
                    <a:pt x="217930" y="3024"/>
                  </a:lnTo>
                  <a:lnTo>
                    <a:pt x="178306" y="26478"/>
                  </a:lnTo>
                  <a:lnTo>
                    <a:pt x="141197" y="71487"/>
                  </a:lnTo>
                  <a:lnTo>
                    <a:pt x="107176" y="136068"/>
                  </a:lnTo>
                  <a:lnTo>
                    <a:pt x="91502" y="175079"/>
                  </a:lnTo>
                  <a:lnTo>
                    <a:pt x="76816" y="218240"/>
                  </a:lnTo>
                  <a:lnTo>
                    <a:pt x="63188" y="265303"/>
                  </a:lnTo>
                  <a:lnTo>
                    <a:pt x="50691" y="316021"/>
                  </a:lnTo>
                  <a:lnTo>
                    <a:pt x="39395" y="370146"/>
                  </a:lnTo>
                  <a:lnTo>
                    <a:pt x="29373" y="427429"/>
                  </a:lnTo>
                  <a:lnTo>
                    <a:pt x="20696" y="487624"/>
                  </a:lnTo>
                  <a:lnTo>
                    <a:pt x="13437" y="550482"/>
                  </a:lnTo>
                  <a:lnTo>
                    <a:pt x="7665" y="615756"/>
                  </a:lnTo>
                  <a:lnTo>
                    <a:pt x="3454" y="683198"/>
                  </a:lnTo>
                  <a:lnTo>
                    <a:pt x="875" y="752560"/>
                  </a:lnTo>
                  <a:lnTo>
                    <a:pt x="0" y="823595"/>
                  </a:lnTo>
                  <a:lnTo>
                    <a:pt x="0" y="8041513"/>
                  </a:lnTo>
                  <a:lnTo>
                    <a:pt x="667" y="8103244"/>
                  </a:lnTo>
                  <a:lnTo>
                    <a:pt x="2636" y="8163662"/>
                  </a:lnTo>
                  <a:lnTo>
                    <a:pt x="5854" y="8222623"/>
                  </a:lnTo>
                  <a:lnTo>
                    <a:pt x="10270" y="8279982"/>
                  </a:lnTo>
                  <a:lnTo>
                    <a:pt x="15831" y="8335595"/>
                  </a:lnTo>
                  <a:lnTo>
                    <a:pt x="22487" y="8389319"/>
                  </a:lnTo>
                  <a:lnTo>
                    <a:pt x="30185" y="8441010"/>
                  </a:lnTo>
                  <a:lnTo>
                    <a:pt x="38875" y="8490523"/>
                  </a:lnTo>
                  <a:lnTo>
                    <a:pt x="48503" y="8537715"/>
                  </a:lnTo>
                  <a:lnTo>
                    <a:pt x="59020" y="8582441"/>
                  </a:lnTo>
                  <a:lnTo>
                    <a:pt x="70372" y="8624558"/>
                  </a:lnTo>
                  <a:lnTo>
                    <a:pt x="82508" y="8663922"/>
                  </a:lnTo>
                  <a:lnTo>
                    <a:pt x="95376" y="8700389"/>
                  </a:lnTo>
                  <a:lnTo>
                    <a:pt x="108960" y="8767314"/>
                  </a:lnTo>
                  <a:lnTo>
                    <a:pt x="124494" y="8829376"/>
                  </a:lnTo>
                  <a:lnTo>
                    <a:pt x="141985" y="8886061"/>
                  </a:lnTo>
                  <a:lnTo>
                    <a:pt x="161439" y="8936855"/>
                  </a:lnTo>
                  <a:lnTo>
                    <a:pt x="182864" y="8981244"/>
                  </a:lnTo>
                  <a:lnTo>
                    <a:pt x="206266" y="9018715"/>
                  </a:lnTo>
                  <a:lnTo>
                    <a:pt x="231652" y="9048753"/>
                  </a:lnTo>
                  <a:lnTo>
                    <a:pt x="288405" y="9084477"/>
                  </a:lnTo>
                  <a:lnTo>
                    <a:pt x="319785" y="9089136"/>
                  </a:lnTo>
                  <a:lnTo>
                    <a:pt x="5285994" y="9089136"/>
                  </a:lnTo>
                  <a:lnTo>
                    <a:pt x="5326660" y="9077201"/>
                  </a:lnTo>
                  <a:lnTo>
                    <a:pt x="5365098" y="9042719"/>
                  </a:lnTo>
                  <a:lnTo>
                    <a:pt x="5379233" y="9023248"/>
                  </a:lnTo>
                  <a:lnTo>
                    <a:pt x="319785" y="9023248"/>
                  </a:lnTo>
                  <a:lnTo>
                    <a:pt x="285801" y="9018080"/>
                  </a:lnTo>
                  <a:lnTo>
                    <a:pt x="227179" y="8978123"/>
                  </a:lnTo>
                  <a:lnTo>
                    <a:pt x="202106" y="8944256"/>
                  </a:lnTo>
                  <a:lnTo>
                    <a:pt x="179567" y="8901746"/>
                  </a:lnTo>
                  <a:lnTo>
                    <a:pt x="159346" y="8851054"/>
                  </a:lnTo>
                  <a:lnTo>
                    <a:pt x="141224" y="8792641"/>
                  </a:lnTo>
                  <a:lnTo>
                    <a:pt x="211142" y="8792641"/>
                  </a:lnTo>
                  <a:lnTo>
                    <a:pt x="199337" y="8787130"/>
                  </a:lnTo>
                  <a:lnTo>
                    <a:pt x="162358" y="8752197"/>
                  </a:lnTo>
                  <a:lnTo>
                    <a:pt x="128213" y="8696493"/>
                  </a:lnTo>
                  <a:lnTo>
                    <a:pt x="112406" y="8661496"/>
                  </a:lnTo>
                  <a:lnTo>
                    <a:pt x="97549" y="8622080"/>
                  </a:lnTo>
                  <a:lnTo>
                    <a:pt x="83724" y="8578502"/>
                  </a:lnTo>
                  <a:lnTo>
                    <a:pt x="71012" y="8531019"/>
                  </a:lnTo>
                  <a:lnTo>
                    <a:pt x="59493" y="8479890"/>
                  </a:lnTo>
                  <a:lnTo>
                    <a:pt x="49247" y="8425371"/>
                  </a:lnTo>
                  <a:lnTo>
                    <a:pt x="40357" y="8367721"/>
                  </a:lnTo>
                  <a:lnTo>
                    <a:pt x="32901" y="8307196"/>
                  </a:lnTo>
                  <a:lnTo>
                    <a:pt x="26962" y="8244056"/>
                  </a:lnTo>
                  <a:lnTo>
                    <a:pt x="22620" y="8178557"/>
                  </a:lnTo>
                  <a:lnTo>
                    <a:pt x="20018" y="8112542"/>
                  </a:lnTo>
                  <a:lnTo>
                    <a:pt x="19050" y="8041513"/>
                  </a:lnTo>
                  <a:lnTo>
                    <a:pt x="19050" y="823595"/>
                  </a:lnTo>
                  <a:lnTo>
                    <a:pt x="19956" y="755138"/>
                  </a:lnTo>
                  <a:lnTo>
                    <a:pt x="22620" y="688301"/>
                  </a:lnTo>
                  <a:lnTo>
                    <a:pt x="26962" y="623360"/>
                  </a:lnTo>
                  <a:lnTo>
                    <a:pt x="32901" y="560594"/>
                  </a:lnTo>
                  <a:lnTo>
                    <a:pt x="40357" y="500281"/>
                  </a:lnTo>
                  <a:lnTo>
                    <a:pt x="49247" y="442698"/>
                  </a:lnTo>
                  <a:lnTo>
                    <a:pt x="59493" y="388124"/>
                  </a:lnTo>
                  <a:lnTo>
                    <a:pt x="71012" y="336837"/>
                  </a:lnTo>
                  <a:lnTo>
                    <a:pt x="83724" y="289115"/>
                  </a:lnTo>
                  <a:lnTo>
                    <a:pt x="97549" y="245236"/>
                  </a:lnTo>
                  <a:lnTo>
                    <a:pt x="112406" y="205478"/>
                  </a:lnTo>
                  <a:lnTo>
                    <a:pt x="128213" y="170118"/>
                  </a:lnTo>
                  <a:lnTo>
                    <a:pt x="162358" y="113709"/>
                  </a:lnTo>
                  <a:lnTo>
                    <a:pt x="199337" y="78232"/>
                  </a:lnTo>
                  <a:lnTo>
                    <a:pt x="238505" y="65913"/>
                  </a:lnTo>
                  <a:lnTo>
                    <a:pt x="5319621" y="65913"/>
                  </a:lnTo>
                  <a:lnTo>
                    <a:pt x="5300426" y="40379"/>
                  </a:lnTo>
                  <a:lnTo>
                    <a:pt x="5276783" y="18289"/>
                  </a:lnTo>
                  <a:lnTo>
                    <a:pt x="5252203" y="4657"/>
                  </a:lnTo>
                  <a:lnTo>
                    <a:pt x="5226811" y="0"/>
                  </a:lnTo>
                  <a:close/>
                </a:path>
                <a:path w="5524500" h="9089390">
                  <a:moveTo>
                    <a:pt x="5476358" y="553466"/>
                  </a:moveTo>
                  <a:lnTo>
                    <a:pt x="5453887" y="553466"/>
                  </a:lnTo>
                  <a:lnTo>
                    <a:pt x="5463254" y="594175"/>
                  </a:lnTo>
                  <a:lnTo>
                    <a:pt x="5471884" y="637130"/>
                  </a:lnTo>
                  <a:lnTo>
                    <a:pt x="5479718" y="682214"/>
                  </a:lnTo>
                  <a:lnTo>
                    <a:pt x="5486698" y="729311"/>
                  </a:lnTo>
                  <a:lnTo>
                    <a:pt x="5492765" y="778303"/>
                  </a:lnTo>
                  <a:lnTo>
                    <a:pt x="5497861" y="829075"/>
                  </a:lnTo>
                  <a:lnTo>
                    <a:pt x="5501926" y="881509"/>
                  </a:lnTo>
                  <a:lnTo>
                    <a:pt x="5504903" y="935490"/>
                  </a:lnTo>
                  <a:lnTo>
                    <a:pt x="5506732" y="990900"/>
                  </a:lnTo>
                  <a:lnTo>
                    <a:pt x="5507355" y="1047623"/>
                  </a:lnTo>
                  <a:lnTo>
                    <a:pt x="5507355" y="8265528"/>
                  </a:lnTo>
                  <a:lnTo>
                    <a:pt x="5506431" y="8333994"/>
                  </a:lnTo>
                  <a:lnTo>
                    <a:pt x="5503719" y="8400839"/>
                  </a:lnTo>
                  <a:lnTo>
                    <a:pt x="5499301" y="8465787"/>
                  </a:lnTo>
                  <a:lnTo>
                    <a:pt x="5493262" y="8528559"/>
                  </a:lnTo>
                  <a:lnTo>
                    <a:pt x="5485688" y="8588876"/>
                  </a:lnTo>
                  <a:lnTo>
                    <a:pt x="5476663" y="8646462"/>
                  </a:lnTo>
                  <a:lnTo>
                    <a:pt x="5466271" y="8701039"/>
                  </a:lnTo>
                  <a:lnTo>
                    <a:pt x="5454598" y="8752327"/>
                  </a:lnTo>
                  <a:lnTo>
                    <a:pt x="5441727" y="8800050"/>
                  </a:lnTo>
                  <a:lnTo>
                    <a:pt x="5427744" y="8843930"/>
                  </a:lnTo>
                  <a:lnTo>
                    <a:pt x="5412734" y="8883688"/>
                  </a:lnTo>
                  <a:lnTo>
                    <a:pt x="5396780" y="8919046"/>
                  </a:lnTo>
                  <a:lnTo>
                    <a:pt x="5362382" y="8975454"/>
                  </a:lnTo>
                  <a:lnTo>
                    <a:pt x="5325227" y="9010929"/>
                  </a:lnTo>
                  <a:lnTo>
                    <a:pt x="5285994" y="9023248"/>
                  </a:lnTo>
                  <a:lnTo>
                    <a:pt x="5379233" y="9023248"/>
                  </a:lnTo>
                  <a:lnTo>
                    <a:pt x="5400734" y="8987672"/>
                  </a:lnTo>
                  <a:lnTo>
                    <a:pt x="5417323" y="8953056"/>
                  </a:lnTo>
                  <a:lnTo>
                    <a:pt x="5432997" y="8914043"/>
                  </a:lnTo>
                  <a:lnTo>
                    <a:pt x="5447683" y="8870880"/>
                  </a:lnTo>
                  <a:lnTo>
                    <a:pt x="5461311" y="8823815"/>
                  </a:lnTo>
                  <a:lnTo>
                    <a:pt x="5473808" y="8773095"/>
                  </a:lnTo>
                  <a:lnTo>
                    <a:pt x="5485104" y="8718969"/>
                  </a:lnTo>
                  <a:lnTo>
                    <a:pt x="5495153" y="8661496"/>
                  </a:lnTo>
                  <a:lnTo>
                    <a:pt x="5503803" y="8601490"/>
                  </a:lnTo>
                  <a:lnTo>
                    <a:pt x="5511062" y="8538632"/>
                  </a:lnTo>
                  <a:lnTo>
                    <a:pt x="5516834" y="8473359"/>
                  </a:lnTo>
                  <a:lnTo>
                    <a:pt x="5521045" y="8405919"/>
                  </a:lnTo>
                  <a:lnTo>
                    <a:pt x="5523624" y="8336559"/>
                  </a:lnTo>
                  <a:lnTo>
                    <a:pt x="5524500" y="8265528"/>
                  </a:lnTo>
                  <a:lnTo>
                    <a:pt x="5524500" y="1047623"/>
                  </a:lnTo>
                  <a:lnTo>
                    <a:pt x="5523830" y="985893"/>
                  </a:lnTo>
                  <a:lnTo>
                    <a:pt x="5521855" y="925476"/>
                  </a:lnTo>
                  <a:lnTo>
                    <a:pt x="5518629" y="866514"/>
                  </a:lnTo>
                  <a:lnTo>
                    <a:pt x="5514204" y="809154"/>
                  </a:lnTo>
                  <a:lnTo>
                    <a:pt x="5508633" y="753539"/>
                  </a:lnTo>
                  <a:lnTo>
                    <a:pt x="5501968" y="699812"/>
                  </a:lnTo>
                  <a:lnTo>
                    <a:pt x="5494263" y="648120"/>
                  </a:lnTo>
                  <a:lnTo>
                    <a:pt x="5485569" y="598605"/>
                  </a:lnTo>
                  <a:lnTo>
                    <a:pt x="5476358" y="553466"/>
                  </a:lnTo>
                  <a:close/>
                </a:path>
                <a:path w="5524500" h="9089390">
                  <a:moveTo>
                    <a:pt x="211142" y="8792641"/>
                  </a:moveTo>
                  <a:lnTo>
                    <a:pt x="141224" y="8792641"/>
                  </a:lnTo>
                  <a:lnTo>
                    <a:pt x="164490" y="8823420"/>
                  </a:lnTo>
                  <a:lnTo>
                    <a:pt x="188674" y="8846173"/>
                  </a:lnTo>
                  <a:lnTo>
                    <a:pt x="213929" y="8860280"/>
                  </a:lnTo>
                  <a:lnTo>
                    <a:pt x="240410" y="8865120"/>
                  </a:lnTo>
                  <a:lnTo>
                    <a:pt x="5228717" y="8865120"/>
                  </a:lnTo>
                  <a:lnTo>
                    <a:pt x="5269383" y="8853185"/>
                  </a:lnTo>
                  <a:lnTo>
                    <a:pt x="5307821" y="8818702"/>
                  </a:lnTo>
                  <a:lnTo>
                    <a:pt x="5321954" y="8799233"/>
                  </a:lnTo>
                  <a:lnTo>
                    <a:pt x="238505" y="8799233"/>
                  </a:lnTo>
                  <a:lnTo>
                    <a:pt x="218688" y="8796164"/>
                  </a:lnTo>
                  <a:lnTo>
                    <a:pt x="211142" y="8792641"/>
                  </a:lnTo>
                  <a:close/>
                </a:path>
                <a:path w="5524500" h="9089390">
                  <a:moveTo>
                    <a:pt x="5319621" y="65913"/>
                  </a:moveTo>
                  <a:lnTo>
                    <a:pt x="5226811" y="65913"/>
                  </a:lnTo>
                  <a:lnTo>
                    <a:pt x="5246648" y="69039"/>
                  </a:lnTo>
                  <a:lnTo>
                    <a:pt x="5266013" y="78232"/>
                  </a:lnTo>
                  <a:lnTo>
                    <a:pt x="5303010" y="113709"/>
                  </a:lnTo>
                  <a:lnTo>
                    <a:pt x="5337160" y="170118"/>
                  </a:lnTo>
                  <a:lnTo>
                    <a:pt x="5352967" y="205478"/>
                  </a:lnTo>
                  <a:lnTo>
                    <a:pt x="5367820" y="245236"/>
                  </a:lnTo>
                  <a:lnTo>
                    <a:pt x="5381640" y="289115"/>
                  </a:lnTo>
                  <a:lnTo>
                    <a:pt x="5394347" y="336837"/>
                  </a:lnTo>
                  <a:lnTo>
                    <a:pt x="5405860" y="388124"/>
                  </a:lnTo>
                  <a:lnTo>
                    <a:pt x="5416098" y="442698"/>
                  </a:lnTo>
                  <a:lnTo>
                    <a:pt x="5424982" y="500281"/>
                  </a:lnTo>
                  <a:lnTo>
                    <a:pt x="5432430" y="560594"/>
                  </a:lnTo>
                  <a:lnTo>
                    <a:pt x="5438364" y="623360"/>
                  </a:lnTo>
                  <a:lnTo>
                    <a:pt x="5442701" y="688301"/>
                  </a:lnTo>
                  <a:lnTo>
                    <a:pt x="5445362" y="755138"/>
                  </a:lnTo>
                  <a:lnTo>
                    <a:pt x="5446268" y="823595"/>
                  </a:lnTo>
                  <a:lnTo>
                    <a:pt x="5446268" y="8041513"/>
                  </a:lnTo>
                  <a:lnTo>
                    <a:pt x="5445362" y="8109978"/>
                  </a:lnTo>
                  <a:lnTo>
                    <a:pt x="5442701" y="8176824"/>
                  </a:lnTo>
                  <a:lnTo>
                    <a:pt x="5438364" y="8241772"/>
                  </a:lnTo>
                  <a:lnTo>
                    <a:pt x="5432430" y="8304543"/>
                  </a:lnTo>
                  <a:lnTo>
                    <a:pt x="5424982" y="8364861"/>
                  </a:lnTo>
                  <a:lnTo>
                    <a:pt x="5416098" y="8422447"/>
                  </a:lnTo>
                  <a:lnTo>
                    <a:pt x="5405860" y="8477023"/>
                  </a:lnTo>
                  <a:lnTo>
                    <a:pt x="5394281" y="8528559"/>
                  </a:lnTo>
                  <a:lnTo>
                    <a:pt x="5381640" y="8576035"/>
                  </a:lnTo>
                  <a:lnTo>
                    <a:pt x="5367820" y="8619914"/>
                  </a:lnTo>
                  <a:lnTo>
                    <a:pt x="5352967" y="8659672"/>
                  </a:lnTo>
                  <a:lnTo>
                    <a:pt x="5337160" y="8695031"/>
                  </a:lnTo>
                  <a:lnTo>
                    <a:pt x="5303010" y="8751439"/>
                  </a:lnTo>
                  <a:lnTo>
                    <a:pt x="5266013" y="8786914"/>
                  </a:lnTo>
                  <a:lnTo>
                    <a:pt x="5226811" y="8799233"/>
                  </a:lnTo>
                  <a:lnTo>
                    <a:pt x="5321954" y="8799233"/>
                  </a:lnTo>
                  <a:lnTo>
                    <a:pt x="5343457" y="8763654"/>
                  </a:lnTo>
                  <a:lnTo>
                    <a:pt x="5360046" y="8729038"/>
                  </a:lnTo>
                  <a:lnTo>
                    <a:pt x="5375720" y="8690024"/>
                  </a:lnTo>
                  <a:lnTo>
                    <a:pt x="5390406" y="8646860"/>
                  </a:lnTo>
                  <a:lnTo>
                    <a:pt x="5404034" y="8599794"/>
                  </a:lnTo>
                  <a:lnTo>
                    <a:pt x="5416531" y="8549075"/>
                  </a:lnTo>
                  <a:lnTo>
                    <a:pt x="5427827" y="8494949"/>
                  </a:lnTo>
                  <a:lnTo>
                    <a:pt x="5437849" y="8437664"/>
                  </a:lnTo>
                  <a:lnTo>
                    <a:pt x="5446526" y="8377469"/>
                  </a:lnTo>
                  <a:lnTo>
                    <a:pt x="5453785" y="8314612"/>
                  </a:lnTo>
                  <a:lnTo>
                    <a:pt x="5459557" y="8249339"/>
                  </a:lnTo>
                  <a:lnTo>
                    <a:pt x="5463768" y="8181900"/>
                  </a:lnTo>
                  <a:lnTo>
                    <a:pt x="5466347" y="8112542"/>
                  </a:lnTo>
                  <a:lnTo>
                    <a:pt x="5467223" y="8041513"/>
                  </a:lnTo>
                  <a:lnTo>
                    <a:pt x="5467223" y="823595"/>
                  </a:lnTo>
                  <a:lnTo>
                    <a:pt x="5466567" y="768313"/>
                  </a:lnTo>
                  <a:lnTo>
                    <a:pt x="5464723" y="713330"/>
                  </a:lnTo>
                  <a:lnTo>
                    <a:pt x="5461873" y="658975"/>
                  </a:lnTo>
                  <a:lnTo>
                    <a:pt x="5458200" y="605577"/>
                  </a:lnTo>
                  <a:lnTo>
                    <a:pt x="5453887" y="553466"/>
                  </a:lnTo>
                  <a:lnTo>
                    <a:pt x="5476358" y="553466"/>
                  </a:lnTo>
                  <a:lnTo>
                    <a:pt x="5465427" y="506685"/>
                  </a:lnTo>
                  <a:lnTo>
                    <a:pt x="5454085" y="464569"/>
                  </a:lnTo>
                  <a:lnTo>
                    <a:pt x="5441966" y="425208"/>
                  </a:lnTo>
                  <a:lnTo>
                    <a:pt x="5429123" y="388747"/>
                  </a:lnTo>
                  <a:lnTo>
                    <a:pt x="5415561" y="321818"/>
                  </a:lnTo>
                  <a:lnTo>
                    <a:pt x="5400182" y="259754"/>
                  </a:lnTo>
                  <a:lnTo>
                    <a:pt x="5383111" y="203068"/>
                  </a:lnTo>
                  <a:lnTo>
                    <a:pt x="5364474" y="152275"/>
                  </a:lnTo>
                  <a:lnTo>
                    <a:pt x="5344398" y="107886"/>
                  </a:lnTo>
                  <a:lnTo>
                    <a:pt x="5323006" y="70416"/>
                  </a:lnTo>
                  <a:lnTo>
                    <a:pt x="5319621" y="65913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109586" y="744329"/>
            <a:ext cx="5082540" cy="6189345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R="174625" algn="ctr">
              <a:lnSpc>
                <a:spcPct val="100000"/>
              </a:lnSpc>
              <a:spcBef>
                <a:spcPts val="1325"/>
              </a:spcBef>
            </a:pPr>
            <a:r>
              <a:rPr sz="3000" b="1" spc="-25" dirty="0">
                <a:solidFill>
                  <a:srgbClr val="2E1B53"/>
                </a:solidFill>
                <a:latin typeface="Arial"/>
                <a:cs typeface="Arial"/>
              </a:rPr>
              <a:t>Коворкинг-</a:t>
            </a: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центр</a:t>
            </a:r>
            <a:endParaRPr sz="3000">
              <a:latin typeface="Arial"/>
              <a:cs typeface="Arial"/>
            </a:endParaRPr>
          </a:p>
          <a:p>
            <a:pPr marL="32384" marR="23495" indent="-1905" algn="ctr">
              <a:lnSpc>
                <a:spcPct val="100000"/>
              </a:lnSpc>
              <a:spcBef>
                <a:spcPts val="860"/>
              </a:spcBef>
              <a:tabLst>
                <a:tab pos="2319655" algn="l"/>
              </a:tabLst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Всестороннее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удовлетворение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потребностей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интеллектуальном, духовно-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нравственном</a:t>
            </a:r>
            <a:r>
              <a:rPr sz="21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профессиональном</a:t>
            </a:r>
            <a:r>
              <a:rPr sz="21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совершенствовании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педагогов.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Консолидация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деятельности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21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профилактике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социально</a:t>
            </a:r>
            <a:endParaRPr sz="21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ct val="100000"/>
              </a:lnSpc>
              <a:spcBef>
                <a:spcPts val="5"/>
              </a:spcBef>
            </a:pP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неодобряемого</a:t>
            </a:r>
            <a:r>
              <a:rPr sz="21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поведения</a:t>
            </a:r>
            <a:r>
              <a:rPr sz="21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обучающихся профессиональным</a:t>
            </a:r>
            <a:r>
              <a:rPr sz="21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образовательных организаций.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Функционирование 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коворкинг-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центра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включает</a:t>
            </a:r>
            <a:r>
              <a:rPr sz="21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1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себя</a:t>
            </a:r>
            <a:endParaRPr sz="2100">
              <a:latin typeface="Microsoft Sans Serif"/>
              <a:cs typeface="Microsoft Sans Serif"/>
            </a:endParaRPr>
          </a:p>
          <a:p>
            <a:pPr marL="1270" algn="ctr">
              <a:lnSpc>
                <a:spcPct val="100000"/>
              </a:lnSpc>
            </a:pP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питчинг-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сессии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для</a:t>
            </a:r>
            <a:r>
              <a:rPr sz="21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</a:t>
            </a:r>
            <a:r>
              <a:rPr sz="2100" spc="-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2100">
              <a:latin typeface="Microsoft Sans Serif"/>
              <a:cs typeface="Microsoft Sans Serif"/>
            </a:endParaRPr>
          </a:p>
          <a:p>
            <a:pPr marL="45720" marR="37465" indent="-1270" algn="ctr">
              <a:lnSpc>
                <a:spcPct val="100000"/>
              </a:lnSpc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специалистов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1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области</a:t>
            </a:r>
            <a:r>
              <a:rPr sz="21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 (представление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идей</a:t>
            </a:r>
            <a:r>
              <a:rPr sz="21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</a:t>
            </a:r>
            <a:r>
              <a:rPr sz="21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предложением</a:t>
            </a:r>
            <a:r>
              <a:rPr sz="21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о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сотрудничестве),</a:t>
            </a:r>
            <a:r>
              <a:rPr sz="21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брифинги</a:t>
            </a:r>
            <a:r>
              <a:rPr sz="21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со</a:t>
            </a:r>
            <a:endParaRPr sz="2100">
              <a:latin typeface="Microsoft Sans Serif"/>
              <a:cs typeface="Microsoft Sans Serif"/>
            </a:endParaRPr>
          </a:p>
          <a:p>
            <a:pPr marL="593090" marR="59690" indent="-524510">
              <a:lnSpc>
                <a:spcPct val="100000"/>
              </a:lnSpc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специалистами</a:t>
            </a:r>
            <a:r>
              <a:rPr sz="21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различных</a:t>
            </a:r>
            <a:r>
              <a:rPr sz="21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организаций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ведомств,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ярмарки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досуговой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занятости</a:t>
            </a:r>
            <a:r>
              <a:rPr sz="21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обучающихся</a:t>
            </a:r>
            <a:r>
              <a:rPr sz="2100" spc="-114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ПОО.</a:t>
            </a:r>
            <a:endParaRPr sz="2100">
              <a:latin typeface="Microsoft Sans Serif"/>
              <a:cs typeface="Microsoft Sans Serif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002768" y="911352"/>
            <a:ext cx="4907280" cy="8991600"/>
            <a:chOff x="13002768" y="911352"/>
            <a:chExt cx="4907280" cy="8991600"/>
          </a:xfrm>
        </p:grpSpPr>
        <p:sp>
          <p:nvSpPr>
            <p:cNvPr id="17" name="object 17"/>
            <p:cNvSpPr/>
            <p:nvPr/>
          </p:nvSpPr>
          <p:spPr>
            <a:xfrm>
              <a:off x="13126212" y="1459992"/>
              <a:ext cx="4768850" cy="8377555"/>
            </a:xfrm>
            <a:custGeom>
              <a:avLst/>
              <a:gdLst/>
              <a:ahLst/>
              <a:cxnLst/>
              <a:rect l="l" t="t" r="r" b="b"/>
              <a:pathLst>
                <a:path w="4768850" h="8377555">
                  <a:moveTo>
                    <a:pt x="0" y="8149335"/>
                  </a:moveTo>
                  <a:lnTo>
                    <a:pt x="18952" y="8216013"/>
                  </a:lnTo>
                  <a:lnTo>
                    <a:pt x="40409" y="8272191"/>
                  </a:lnTo>
                  <a:lnTo>
                    <a:pt x="64611" y="8317145"/>
                  </a:lnTo>
                  <a:lnTo>
                    <a:pt x="91797" y="8350153"/>
                  </a:lnTo>
                  <a:lnTo>
                    <a:pt x="156082" y="8377428"/>
                  </a:lnTo>
                  <a:lnTo>
                    <a:pt x="4573651" y="8377428"/>
                  </a:lnTo>
                  <a:lnTo>
                    <a:pt x="4610459" y="8363791"/>
                  </a:lnTo>
                  <a:lnTo>
                    <a:pt x="4645038" y="8324623"/>
                  </a:lnTo>
                  <a:lnTo>
                    <a:pt x="4676709" y="8262532"/>
                  </a:lnTo>
                  <a:lnTo>
                    <a:pt x="4691243" y="8223708"/>
                  </a:lnTo>
                  <a:lnTo>
                    <a:pt x="4692080" y="8221014"/>
                  </a:lnTo>
                  <a:lnTo>
                    <a:pt x="88138" y="8221014"/>
                  </a:lnTo>
                  <a:lnTo>
                    <a:pt x="65329" y="8216230"/>
                  </a:lnTo>
                  <a:lnTo>
                    <a:pt x="42830" y="8202282"/>
                  </a:lnTo>
                  <a:lnTo>
                    <a:pt x="20951" y="8179781"/>
                  </a:lnTo>
                  <a:lnTo>
                    <a:pt x="0" y="8149335"/>
                  </a:lnTo>
                  <a:close/>
                </a:path>
                <a:path w="4768850" h="8377555">
                  <a:moveTo>
                    <a:pt x="4721098" y="0"/>
                  </a:moveTo>
                  <a:lnTo>
                    <a:pt x="4725607" y="51551"/>
                  </a:lnTo>
                  <a:lnTo>
                    <a:pt x="4728976" y="104353"/>
                  </a:lnTo>
                  <a:lnTo>
                    <a:pt x="4731284" y="158099"/>
                  </a:lnTo>
                  <a:lnTo>
                    <a:pt x="4732611" y="212486"/>
                  </a:lnTo>
                  <a:lnTo>
                    <a:pt x="4733036" y="267207"/>
                  </a:lnTo>
                  <a:lnTo>
                    <a:pt x="4733036" y="7406385"/>
                  </a:lnTo>
                  <a:lnTo>
                    <a:pt x="4732110" y="7480500"/>
                  </a:lnTo>
                  <a:lnTo>
                    <a:pt x="4729398" y="7552757"/>
                  </a:lnTo>
                  <a:lnTo>
                    <a:pt x="4724998" y="7622868"/>
                  </a:lnTo>
                  <a:lnTo>
                    <a:pt x="4719007" y="7690545"/>
                  </a:lnTo>
                  <a:lnTo>
                    <a:pt x="4711524" y="7755500"/>
                  </a:lnTo>
                  <a:lnTo>
                    <a:pt x="4702645" y="7817444"/>
                  </a:lnTo>
                  <a:lnTo>
                    <a:pt x="4692469" y="7876089"/>
                  </a:lnTo>
                  <a:lnTo>
                    <a:pt x="4681093" y="7931148"/>
                  </a:lnTo>
                  <a:lnTo>
                    <a:pt x="4668615" y="7982331"/>
                  </a:lnTo>
                  <a:lnTo>
                    <a:pt x="4655133" y="8029350"/>
                  </a:lnTo>
                  <a:lnTo>
                    <a:pt x="4640744" y="8071917"/>
                  </a:lnTo>
                  <a:lnTo>
                    <a:pt x="4625546" y="8109743"/>
                  </a:lnTo>
                  <a:lnTo>
                    <a:pt x="4593116" y="8170023"/>
                  </a:lnTo>
                  <a:lnTo>
                    <a:pt x="4558624" y="8207882"/>
                  </a:lnTo>
                  <a:lnTo>
                    <a:pt x="4522851" y="8221014"/>
                  </a:lnTo>
                  <a:lnTo>
                    <a:pt x="4692080" y="8221014"/>
                  </a:lnTo>
                  <a:lnTo>
                    <a:pt x="4704794" y="8180131"/>
                  </a:lnTo>
                  <a:lnTo>
                    <a:pt x="4717280" y="8132130"/>
                  </a:lnTo>
                  <a:lnTo>
                    <a:pt x="4728614" y="8080030"/>
                  </a:lnTo>
                  <a:lnTo>
                    <a:pt x="4738712" y="8024157"/>
                  </a:lnTo>
                  <a:lnTo>
                    <a:pt x="4747490" y="7964839"/>
                  </a:lnTo>
                  <a:lnTo>
                    <a:pt x="4754862" y="7902400"/>
                  </a:lnTo>
                  <a:lnTo>
                    <a:pt x="4760743" y="7837168"/>
                  </a:lnTo>
                  <a:lnTo>
                    <a:pt x="4765049" y="7769469"/>
                  </a:lnTo>
                  <a:lnTo>
                    <a:pt x="4767695" y="7699629"/>
                  </a:lnTo>
                  <a:lnTo>
                    <a:pt x="4768596" y="7627975"/>
                  </a:lnTo>
                  <a:lnTo>
                    <a:pt x="4768596" y="488823"/>
                  </a:lnTo>
                  <a:lnTo>
                    <a:pt x="4768044" y="432702"/>
                  </a:lnTo>
                  <a:lnTo>
                    <a:pt x="4766423" y="377878"/>
                  </a:lnTo>
                  <a:lnTo>
                    <a:pt x="4763785" y="324469"/>
                  </a:lnTo>
                  <a:lnTo>
                    <a:pt x="4760179" y="272591"/>
                  </a:lnTo>
                  <a:lnTo>
                    <a:pt x="4755657" y="222361"/>
                  </a:lnTo>
                  <a:lnTo>
                    <a:pt x="4750271" y="173894"/>
                  </a:lnTo>
                  <a:lnTo>
                    <a:pt x="4744071" y="127308"/>
                  </a:lnTo>
                  <a:lnTo>
                    <a:pt x="4737108" y="82719"/>
                  </a:lnTo>
                  <a:lnTo>
                    <a:pt x="4729433" y="40244"/>
                  </a:lnTo>
                  <a:lnTo>
                    <a:pt x="4721098" y="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3019532" y="976884"/>
              <a:ext cx="4822190" cy="8639810"/>
            </a:xfrm>
            <a:custGeom>
              <a:avLst/>
              <a:gdLst/>
              <a:ahLst/>
              <a:cxnLst/>
              <a:rect l="l" t="t" r="r" b="b"/>
              <a:pathLst>
                <a:path w="4822190" h="8639810">
                  <a:moveTo>
                    <a:pt x="4626990" y="0"/>
                  </a:moveTo>
                  <a:lnTo>
                    <a:pt x="194944" y="0"/>
                  </a:lnTo>
                  <a:lnTo>
                    <a:pt x="176304" y="3464"/>
                  </a:lnTo>
                  <a:lnTo>
                    <a:pt x="140526" y="30198"/>
                  </a:lnTo>
                  <a:lnTo>
                    <a:pt x="107315" y="81164"/>
                  </a:lnTo>
                  <a:lnTo>
                    <a:pt x="77352" y="153749"/>
                  </a:lnTo>
                  <a:lnTo>
                    <a:pt x="63801" y="197333"/>
                  </a:lnTo>
                  <a:lnTo>
                    <a:pt x="51315" y="245342"/>
                  </a:lnTo>
                  <a:lnTo>
                    <a:pt x="39981" y="297450"/>
                  </a:lnTo>
                  <a:lnTo>
                    <a:pt x="29883" y="353331"/>
                  </a:lnTo>
                  <a:lnTo>
                    <a:pt x="21105" y="412658"/>
                  </a:lnTo>
                  <a:lnTo>
                    <a:pt x="13733" y="475104"/>
                  </a:lnTo>
                  <a:lnTo>
                    <a:pt x="7852" y="540343"/>
                  </a:lnTo>
                  <a:lnTo>
                    <a:pt x="3546" y="608049"/>
                  </a:lnTo>
                  <a:lnTo>
                    <a:pt x="900" y="677894"/>
                  </a:lnTo>
                  <a:lnTo>
                    <a:pt x="0" y="749554"/>
                  </a:lnTo>
                  <a:lnTo>
                    <a:pt x="0" y="7890002"/>
                  </a:lnTo>
                  <a:lnTo>
                    <a:pt x="900" y="7962683"/>
                  </a:lnTo>
                  <a:lnTo>
                    <a:pt x="3546" y="8033304"/>
                  </a:lnTo>
                  <a:lnTo>
                    <a:pt x="7852" y="8101560"/>
                  </a:lnTo>
                  <a:lnTo>
                    <a:pt x="13733" y="8167151"/>
                  </a:lnTo>
                  <a:lnTo>
                    <a:pt x="21105" y="8229773"/>
                  </a:lnTo>
                  <a:lnTo>
                    <a:pt x="29883" y="8289123"/>
                  </a:lnTo>
                  <a:lnTo>
                    <a:pt x="39981" y="8344900"/>
                  </a:lnTo>
                  <a:lnTo>
                    <a:pt x="51315" y="8396801"/>
                  </a:lnTo>
                  <a:lnTo>
                    <a:pt x="63801" y="8444522"/>
                  </a:lnTo>
                  <a:lnTo>
                    <a:pt x="77352" y="8487763"/>
                  </a:lnTo>
                  <a:lnTo>
                    <a:pt x="91886" y="8526219"/>
                  </a:lnTo>
                  <a:lnTo>
                    <a:pt x="123557" y="8587570"/>
                  </a:lnTo>
                  <a:lnTo>
                    <a:pt x="158136" y="8626156"/>
                  </a:lnTo>
                  <a:lnTo>
                    <a:pt x="194944" y="8639556"/>
                  </a:lnTo>
                  <a:lnTo>
                    <a:pt x="4626990" y="8639556"/>
                  </a:lnTo>
                  <a:lnTo>
                    <a:pt x="4663799" y="8625917"/>
                  </a:lnTo>
                  <a:lnTo>
                    <a:pt x="4698378" y="8586743"/>
                  </a:lnTo>
                  <a:lnTo>
                    <a:pt x="4730049" y="8524644"/>
                  </a:lnTo>
                  <a:lnTo>
                    <a:pt x="4744583" y="8485813"/>
                  </a:lnTo>
                  <a:lnTo>
                    <a:pt x="4758134" y="8442231"/>
                  </a:lnTo>
                  <a:lnTo>
                    <a:pt x="4770620" y="8394223"/>
                  </a:lnTo>
                  <a:lnTo>
                    <a:pt x="4781954" y="8342115"/>
                  </a:lnTo>
                  <a:lnTo>
                    <a:pt x="4792052" y="8286235"/>
                  </a:lnTo>
                  <a:lnTo>
                    <a:pt x="4800830" y="8226909"/>
                  </a:lnTo>
                  <a:lnTo>
                    <a:pt x="4808202" y="8164462"/>
                  </a:lnTo>
                  <a:lnTo>
                    <a:pt x="4814083" y="8099221"/>
                  </a:lnTo>
                  <a:lnTo>
                    <a:pt x="4818389" y="8031513"/>
                  </a:lnTo>
                  <a:lnTo>
                    <a:pt x="4821035" y="7961665"/>
                  </a:lnTo>
                  <a:lnTo>
                    <a:pt x="4821935" y="7890002"/>
                  </a:lnTo>
                  <a:lnTo>
                    <a:pt x="4821935" y="749554"/>
                  </a:lnTo>
                  <a:lnTo>
                    <a:pt x="4821035" y="677894"/>
                  </a:lnTo>
                  <a:lnTo>
                    <a:pt x="4818389" y="608049"/>
                  </a:lnTo>
                  <a:lnTo>
                    <a:pt x="4814083" y="540343"/>
                  </a:lnTo>
                  <a:lnTo>
                    <a:pt x="4808202" y="475104"/>
                  </a:lnTo>
                  <a:lnTo>
                    <a:pt x="4800830" y="412658"/>
                  </a:lnTo>
                  <a:lnTo>
                    <a:pt x="4792052" y="353331"/>
                  </a:lnTo>
                  <a:lnTo>
                    <a:pt x="4781954" y="297450"/>
                  </a:lnTo>
                  <a:lnTo>
                    <a:pt x="4770620" y="245342"/>
                  </a:lnTo>
                  <a:lnTo>
                    <a:pt x="4758134" y="197333"/>
                  </a:lnTo>
                  <a:lnTo>
                    <a:pt x="4744583" y="153749"/>
                  </a:lnTo>
                  <a:lnTo>
                    <a:pt x="4730049" y="114917"/>
                  </a:lnTo>
                  <a:lnTo>
                    <a:pt x="4698378" y="52815"/>
                  </a:lnTo>
                  <a:lnTo>
                    <a:pt x="4663799" y="13639"/>
                  </a:lnTo>
                  <a:lnTo>
                    <a:pt x="46269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002768" y="911352"/>
              <a:ext cx="4907280" cy="8991600"/>
            </a:xfrm>
            <a:custGeom>
              <a:avLst/>
              <a:gdLst/>
              <a:ahLst/>
              <a:cxnLst/>
              <a:rect l="l" t="t" r="r" b="b"/>
              <a:pathLst>
                <a:path w="4907280" h="8991600">
                  <a:moveTo>
                    <a:pt x="4642866" y="0"/>
                  </a:moveTo>
                  <a:lnTo>
                    <a:pt x="211835" y="0"/>
                  </a:lnTo>
                  <a:lnTo>
                    <a:pt x="193561" y="2992"/>
                  </a:lnTo>
                  <a:lnTo>
                    <a:pt x="158369" y="26195"/>
                  </a:lnTo>
                  <a:lnTo>
                    <a:pt x="125410" y="70722"/>
                  </a:lnTo>
                  <a:lnTo>
                    <a:pt x="95194" y="134611"/>
                  </a:lnTo>
                  <a:lnTo>
                    <a:pt x="81273" y="173203"/>
                  </a:lnTo>
                  <a:lnTo>
                    <a:pt x="68228" y="215901"/>
                  </a:lnTo>
                  <a:lnTo>
                    <a:pt x="56118" y="262484"/>
                  </a:lnTo>
                  <a:lnTo>
                    <a:pt x="45024" y="312629"/>
                  </a:lnTo>
                  <a:lnTo>
                    <a:pt x="34991" y="366170"/>
                  </a:lnTo>
                  <a:lnTo>
                    <a:pt x="26090" y="422835"/>
                  </a:lnTo>
                  <a:lnTo>
                    <a:pt x="18383" y="482380"/>
                  </a:lnTo>
                  <a:lnTo>
                    <a:pt x="11935" y="544558"/>
                  </a:lnTo>
                  <a:lnTo>
                    <a:pt x="6809" y="609124"/>
                  </a:lnTo>
                  <a:lnTo>
                    <a:pt x="3068" y="675834"/>
                  </a:lnTo>
                  <a:lnTo>
                    <a:pt x="824" y="743045"/>
                  </a:lnTo>
                  <a:lnTo>
                    <a:pt x="0" y="814704"/>
                  </a:lnTo>
                  <a:lnTo>
                    <a:pt x="0" y="7955280"/>
                  </a:lnTo>
                  <a:lnTo>
                    <a:pt x="594" y="8016336"/>
                  </a:lnTo>
                  <a:lnTo>
                    <a:pt x="2345" y="8076094"/>
                  </a:lnTo>
                  <a:lnTo>
                    <a:pt x="5208" y="8134412"/>
                  </a:lnTo>
                  <a:lnTo>
                    <a:pt x="9135" y="8191148"/>
                  </a:lnTo>
                  <a:lnTo>
                    <a:pt x="14080" y="8246158"/>
                  </a:lnTo>
                  <a:lnTo>
                    <a:pt x="19996" y="8299301"/>
                  </a:lnTo>
                  <a:lnTo>
                    <a:pt x="26837" y="8350433"/>
                  </a:lnTo>
                  <a:lnTo>
                    <a:pt x="34557" y="8399413"/>
                  </a:lnTo>
                  <a:lnTo>
                    <a:pt x="43109" y="8446097"/>
                  </a:lnTo>
                  <a:lnTo>
                    <a:pt x="52447" y="8490344"/>
                  </a:lnTo>
                  <a:lnTo>
                    <a:pt x="62524" y="8532010"/>
                  </a:lnTo>
                  <a:lnTo>
                    <a:pt x="73293" y="8570953"/>
                  </a:lnTo>
                  <a:lnTo>
                    <a:pt x="84708" y="8607031"/>
                  </a:lnTo>
                  <a:lnTo>
                    <a:pt x="96772" y="8673234"/>
                  </a:lnTo>
                  <a:lnTo>
                    <a:pt x="110566" y="8734628"/>
                  </a:lnTo>
                  <a:lnTo>
                    <a:pt x="126097" y="8790703"/>
                  </a:lnTo>
                  <a:lnTo>
                    <a:pt x="143372" y="8840951"/>
                  </a:lnTo>
                  <a:lnTo>
                    <a:pt x="162401" y="8884864"/>
                  </a:lnTo>
                  <a:lnTo>
                    <a:pt x="183189" y="8921933"/>
                  </a:lnTo>
                  <a:lnTo>
                    <a:pt x="230078" y="8973505"/>
                  </a:lnTo>
                  <a:lnTo>
                    <a:pt x="284099" y="8991600"/>
                  </a:lnTo>
                  <a:lnTo>
                    <a:pt x="4695443" y="8991600"/>
                  </a:lnTo>
                  <a:lnTo>
                    <a:pt x="4748910" y="8965403"/>
                  </a:lnTo>
                  <a:lnTo>
                    <a:pt x="4778252" y="8926423"/>
                  </a:lnTo>
                  <a:lnTo>
                    <a:pt x="284099" y="8926423"/>
                  </a:lnTo>
                  <a:lnTo>
                    <a:pt x="249154" y="8919482"/>
                  </a:lnTo>
                  <a:lnTo>
                    <a:pt x="190404" y="8866125"/>
                  </a:lnTo>
                  <a:lnTo>
                    <a:pt x="165979" y="8821160"/>
                  </a:lnTo>
                  <a:lnTo>
                    <a:pt x="144440" y="8764970"/>
                  </a:lnTo>
                  <a:lnTo>
                    <a:pt x="125475" y="8698280"/>
                  </a:lnTo>
                  <a:lnTo>
                    <a:pt x="187536" y="8698280"/>
                  </a:lnTo>
                  <a:lnTo>
                    <a:pt x="175027" y="8691396"/>
                  </a:lnTo>
                  <a:lnTo>
                    <a:pt x="140448" y="8652811"/>
                  </a:lnTo>
                  <a:lnTo>
                    <a:pt x="108777" y="8591461"/>
                  </a:lnTo>
                  <a:lnTo>
                    <a:pt x="94243" y="8553005"/>
                  </a:lnTo>
                  <a:lnTo>
                    <a:pt x="80692" y="8509766"/>
                  </a:lnTo>
                  <a:lnTo>
                    <a:pt x="68206" y="8462046"/>
                  </a:lnTo>
                  <a:lnTo>
                    <a:pt x="56872" y="8410148"/>
                  </a:lnTo>
                  <a:lnTo>
                    <a:pt x="46774" y="8354374"/>
                  </a:lnTo>
                  <a:lnTo>
                    <a:pt x="37996" y="8295026"/>
                  </a:lnTo>
                  <a:lnTo>
                    <a:pt x="30624" y="8232408"/>
                  </a:lnTo>
                  <a:lnTo>
                    <a:pt x="24743" y="8166822"/>
                  </a:lnTo>
                  <a:lnTo>
                    <a:pt x="20437" y="8098570"/>
                  </a:lnTo>
                  <a:lnTo>
                    <a:pt x="17791" y="8027955"/>
                  </a:lnTo>
                  <a:lnTo>
                    <a:pt x="16891" y="7955280"/>
                  </a:lnTo>
                  <a:lnTo>
                    <a:pt x="16891" y="814704"/>
                  </a:lnTo>
                  <a:lnTo>
                    <a:pt x="17791" y="743045"/>
                  </a:lnTo>
                  <a:lnTo>
                    <a:pt x="20437" y="673200"/>
                  </a:lnTo>
                  <a:lnTo>
                    <a:pt x="24743" y="605494"/>
                  </a:lnTo>
                  <a:lnTo>
                    <a:pt x="30624" y="540255"/>
                  </a:lnTo>
                  <a:lnTo>
                    <a:pt x="37996" y="477809"/>
                  </a:lnTo>
                  <a:lnTo>
                    <a:pt x="46774" y="418482"/>
                  </a:lnTo>
                  <a:lnTo>
                    <a:pt x="56872" y="362601"/>
                  </a:lnTo>
                  <a:lnTo>
                    <a:pt x="68206" y="310493"/>
                  </a:lnTo>
                  <a:lnTo>
                    <a:pt x="80700" y="262458"/>
                  </a:lnTo>
                  <a:lnTo>
                    <a:pt x="94243" y="218900"/>
                  </a:lnTo>
                  <a:lnTo>
                    <a:pt x="108777" y="180068"/>
                  </a:lnTo>
                  <a:lnTo>
                    <a:pt x="140448" y="117966"/>
                  </a:lnTo>
                  <a:lnTo>
                    <a:pt x="175027" y="78790"/>
                  </a:lnTo>
                  <a:lnTo>
                    <a:pt x="211835" y="65150"/>
                  </a:lnTo>
                  <a:lnTo>
                    <a:pt x="4724802" y="65150"/>
                  </a:lnTo>
                  <a:lnTo>
                    <a:pt x="4715081" y="49012"/>
                  </a:lnTo>
                  <a:lnTo>
                    <a:pt x="4692024" y="22248"/>
                  </a:lnTo>
                  <a:lnTo>
                    <a:pt x="4667902" y="5678"/>
                  </a:lnTo>
                  <a:lnTo>
                    <a:pt x="4642866" y="0"/>
                  </a:lnTo>
                  <a:close/>
                </a:path>
                <a:path w="4907280" h="8991600">
                  <a:moveTo>
                    <a:pt x="4864533" y="547497"/>
                  </a:moveTo>
                  <a:lnTo>
                    <a:pt x="4844541" y="547497"/>
                  </a:lnTo>
                  <a:lnTo>
                    <a:pt x="4852877" y="587775"/>
                  </a:lnTo>
                  <a:lnTo>
                    <a:pt x="4860552" y="630277"/>
                  </a:lnTo>
                  <a:lnTo>
                    <a:pt x="4867515" y="674885"/>
                  </a:lnTo>
                  <a:lnTo>
                    <a:pt x="4873715" y="721482"/>
                  </a:lnTo>
                  <a:lnTo>
                    <a:pt x="4879101" y="769953"/>
                  </a:lnTo>
                  <a:lnTo>
                    <a:pt x="4883623" y="820180"/>
                  </a:lnTo>
                  <a:lnTo>
                    <a:pt x="4887229" y="872046"/>
                  </a:lnTo>
                  <a:lnTo>
                    <a:pt x="4889867" y="925436"/>
                  </a:lnTo>
                  <a:lnTo>
                    <a:pt x="4891488" y="980233"/>
                  </a:lnTo>
                  <a:lnTo>
                    <a:pt x="4892039" y="1036320"/>
                  </a:lnTo>
                  <a:lnTo>
                    <a:pt x="4892039" y="8176831"/>
                  </a:lnTo>
                  <a:lnTo>
                    <a:pt x="4891122" y="8248499"/>
                  </a:lnTo>
                  <a:lnTo>
                    <a:pt x="4888430" y="8318351"/>
                  </a:lnTo>
                  <a:lnTo>
                    <a:pt x="4884051" y="8386063"/>
                  </a:lnTo>
                  <a:lnTo>
                    <a:pt x="4878074" y="8451307"/>
                  </a:lnTo>
                  <a:lnTo>
                    <a:pt x="4870589" y="8513757"/>
                  </a:lnTo>
                  <a:lnTo>
                    <a:pt x="4861685" y="8573087"/>
                  </a:lnTo>
                  <a:lnTo>
                    <a:pt x="4851449" y="8628970"/>
                  </a:lnTo>
                  <a:lnTo>
                    <a:pt x="4839971" y="8681080"/>
                  </a:lnTo>
                  <a:lnTo>
                    <a:pt x="4827328" y="8729127"/>
                  </a:lnTo>
                  <a:lnTo>
                    <a:pt x="4813645" y="8772674"/>
                  </a:lnTo>
                  <a:lnTo>
                    <a:pt x="4798974" y="8811507"/>
                  </a:lnTo>
                  <a:lnTo>
                    <a:pt x="4767062" y="8873608"/>
                  </a:lnTo>
                  <a:lnTo>
                    <a:pt x="4732315" y="8912784"/>
                  </a:lnTo>
                  <a:lnTo>
                    <a:pt x="4695443" y="8926423"/>
                  </a:lnTo>
                  <a:lnTo>
                    <a:pt x="4778252" y="8926423"/>
                  </a:lnTo>
                  <a:lnTo>
                    <a:pt x="4797352" y="8891226"/>
                  </a:lnTo>
                  <a:lnTo>
                    <a:pt x="4826006" y="8818387"/>
                  </a:lnTo>
                  <a:lnTo>
                    <a:pt x="4839051" y="8775687"/>
                  </a:lnTo>
                  <a:lnTo>
                    <a:pt x="4851155" y="8729127"/>
                  </a:lnTo>
                  <a:lnTo>
                    <a:pt x="4862255" y="8678952"/>
                  </a:lnTo>
                  <a:lnTo>
                    <a:pt x="4872288" y="8625407"/>
                  </a:lnTo>
                  <a:lnTo>
                    <a:pt x="4881189" y="8568738"/>
                  </a:lnTo>
                  <a:lnTo>
                    <a:pt x="4888896" y="8509189"/>
                  </a:lnTo>
                  <a:lnTo>
                    <a:pt x="4895344" y="8447005"/>
                  </a:lnTo>
                  <a:lnTo>
                    <a:pt x="4900470" y="8382433"/>
                  </a:lnTo>
                  <a:lnTo>
                    <a:pt x="4904211" y="8315716"/>
                  </a:lnTo>
                  <a:lnTo>
                    <a:pt x="4906455" y="8248499"/>
                  </a:lnTo>
                  <a:lnTo>
                    <a:pt x="4907280" y="8176831"/>
                  </a:lnTo>
                  <a:lnTo>
                    <a:pt x="4907280" y="1036320"/>
                  </a:lnTo>
                  <a:lnTo>
                    <a:pt x="4906685" y="975259"/>
                  </a:lnTo>
                  <a:lnTo>
                    <a:pt x="4904934" y="915499"/>
                  </a:lnTo>
                  <a:lnTo>
                    <a:pt x="4902071" y="857182"/>
                  </a:lnTo>
                  <a:lnTo>
                    <a:pt x="4898144" y="800449"/>
                  </a:lnTo>
                  <a:lnTo>
                    <a:pt x="4893199" y="745443"/>
                  </a:lnTo>
                  <a:lnTo>
                    <a:pt x="4887283" y="692304"/>
                  </a:lnTo>
                  <a:lnTo>
                    <a:pt x="4880442" y="641175"/>
                  </a:lnTo>
                  <a:lnTo>
                    <a:pt x="4872722" y="592198"/>
                  </a:lnTo>
                  <a:lnTo>
                    <a:pt x="4864533" y="547497"/>
                  </a:lnTo>
                  <a:close/>
                </a:path>
                <a:path w="4907280" h="8991600">
                  <a:moveTo>
                    <a:pt x="187536" y="8698280"/>
                  </a:moveTo>
                  <a:lnTo>
                    <a:pt x="125475" y="8698280"/>
                  </a:lnTo>
                  <a:lnTo>
                    <a:pt x="146123" y="8728735"/>
                  </a:lnTo>
                  <a:lnTo>
                    <a:pt x="167592" y="8751244"/>
                  </a:lnTo>
                  <a:lnTo>
                    <a:pt x="190037" y="8765198"/>
                  </a:lnTo>
                  <a:lnTo>
                    <a:pt x="213614" y="8769985"/>
                  </a:lnTo>
                  <a:lnTo>
                    <a:pt x="4644516" y="8769985"/>
                  </a:lnTo>
                  <a:lnTo>
                    <a:pt x="4697991" y="8743788"/>
                  </a:lnTo>
                  <a:lnTo>
                    <a:pt x="4727354" y="8704795"/>
                  </a:lnTo>
                  <a:lnTo>
                    <a:pt x="211835" y="8704795"/>
                  </a:lnTo>
                  <a:lnTo>
                    <a:pt x="193195" y="8701395"/>
                  </a:lnTo>
                  <a:lnTo>
                    <a:pt x="187536" y="8698280"/>
                  </a:lnTo>
                  <a:close/>
                </a:path>
                <a:path w="4907280" h="8991600">
                  <a:moveTo>
                    <a:pt x="4724802" y="65150"/>
                  </a:moveTo>
                  <a:lnTo>
                    <a:pt x="4642866" y="65150"/>
                  </a:lnTo>
                  <a:lnTo>
                    <a:pt x="4661506" y="68615"/>
                  </a:lnTo>
                  <a:lnTo>
                    <a:pt x="4679674" y="78790"/>
                  </a:lnTo>
                  <a:lnTo>
                    <a:pt x="4714253" y="117966"/>
                  </a:lnTo>
                  <a:lnTo>
                    <a:pt x="4745924" y="180068"/>
                  </a:lnTo>
                  <a:lnTo>
                    <a:pt x="4760458" y="218900"/>
                  </a:lnTo>
                  <a:lnTo>
                    <a:pt x="4774009" y="262484"/>
                  </a:lnTo>
                  <a:lnTo>
                    <a:pt x="4786495" y="310493"/>
                  </a:lnTo>
                  <a:lnTo>
                    <a:pt x="4797829" y="362601"/>
                  </a:lnTo>
                  <a:lnTo>
                    <a:pt x="4807927" y="418482"/>
                  </a:lnTo>
                  <a:lnTo>
                    <a:pt x="4816705" y="477809"/>
                  </a:lnTo>
                  <a:lnTo>
                    <a:pt x="4824077" y="540255"/>
                  </a:lnTo>
                  <a:lnTo>
                    <a:pt x="4829958" y="605494"/>
                  </a:lnTo>
                  <a:lnTo>
                    <a:pt x="4834264" y="673200"/>
                  </a:lnTo>
                  <a:lnTo>
                    <a:pt x="4836910" y="743045"/>
                  </a:lnTo>
                  <a:lnTo>
                    <a:pt x="4837810" y="814704"/>
                  </a:lnTo>
                  <a:lnTo>
                    <a:pt x="4837810" y="7955280"/>
                  </a:lnTo>
                  <a:lnTo>
                    <a:pt x="4836927" y="8025539"/>
                  </a:lnTo>
                  <a:lnTo>
                    <a:pt x="4834264" y="8096780"/>
                  </a:lnTo>
                  <a:lnTo>
                    <a:pt x="4829958" y="8164482"/>
                  </a:lnTo>
                  <a:lnTo>
                    <a:pt x="4824077" y="8229719"/>
                  </a:lnTo>
                  <a:lnTo>
                    <a:pt x="4816705" y="8292162"/>
                  </a:lnTo>
                  <a:lnTo>
                    <a:pt x="4807927" y="8351485"/>
                  </a:lnTo>
                  <a:lnTo>
                    <a:pt x="4797829" y="8407363"/>
                  </a:lnTo>
                  <a:lnTo>
                    <a:pt x="4786495" y="8459468"/>
                  </a:lnTo>
                  <a:lnTo>
                    <a:pt x="4773995" y="8507521"/>
                  </a:lnTo>
                  <a:lnTo>
                    <a:pt x="4760458" y="8551056"/>
                  </a:lnTo>
                  <a:lnTo>
                    <a:pt x="4745924" y="8589885"/>
                  </a:lnTo>
                  <a:lnTo>
                    <a:pt x="4714253" y="8651983"/>
                  </a:lnTo>
                  <a:lnTo>
                    <a:pt x="4679674" y="8691157"/>
                  </a:lnTo>
                  <a:lnTo>
                    <a:pt x="4642866" y="8704795"/>
                  </a:lnTo>
                  <a:lnTo>
                    <a:pt x="4727354" y="8704795"/>
                  </a:lnTo>
                  <a:lnTo>
                    <a:pt x="4746455" y="8669613"/>
                  </a:lnTo>
                  <a:lnTo>
                    <a:pt x="4775128" y="8596777"/>
                  </a:lnTo>
                  <a:lnTo>
                    <a:pt x="4788182" y="8554079"/>
                  </a:lnTo>
                  <a:lnTo>
                    <a:pt x="4800307" y="8507475"/>
                  </a:lnTo>
                  <a:lnTo>
                    <a:pt x="4811406" y="8457350"/>
                  </a:lnTo>
                  <a:lnTo>
                    <a:pt x="4821449" y="8403808"/>
                  </a:lnTo>
                  <a:lnTo>
                    <a:pt x="4830359" y="8347143"/>
                  </a:lnTo>
                  <a:lnTo>
                    <a:pt x="4838074" y="8287599"/>
                  </a:lnTo>
                  <a:lnTo>
                    <a:pt x="4844530" y="8225421"/>
                  </a:lnTo>
                  <a:lnTo>
                    <a:pt x="4849662" y="8160855"/>
                  </a:lnTo>
                  <a:lnTo>
                    <a:pt x="4853407" y="8094146"/>
                  </a:lnTo>
                  <a:lnTo>
                    <a:pt x="4855701" y="8025539"/>
                  </a:lnTo>
                  <a:lnTo>
                    <a:pt x="4856480" y="7955280"/>
                  </a:lnTo>
                  <a:lnTo>
                    <a:pt x="4856480" y="814704"/>
                  </a:lnTo>
                  <a:lnTo>
                    <a:pt x="4855896" y="760032"/>
                  </a:lnTo>
                  <a:lnTo>
                    <a:pt x="4854252" y="705651"/>
                  </a:lnTo>
                  <a:lnTo>
                    <a:pt x="4851706" y="651886"/>
                  </a:lnTo>
                  <a:lnTo>
                    <a:pt x="4848417" y="599061"/>
                  </a:lnTo>
                  <a:lnTo>
                    <a:pt x="4844541" y="547497"/>
                  </a:lnTo>
                  <a:lnTo>
                    <a:pt x="4864533" y="547497"/>
                  </a:lnTo>
                  <a:lnTo>
                    <a:pt x="4854832" y="501267"/>
                  </a:lnTo>
                  <a:lnTo>
                    <a:pt x="4844755" y="459597"/>
                  </a:lnTo>
                  <a:lnTo>
                    <a:pt x="4833986" y="420646"/>
                  </a:lnTo>
                  <a:lnTo>
                    <a:pt x="4822570" y="384555"/>
                  </a:lnTo>
                  <a:lnTo>
                    <a:pt x="4809087" y="311294"/>
                  </a:lnTo>
                  <a:lnTo>
                    <a:pt x="4793628" y="244037"/>
                  </a:lnTo>
                  <a:lnTo>
                    <a:pt x="4776347" y="183482"/>
                  </a:lnTo>
                  <a:lnTo>
                    <a:pt x="4757395" y="130327"/>
                  </a:lnTo>
                  <a:lnTo>
                    <a:pt x="4736922" y="85271"/>
                  </a:lnTo>
                  <a:lnTo>
                    <a:pt x="4724802" y="65150"/>
                  </a:lnTo>
                  <a:close/>
                </a:path>
              </a:pathLst>
            </a:custGeom>
            <a:solidFill>
              <a:srgbClr val="1735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3122656" y="957198"/>
            <a:ext cx="4812030" cy="401637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595120" marR="982344" indent="-797560">
              <a:lnSpc>
                <a:spcPct val="72000"/>
              </a:lnSpc>
              <a:spcBef>
                <a:spcPts val="1105"/>
              </a:spcBef>
            </a:pPr>
            <a:r>
              <a:rPr sz="3000" b="1" spc="-10" dirty="0">
                <a:solidFill>
                  <a:srgbClr val="2E1B53"/>
                </a:solidFill>
                <a:latin typeface="Arial"/>
                <a:cs typeface="Arial"/>
              </a:rPr>
              <a:t>Педагогический подиум</a:t>
            </a:r>
            <a:endParaRPr sz="3000">
              <a:latin typeface="Arial"/>
              <a:cs typeface="Arial"/>
            </a:endParaRPr>
          </a:p>
          <a:p>
            <a:pPr marL="680085" marR="671195" algn="ctr">
              <a:lnSpc>
                <a:spcPts val="2100"/>
              </a:lnSpc>
              <a:spcBef>
                <a:spcPts val="2130"/>
              </a:spcBef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Публичная</a:t>
            </a:r>
            <a:r>
              <a:rPr sz="2100" spc="-1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демонстрация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педагогических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идей,</a:t>
            </a:r>
            <a:r>
              <a:rPr sz="21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место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выступления</a:t>
            </a:r>
            <a:r>
              <a:rPr sz="21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специалистов</a:t>
            </a:r>
            <a:endParaRPr sz="2100">
              <a:latin typeface="Microsoft Sans Serif"/>
              <a:cs typeface="Microsoft Sans Serif"/>
            </a:endParaRPr>
          </a:p>
          <a:p>
            <a:pPr marL="12700" marR="5080" algn="ctr">
              <a:lnSpc>
                <a:spcPts val="2100"/>
              </a:lnSpc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рамках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краевого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Форума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патриотического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</a:t>
            </a:r>
            <a:r>
              <a:rPr sz="21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«Пою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мое</a:t>
            </a:r>
            <a:r>
              <a:rPr sz="21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Отечество».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Педагогический подиум</a:t>
            </a:r>
            <a:r>
              <a:rPr sz="21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550" dirty="0">
                <a:solidFill>
                  <a:srgbClr val="001F5F"/>
                </a:solidFill>
                <a:latin typeface="Microsoft Sans Serif"/>
                <a:cs typeface="Microsoft Sans Serif"/>
              </a:rPr>
              <a:t>–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это</a:t>
            </a:r>
            <a:r>
              <a:rPr sz="21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одновременно</a:t>
            </a:r>
            <a:r>
              <a:rPr sz="21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endParaRPr sz="2100">
              <a:latin typeface="Microsoft Sans Serif"/>
              <a:cs typeface="Microsoft Sans Serif"/>
            </a:endParaRPr>
          </a:p>
          <a:p>
            <a:pPr marL="6350" algn="ctr">
              <a:lnSpc>
                <a:spcPts val="1889"/>
              </a:lnSpc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«пьедестал»,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1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«трибуна»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людей,</a:t>
            </a:r>
            <a:endParaRPr sz="2100">
              <a:latin typeface="Microsoft Sans Serif"/>
              <a:cs typeface="Microsoft Sans Serif"/>
            </a:endParaRPr>
          </a:p>
          <a:p>
            <a:pPr marL="1270" algn="ctr">
              <a:lnSpc>
                <a:spcPts val="2100"/>
              </a:lnSpc>
            </a:pP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занимающихся</a:t>
            </a:r>
            <a:r>
              <a:rPr sz="21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воспитанием</a:t>
            </a:r>
            <a:endParaRPr sz="2100">
              <a:latin typeface="Microsoft Sans Serif"/>
              <a:cs typeface="Microsoft Sans Serif"/>
            </a:endParaRPr>
          </a:p>
          <a:p>
            <a:pPr marL="304800" marR="290830" algn="ctr">
              <a:lnSpc>
                <a:spcPts val="2100"/>
              </a:lnSpc>
              <a:spcBef>
                <a:spcPts val="210"/>
              </a:spcBef>
            </a:pPr>
            <a:r>
              <a:rPr sz="21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обучающихся</a:t>
            </a:r>
            <a:r>
              <a:rPr sz="2100" spc="-1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профессиональных </a:t>
            </a:r>
            <a:r>
              <a:rPr sz="21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образовательных</a:t>
            </a:r>
            <a:r>
              <a:rPr sz="21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1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организаций.</a:t>
            </a:r>
            <a:endParaRPr sz="21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902208" y="5324855"/>
            <a:ext cx="16872585" cy="4512945"/>
            <a:chOff x="902208" y="5324855"/>
            <a:chExt cx="16872585" cy="451294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02208" y="6806183"/>
              <a:ext cx="4436364" cy="303123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29488" y="5324855"/>
              <a:ext cx="4344923" cy="434492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34884" y="7034783"/>
              <a:ext cx="3448812" cy="25816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5552" y="922019"/>
            <a:ext cx="17617440" cy="1108075"/>
          </a:xfrm>
          <a:custGeom>
            <a:avLst/>
            <a:gdLst/>
            <a:ahLst/>
            <a:cxnLst/>
            <a:rect l="l" t="t" r="r" b="b"/>
            <a:pathLst>
              <a:path w="17617440" h="1108075">
                <a:moveTo>
                  <a:pt x="17249521" y="0"/>
                </a:moveTo>
                <a:lnTo>
                  <a:pt x="367918" y="0"/>
                </a:lnTo>
                <a:lnTo>
                  <a:pt x="308353" y="2739"/>
                </a:lnTo>
                <a:lnTo>
                  <a:pt x="251807" y="10668"/>
                </a:lnTo>
                <a:lnTo>
                  <a:pt x="199044" y="23351"/>
                </a:lnTo>
                <a:lnTo>
                  <a:pt x="150832" y="40355"/>
                </a:lnTo>
                <a:lnTo>
                  <a:pt x="107935" y="61245"/>
                </a:lnTo>
                <a:lnTo>
                  <a:pt x="71121" y="85587"/>
                </a:lnTo>
                <a:lnTo>
                  <a:pt x="41154" y="112947"/>
                </a:lnTo>
                <a:lnTo>
                  <a:pt x="4828" y="174981"/>
                </a:lnTo>
                <a:lnTo>
                  <a:pt x="0" y="208787"/>
                </a:lnTo>
                <a:lnTo>
                  <a:pt x="0" y="899159"/>
                </a:lnTo>
                <a:lnTo>
                  <a:pt x="18801" y="965057"/>
                </a:lnTo>
                <a:lnTo>
                  <a:pt x="71121" y="1022360"/>
                </a:lnTo>
                <a:lnTo>
                  <a:pt x="107935" y="1046702"/>
                </a:lnTo>
                <a:lnTo>
                  <a:pt x="150832" y="1067592"/>
                </a:lnTo>
                <a:lnTo>
                  <a:pt x="199044" y="1084596"/>
                </a:lnTo>
                <a:lnTo>
                  <a:pt x="251807" y="1097280"/>
                </a:lnTo>
                <a:lnTo>
                  <a:pt x="308353" y="1105208"/>
                </a:lnTo>
                <a:lnTo>
                  <a:pt x="367918" y="1107948"/>
                </a:lnTo>
                <a:lnTo>
                  <a:pt x="17249521" y="1107948"/>
                </a:lnTo>
                <a:lnTo>
                  <a:pt x="17309076" y="1105208"/>
                </a:lnTo>
                <a:lnTo>
                  <a:pt x="17365618" y="1097280"/>
                </a:lnTo>
                <a:lnTo>
                  <a:pt x="17418378" y="1084596"/>
                </a:lnTo>
                <a:lnTo>
                  <a:pt x="17466591" y="1067592"/>
                </a:lnTo>
                <a:lnTo>
                  <a:pt x="17509490" y="1046702"/>
                </a:lnTo>
                <a:lnTo>
                  <a:pt x="17546307" y="1022360"/>
                </a:lnTo>
                <a:lnTo>
                  <a:pt x="17576278" y="995000"/>
                </a:lnTo>
                <a:lnTo>
                  <a:pt x="17612610" y="932966"/>
                </a:lnTo>
                <a:lnTo>
                  <a:pt x="17617440" y="899159"/>
                </a:lnTo>
                <a:lnTo>
                  <a:pt x="17617440" y="208787"/>
                </a:lnTo>
                <a:lnTo>
                  <a:pt x="17598634" y="142890"/>
                </a:lnTo>
                <a:lnTo>
                  <a:pt x="17546307" y="85587"/>
                </a:lnTo>
                <a:lnTo>
                  <a:pt x="17509490" y="61245"/>
                </a:lnTo>
                <a:lnTo>
                  <a:pt x="17466591" y="40355"/>
                </a:lnTo>
                <a:lnTo>
                  <a:pt x="17418378" y="23351"/>
                </a:lnTo>
                <a:lnTo>
                  <a:pt x="17365618" y="10667"/>
                </a:lnTo>
                <a:lnTo>
                  <a:pt x="17309076" y="2739"/>
                </a:lnTo>
                <a:lnTo>
                  <a:pt x="17249521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5051" y="0"/>
            <a:ext cx="18253075" cy="841375"/>
            <a:chOff x="35051" y="0"/>
            <a:chExt cx="18253075" cy="841375"/>
          </a:xfrm>
        </p:grpSpPr>
        <p:sp>
          <p:nvSpPr>
            <p:cNvPr id="4" name="object 4"/>
            <p:cNvSpPr/>
            <p:nvPr/>
          </p:nvSpPr>
          <p:spPr>
            <a:xfrm>
              <a:off x="35051" y="0"/>
              <a:ext cx="17405985" cy="835660"/>
            </a:xfrm>
            <a:custGeom>
              <a:avLst/>
              <a:gdLst/>
              <a:ahLst/>
              <a:cxnLst/>
              <a:rect l="l" t="t" r="r" b="b"/>
              <a:pathLst>
                <a:path w="17405985" h="835660">
                  <a:moveTo>
                    <a:pt x="0" y="835151"/>
                  </a:moveTo>
                  <a:lnTo>
                    <a:pt x="17405604" y="835151"/>
                  </a:lnTo>
                  <a:lnTo>
                    <a:pt x="17405604" y="0"/>
                  </a:lnTo>
                  <a:lnTo>
                    <a:pt x="0" y="0"/>
                  </a:lnTo>
                  <a:lnTo>
                    <a:pt x="0" y="835151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40656" y="0"/>
              <a:ext cx="847725" cy="841375"/>
            </a:xfrm>
            <a:custGeom>
              <a:avLst/>
              <a:gdLst/>
              <a:ahLst/>
              <a:cxnLst/>
              <a:rect l="l" t="t" r="r" b="b"/>
              <a:pathLst>
                <a:path w="847725" h="841375">
                  <a:moveTo>
                    <a:pt x="0" y="841248"/>
                  </a:moveTo>
                  <a:lnTo>
                    <a:pt x="847344" y="841248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41248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22275" y="98806"/>
            <a:ext cx="5317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456940" algn="l"/>
              </a:tabLst>
            </a:pPr>
            <a:r>
              <a:rPr spc="35" dirty="0"/>
              <a:t>Мероприятия</a:t>
            </a:r>
            <a:r>
              <a:rPr dirty="0"/>
              <a:t>	</a:t>
            </a:r>
            <a:r>
              <a:rPr spc="35" dirty="0"/>
              <a:t>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763489" y="194818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Arial MT"/>
                <a:cs typeface="Arial MT"/>
              </a:rPr>
              <a:t>5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061197" y="1117472"/>
            <a:ext cx="1773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36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20" dirty="0">
                <a:solidFill>
                  <a:srgbClr val="FFFFFF"/>
                </a:solidFill>
                <a:latin typeface="Arial"/>
                <a:cs typeface="Arial"/>
              </a:rPr>
              <a:t>год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25195" y="2282951"/>
            <a:ext cx="4630420" cy="3770629"/>
            <a:chOff x="425195" y="2282951"/>
            <a:chExt cx="4630420" cy="3770629"/>
          </a:xfrm>
        </p:grpSpPr>
        <p:sp>
          <p:nvSpPr>
            <p:cNvPr id="10" name="object 10"/>
            <p:cNvSpPr/>
            <p:nvPr/>
          </p:nvSpPr>
          <p:spPr>
            <a:xfrm>
              <a:off x="438149" y="229590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4604004" y="0"/>
                  </a:moveTo>
                  <a:lnTo>
                    <a:pt x="624090" y="0"/>
                  </a:lnTo>
                  <a:lnTo>
                    <a:pt x="575318" y="1877"/>
                  </a:lnTo>
                  <a:lnTo>
                    <a:pt x="527572" y="7417"/>
                  </a:lnTo>
                  <a:lnTo>
                    <a:pt x="480991" y="16481"/>
                  </a:lnTo>
                  <a:lnTo>
                    <a:pt x="435715" y="28931"/>
                  </a:lnTo>
                  <a:lnTo>
                    <a:pt x="391882" y="44626"/>
                  </a:lnTo>
                  <a:lnTo>
                    <a:pt x="349630" y="63430"/>
                  </a:lnTo>
                  <a:lnTo>
                    <a:pt x="309099" y="85202"/>
                  </a:lnTo>
                  <a:lnTo>
                    <a:pt x="270427" y="109805"/>
                  </a:lnTo>
                  <a:lnTo>
                    <a:pt x="233752" y="137100"/>
                  </a:lnTo>
                  <a:lnTo>
                    <a:pt x="199215" y="166947"/>
                  </a:lnTo>
                  <a:lnTo>
                    <a:pt x="166953" y="199208"/>
                  </a:lnTo>
                  <a:lnTo>
                    <a:pt x="137105" y="233745"/>
                  </a:lnTo>
                  <a:lnTo>
                    <a:pt x="109809" y="270418"/>
                  </a:lnTo>
                  <a:lnTo>
                    <a:pt x="85206" y="309089"/>
                  </a:lnTo>
                  <a:lnTo>
                    <a:pt x="63432" y="349620"/>
                  </a:lnTo>
                  <a:lnTo>
                    <a:pt x="44628" y="391871"/>
                  </a:lnTo>
                  <a:lnTo>
                    <a:pt x="28932" y="435703"/>
                  </a:lnTo>
                  <a:lnTo>
                    <a:pt x="16482" y="480979"/>
                  </a:lnTo>
                  <a:lnTo>
                    <a:pt x="7418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8"/>
                  </a:lnTo>
                  <a:lnTo>
                    <a:pt x="3979926" y="3744468"/>
                  </a:lnTo>
                  <a:lnTo>
                    <a:pt x="4028698" y="3742590"/>
                  </a:lnTo>
                  <a:lnTo>
                    <a:pt x="4076444" y="3737050"/>
                  </a:lnTo>
                  <a:lnTo>
                    <a:pt x="4123024" y="3727986"/>
                  </a:lnTo>
                  <a:lnTo>
                    <a:pt x="4168300" y="3715536"/>
                  </a:lnTo>
                  <a:lnTo>
                    <a:pt x="4212132" y="3699841"/>
                  </a:lnTo>
                  <a:lnTo>
                    <a:pt x="4254383" y="3681037"/>
                  </a:lnTo>
                  <a:lnTo>
                    <a:pt x="4294914" y="3659265"/>
                  </a:lnTo>
                  <a:lnTo>
                    <a:pt x="4333585" y="3634662"/>
                  </a:lnTo>
                  <a:lnTo>
                    <a:pt x="4370258" y="3607367"/>
                  </a:lnTo>
                  <a:lnTo>
                    <a:pt x="4404795" y="3577520"/>
                  </a:lnTo>
                  <a:lnTo>
                    <a:pt x="4437056" y="3545259"/>
                  </a:lnTo>
                  <a:lnTo>
                    <a:pt x="4466903" y="3510722"/>
                  </a:lnTo>
                  <a:lnTo>
                    <a:pt x="4494198" y="3474049"/>
                  </a:lnTo>
                  <a:lnTo>
                    <a:pt x="4518801" y="3435378"/>
                  </a:lnTo>
                  <a:lnTo>
                    <a:pt x="4540573" y="3394847"/>
                  </a:lnTo>
                  <a:lnTo>
                    <a:pt x="4559377" y="3352596"/>
                  </a:lnTo>
                  <a:lnTo>
                    <a:pt x="4575072" y="3308764"/>
                  </a:lnTo>
                  <a:lnTo>
                    <a:pt x="4587522" y="3263488"/>
                  </a:lnTo>
                  <a:lnTo>
                    <a:pt x="4596586" y="3216908"/>
                  </a:lnTo>
                  <a:lnTo>
                    <a:pt x="4602126" y="3169162"/>
                  </a:lnTo>
                  <a:lnTo>
                    <a:pt x="4604004" y="3120390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8149" y="229590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624090" y="0"/>
                  </a:moveTo>
                  <a:lnTo>
                    <a:pt x="4604004" y="0"/>
                  </a:lnTo>
                  <a:lnTo>
                    <a:pt x="4604004" y="3120390"/>
                  </a:lnTo>
                  <a:lnTo>
                    <a:pt x="4602126" y="3169162"/>
                  </a:lnTo>
                  <a:lnTo>
                    <a:pt x="4596586" y="3216908"/>
                  </a:lnTo>
                  <a:lnTo>
                    <a:pt x="4587522" y="3263488"/>
                  </a:lnTo>
                  <a:lnTo>
                    <a:pt x="4575072" y="3308764"/>
                  </a:lnTo>
                  <a:lnTo>
                    <a:pt x="4559377" y="3352596"/>
                  </a:lnTo>
                  <a:lnTo>
                    <a:pt x="4540573" y="3394847"/>
                  </a:lnTo>
                  <a:lnTo>
                    <a:pt x="4518801" y="3435378"/>
                  </a:lnTo>
                  <a:lnTo>
                    <a:pt x="4494198" y="3474049"/>
                  </a:lnTo>
                  <a:lnTo>
                    <a:pt x="4466903" y="3510722"/>
                  </a:lnTo>
                  <a:lnTo>
                    <a:pt x="4437056" y="3545259"/>
                  </a:lnTo>
                  <a:lnTo>
                    <a:pt x="4404795" y="3577520"/>
                  </a:lnTo>
                  <a:lnTo>
                    <a:pt x="4370258" y="3607367"/>
                  </a:lnTo>
                  <a:lnTo>
                    <a:pt x="4333585" y="3634662"/>
                  </a:lnTo>
                  <a:lnTo>
                    <a:pt x="4294914" y="3659265"/>
                  </a:lnTo>
                  <a:lnTo>
                    <a:pt x="4254383" y="3681037"/>
                  </a:lnTo>
                  <a:lnTo>
                    <a:pt x="4212132" y="3699841"/>
                  </a:lnTo>
                  <a:lnTo>
                    <a:pt x="4168300" y="3715536"/>
                  </a:lnTo>
                  <a:lnTo>
                    <a:pt x="4123024" y="3727986"/>
                  </a:lnTo>
                  <a:lnTo>
                    <a:pt x="4076444" y="3737050"/>
                  </a:lnTo>
                  <a:lnTo>
                    <a:pt x="4028698" y="3742590"/>
                  </a:lnTo>
                  <a:lnTo>
                    <a:pt x="3979926" y="3744468"/>
                  </a:lnTo>
                  <a:lnTo>
                    <a:pt x="0" y="3744468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8" y="527559"/>
                  </a:lnTo>
                  <a:lnTo>
                    <a:pt x="16482" y="480979"/>
                  </a:lnTo>
                  <a:lnTo>
                    <a:pt x="28932" y="435703"/>
                  </a:lnTo>
                  <a:lnTo>
                    <a:pt x="44628" y="391871"/>
                  </a:lnTo>
                  <a:lnTo>
                    <a:pt x="63432" y="349620"/>
                  </a:lnTo>
                  <a:lnTo>
                    <a:pt x="85206" y="309089"/>
                  </a:lnTo>
                  <a:lnTo>
                    <a:pt x="109809" y="270418"/>
                  </a:lnTo>
                  <a:lnTo>
                    <a:pt x="137105" y="233745"/>
                  </a:lnTo>
                  <a:lnTo>
                    <a:pt x="166953" y="199208"/>
                  </a:lnTo>
                  <a:lnTo>
                    <a:pt x="199215" y="166947"/>
                  </a:lnTo>
                  <a:lnTo>
                    <a:pt x="233752" y="137100"/>
                  </a:lnTo>
                  <a:lnTo>
                    <a:pt x="270427" y="109805"/>
                  </a:lnTo>
                  <a:lnTo>
                    <a:pt x="309099" y="85202"/>
                  </a:lnTo>
                  <a:lnTo>
                    <a:pt x="349630" y="63430"/>
                  </a:lnTo>
                  <a:lnTo>
                    <a:pt x="391882" y="44626"/>
                  </a:lnTo>
                  <a:lnTo>
                    <a:pt x="435715" y="28931"/>
                  </a:lnTo>
                  <a:lnTo>
                    <a:pt x="480991" y="16481"/>
                  </a:lnTo>
                  <a:lnTo>
                    <a:pt x="527572" y="7417"/>
                  </a:lnTo>
                  <a:lnTo>
                    <a:pt x="575318" y="1877"/>
                  </a:lnTo>
                  <a:lnTo>
                    <a:pt x="624090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9704" y="3762755"/>
              <a:ext cx="3816096" cy="220827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45616" y="2410714"/>
            <a:ext cx="375792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800" b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(Региональный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Семейный</a:t>
            </a:r>
            <a:r>
              <a:rPr sz="18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фестиваль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финансовой</a:t>
            </a:r>
            <a:r>
              <a:rPr sz="1800" b="1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грамотности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совместно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Министерством</a:t>
            </a:r>
            <a:endParaRPr sz="1800">
              <a:latin typeface="Arial"/>
              <a:cs typeface="Arial"/>
            </a:endParaRPr>
          </a:p>
          <a:p>
            <a:pPr marL="635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финансов</a:t>
            </a:r>
            <a:r>
              <a:rPr sz="1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АК)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09892" y="6342824"/>
            <a:ext cx="4630420" cy="3770629"/>
            <a:chOff x="409892" y="6342824"/>
            <a:chExt cx="4630420" cy="3770629"/>
          </a:xfrm>
        </p:grpSpPr>
        <p:sp>
          <p:nvSpPr>
            <p:cNvPr id="15" name="object 15"/>
            <p:cNvSpPr/>
            <p:nvPr/>
          </p:nvSpPr>
          <p:spPr>
            <a:xfrm>
              <a:off x="422910" y="6355841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4604004" y="0"/>
                  </a:moveTo>
                  <a:lnTo>
                    <a:pt x="624090" y="0"/>
                  </a:lnTo>
                  <a:lnTo>
                    <a:pt x="575318" y="1877"/>
                  </a:lnTo>
                  <a:lnTo>
                    <a:pt x="527572" y="7417"/>
                  </a:lnTo>
                  <a:lnTo>
                    <a:pt x="480991" y="16481"/>
                  </a:lnTo>
                  <a:lnTo>
                    <a:pt x="435715" y="28931"/>
                  </a:lnTo>
                  <a:lnTo>
                    <a:pt x="391882" y="44626"/>
                  </a:lnTo>
                  <a:lnTo>
                    <a:pt x="349630" y="63430"/>
                  </a:lnTo>
                  <a:lnTo>
                    <a:pt x="309099" y="85202"/>
                  </a:lnTo>
                  <a:lnTo>
                    <a:pt x="270427" y="109805"/>
                  </a:lnTo>
                  <a:lnTo>
                    <a:pt x="233752" y="137100"/>
                  </a:lnTo>
                  <a:lnTo>
                    <a:pt x="199215" y="166947"/>
                  </a:lnTo>
                  <a:lnTo>
                    <a:pt x="166953" y="199208"/>
                  </a:lnTo>
                  <a:lnTo>
                    <a:pt x="137105" y="233745"/>
                  </a:lnTo>
                  <a:lnTo>
                    <a:pt x="109809" y="270418"/>
                  </a:lnTo>
                  <a:lnTo>
                    <a:pt x="85206" y="309089"/>
                  </a:lnTo>
                  <a:lnTo>
                    <a:pt x="63432" y="349620"/>
                  </a:lnTo>
                  <a:lnTo>
                    <a:pt x="44628" y="391871"/>
                  </a:lnTo>
                  <a:lnTo>
                    <a:pt x="28932" y="435703"/>
                  </a:lnTo>
                  <a:lnTo>
                    <a:pt x="16482" y="480979"/>
                  </a:lnTo>
                  <a:lnTo>
                    <a:pt x="7418" y="527559"/>
                  </a:lnTo>
                  <a:lnTo>
                    <a:pt x="1877" y="575305"/>
                  </a:lnTo>
                  <a:lnTo>
                    <a:pt x="0" y="624078"/>
                  </a:lnTo>
                  <a:lnTo>
                    <a:pt x="0" y="3744468"/>
                  </a:lnTo>
                  <a:lnTo>
                    <a:pt x="3979926" y="3744468"/>
                  </a:lnTo>
                  <a:lnTo>
                    <a:pt x="4028698" y="3742590"/>
                  </a:lnTo>
                  <a:lnTo>
                    <a:pt x="4076444" y="3737049"/>
                  </a:lnTo>
                  <a:lnTo>
                    <a:pt x="4123024" y="3727985"/>
                  </a:lnTo>
                  <a:lnTo>
                    <a:pt x="4168300" y="3715535"/>
                  </a:lnTo>
                  <a:lnTo>
                    <a:pt x="4212132" y="3699839"/>
                  </a:lnTo>
                  <a:lnTo>
                    <a:pt x="4254383" y="3681035"/>
                  </a:lnTo>
                  <a:lnTo>
                    <a:pt x="4294914" y="3659261"/>
                  </a:lnTo>
                  <a:lnTo>
                    <a:pt x="4333585" y="3634658"/>
                  </a:lnTo>
                  <a:lnTo>
                    <a:pt x="4370258" y="3607362"/>
                  </a:lnTo>
                  <a:lnTo>
                    <a:pt x="4404795" y="3577514"/>
                  </a:lnTo>
                  <a:lnTo>
                    <a:pt x="4437056" y="3545252"/>
                  </a:lnTo>
                  <a:lnTo>
                    <a:pt x="4466903" y="3510715"/>
                  </a:lnTo>
                  <a:lnTo>
                    <a:pt x="4494198" y="3474040"/>
                  </a:lnTo>
                  <a:lnTo>
                    <a:pt x="4518801" y="3435368"/>
                  </a:lnTo>
                  <a:lnTo>
                    <a:pt x="4540573" y="3394837"/>
                  </a:lnTo>
                  <a:lnTo>
                    <a:pt x="4559377" y="3352585"/>
                  </a:lnTo>
                  <a:lnTo>
                    <a:pt x="4575072" y="3308752"/>
                  </a:lnTo>
                  <a:lnTo>
                    <a:pt x="4587522" y="3263476"/>
                  </a:lnTo>
                  <a:lnTo>
                    <a:pt x="4596586" y="3216895"/>
                  </a:lnTo>
                  <a:lnTo>
                    <a:pt x="4602126" y="3169149"/>
                  </a:lnTo>
                  <a:lnTo>
                    <a:pt x="4604004" y="312037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22910" y="6355841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624090" y="0"/>
                  </a:moveTo>
                  <a:lnTo>
                    <a:pt x="4604004" y="0"/>
                  </a:lnTo>
                  <a:lnTo>
                    <a:pt x="4604004" y="3120377"/>
                  </a:lnTo>
                  <a:lnTo>
                    <a:pt x="4602126" y="3169149"/>
                  </a:lnTo>
                  <a:lnTo>
                    <a:pt x="4596586" y="3216895"/>
                  </a:lnTo>
                  <a:lnTo>
                    <a:pt x="4587522" y="3263476"/>
                  </a:lnTo>
                  <a:lnTo>
                    <a:pt x="4575072" y="3308752"/>
                  </a:lnTo>
                  <a:lnTo>
                    <a:pt x="4559377" y="3352585"/>
                  </a:lnTo>
                  <a:lnTo>
                    <a:pt x="4540573" y="3394837"/>
                  </a:lnTo>
                  <a:lnTo>
                    <a:pt x="4518801" y="3435368"/>
                  </a:lnTo>
                  <a:lnTo>
                    <a:pt x="4494198" y="3474040"/>
                  </a:lnTo>
                  <a:lnTo>
                    <a:pt x="4466903" y="3510715"/>
                  </a:lnTo>
                  <a:lnTo>
                    <a:pt x="4437056" y="3545252"/>
                  </a:lnTo>
                  <a:lnTo>
                    <a:pt x="4404795" y="3577514"/>
                  </a:lnTo>
                  <a:lnTo>
                    <a:pt x="4370258" y="3607362"/>
                  </a:lnTo>
                  <a:lnTo>
                    <a:pt x="4333585" y="3634658"/>
                  </a:lnTo>
                  <a:lnTo>
                    <a:pt x="4294914" y="3659261"/>
                  </a:lnTo>
                  <a:lnTo>
                    <a:pt x="4254383" y="3681035"/>
                  </a:lnTo>
                  <a:lnTo>
                    <a:pt x="4212132" y="3699839"/>
                  </a:lnTo>
                  <a:lnTo>
                    <a:pt x="4168300" y="3715535"/>
                  </a:lnTo>
                  <a:lnTo>
                    <a:pt x="4123024" y="3727985"/>
                  </a:lnTo>
                  <a:lnTo>
                    <a:pt x="4076444" y="3737049"/>
                  </a:lnTo>
                  <a:lnTo>
                    <a:pt x="4028698" y="3742590"/>
                  </a:lnTo>
                  <a:lnTo>
                    <a:pt x="3979926" y="3744468"/>
                  </a:lnTo>
                  <a:lnTo>
                    <a:pt x="0" y="3744468"/>
                  </a:lnTo>
                  <a:lnTo>
                    <a:pt x="0" y="624078"/>
                  </a:lnTo>
                  <a:lnTo>
                    <a:pt x="1877" y="575305"/>
                  </a:lnTo>
                  <a:lnTo>
                    <a:pt x="7418" y="527559"/>
                  </a:lnTo>
                  <a:lnTo>
                    <a:pt x="16482" y="480979"/>
                  </a:lnTo>
                  <a:lnTo>
                    <a:pt x="28932" y="435703"/>
                  </a:lnTo>
                  <a:lnTo>
                    <a:pt x="44628" y="391871"/>
                  </a:lnTo>
                  <a:lnTo>
                    <a:pt x="63432" y="349620"/>
                  </a:lnTo>
                  <a:lnTo>
                    <a:pt x="85206" y="309089"/>
                  </a:lnTo>
                  <a:lnTo>
                    <a:pt x="109809" y="270418"/>
                  </a:lnTo>
                  <a:lnTo>
                    <a:pt x="137105" y="233745"/>
                  </a:lnTo>
                  <a:lnTo>
                    <a:pt x="166953" y="199208"/>
                  </a:lnTo>
                  <a:lnTo>
                    <a:pt x="199215" y="166947"/>
                  </a:lnTo>
                  <a:lnTo>
                    <a:pt x="233752" y="137100"/>
                  </a:lnTo>
                  <a:lnTo>
                    <a:pt x="270427" y="109805"/>
                  </a:lnTo>
                  <a:lnTo>
                    <a:pt x="309099" y="85202"/>
                  </a:lnTo>
                  <a:lnTo>
                    <a:pt x="349630" y="63430"/>
                  </a:lnTo>
                  <a:lnTo>
                    <a:pt x="391882" y="44626"/>
                  </a:lnTo>
                  <a:lnTo>
                    <a:pt x="435715" y="28931"/>
                  </a:lnTo>
                  <a:lnTo>
                    <a:pt x="480991" y="16481"/>
                  </a:lnTo>
                  <a:lnTo>
                    <a:pt x="527572" y="7417"/>
                  </a:lnTo>
                  <a:lnTo>
                    <a:pt x="575318" y="1877"/>
                  </a:lnTo>
                  <a:lnTo>
                    <a:pt x="624090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419024" y="2302700"/>
            <a:ext cx="4630420" cy="3770629"/>
            <a:chOff x="6419024" y="2302700"/>
            <a:chExt cx="4630420" cy="3770629"/>
          </a:xfrm>
        </p:grpSpPr>
        <p:sp>
          <p:nvSpPr>
            <p:cNvPr id="18" name="object 18"/>
            <p:cNvSpPr/>
            <p:nvPr/>
          </p:nvSpPr>
          <p:spPr>
            <a:xfrm>
              <a:off x="6432041" y="2315718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8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6" y="3744467"/>
                  </a:lnTo>
                  <a:lnTo>
                    <a:pt x="4028698" y="3742590"/>
                  </a:lnTo>
                  <a:lnTo>
                    <a:pt x="4076444" y="3737050"/>
                  </a:lnTo>
                  <a:lnTo>
                    <a:pt x="4123024" y="3727986"/>
                  </a:lnTo>
                  <a:lnTo>
                    <a:pt x="4168300" y="3715536"/>
                  </a:lnTo>
                  <a:lnTo>
                    <a:pt x="4212132" y="3699841"/>
                  </a:lnTo>
                  <a:lnTo>
                    <a:pt x="4254383" y="3681037"/>
                  </a:lnTo>
                  <a:lnTo>
                    <a:pt x="4294914" y="3659265"/>
                  </a:lnTo>
                  <a:lnTo>
                    <a:pt x="4333585" y="3634662"/>
                  </a:lnTo>
                  <a:lnTo>
                    <a:pt x="4370258" y="3607367"/>
                  </a:lnTo>
                  <a:lnTo>
                    <a:pt x="4404795" y="3577520"/>
                  </a:lnTo>
                  <a:lnTo>
                    <a:pt x="4437056" y="3545259"/>
                  </a:lnTo>
                  <a:lnTo>
                    <a:pt x="4466903" y="3510722"/>
                  </a:lnTo>
                  <a:lnTo>
                    <a:pt x="4494198" y="3474049"/>
                  </a:lnTo>
                  <a:lnTo>
                    <a:pt x="4518801" y="3435378"/>
                  </a:lnTo>
                  <a:lnTo>
                    <a:pt x="4540573" y="3394847"/>
                  </a:lnTo>
                  <a:lnTo>
                    <a:pt x="4559377" y="3352596"/>
                  </a:lnTo>
                  <a:lnTo>
                    <a:pt x="4575072" y="3308764"/>
                  </a:lnTo>
                  <a:lnTo>
                    <a:pt x="4587522" y="3263488"/>
                  </a:lnTo>
                  <a:lnTo>
                    <a:pt x="4596586" y="3216908"/>
                  </a:lnTo>
                  <a:lnTo>
                    <a:pt x="4602126" y="3169162"/>
                  </a:lnTo>
                  <a:lnTo>
                    <a:pt x="4604004" y="3120390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32041" y="2315718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8" y="0"/>
                  </a:moveTo>
                  <a:lnTo>
                    <a:pt x="4604004" y="0"/>
                  </a:lnTo>
                  <a:lnTo>
                    <a:pt x="4604004" y="3120390"/>
                  </a:lnTo>
                  <a:lnTo>
                    <a:pt x="4602126" y="3169162"/>
                  </a:lnTo>
                  <a:lnTo>
                    <a:pt x="4596586" y="3216908"/>
                  </a:lnTo>
                  <a:lnTo>
                    <a:pt x="4587522" y="3263488"/>
                  </a:lnTo>
                  <a:lnTo>
                    <a:pt x="4575072" y="3308764"/>
                  </a:lnTo>
                  <a:lnTo>
                    <a:pt x="4559377" y="3352596"/>
                  </a:lnTo>
                  <a:lnTo>
                    <a:pt x="4540573" y="3394847"/>
                  </a:lnTo>
                  <a:lnTo>
                    <a:pt x="4518801" y="3435378"/>
                  </a:lnTo>
                  <a:lnTo>
                    <a:pt x="4494198" y="3474049"/>
                  </a:lnTo>
                  <a:lnTo>
                    <a:pt x="4466903" y="3510722"/>
                  </a:lnTo>
                  <a:lnTo>
                    <a:pt x="4437056" y="3545259"/>
                  </a:lnTo>
                  <a:lnTo>
                    <a:pt x="4404795" y="3577520"/>
                  </a:lnTo>
                  <a:lnTo>
                    <a:pt x="4370258" y="3607367"/>
                  </a:lnTo>
                  <a:lnTo>
                    <a:pt x="4333585" y="3634662"/>
                  </a:lnTo>
                  <a:lnTo>
                    <a:pt x="4294914" y="3659265"/>
                  </a:lnTo>
                  <a:lnTo>
                    <a:pt x="4254383" y="3681037"/>
                  </a:lnTo>
                  <a:lnTo>
                    <a:pt x="4212132" y="3699841"/>
                  </a:lnTo>
                  <a:lnTo>
                    <a:pt x="4168300" y="3715536"/>
                  </a:lnTo>
                  <a:lnTo>
                    <a:pt x="4123024" y="3727986"/>
                  </a:lnTo>
                  <a:lnTo>
                    <a:pt x="4076444" y="3737050"/>
                  </a:lnTo>
                  <a:lnTo>
                    <a:pt x="4028698" y="3742590"/>
                  </a:lnTo>
                  <a:lnTo>
                    <a:pt x="3979926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8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515024" y="2433764"/>
            <a:ext cx="4630420" cy="3770629"/>
            <a:chOff x="12515024" y="2433764"/>
            <a:chExt cx="4630420" cy="3770629"/>
          </a:xfrm>
        </p:grpSpPr>
        <p:sp>
          <p:nvSpPr>
            <p:cNvPr id="21" name="object 21"/>
            <p:cNvSpPr/>
            <p:nvPr/>
          </p:nvSpPr>
          <p:spPr>
            <a:xfrm>
              <a:off x="12528041" y="2446781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7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8"/>
                  </a:lnTo>
                  <a:lnTo>
                    <a:pt x="3979925" y="3744468"/>
                  </a:lnTo>
                  <a:lnTo>
                    <a:pt x="4028698" y="3742590"/>
                  </a:lnTo>
                  <a:lnTo>
                    <a:pt x="4076444" y="3737050"/>
                  </a:lnTo>
                  <a:lnTo>
                    <a:pt x="4123024" y="3727986"/>
                  </a:lnTo>
                  <a:lnTo>
                    <a:pt x="4168300" y="3715536"/>
                  </a:lnTo>
                  <a:lnTo>
                    <a:pt x="4212132" y="3699841"/>
                  </a:lnTo>
                  <a:lnTo>
                    <a:pt x="4254383" y="3681037"/>
                  </a:lnTo>
                  <a:lnTo>
                    <a:pt x="4294914" y="3659265"/>
                  </a:lnTo>
                  <a:lnTo>
                    <a:pt x="4333585" y="3634662"/>
                  </a:lnTo>
                  <a:lnTo>
                    <a:pt x="4370258" y="3607367"/>
                  </a:lnTo>
                  <a:lnTo>
                    <a:pt x="4404795" y="3577520"/>
                  </a:lnTo>
                  <a:lnTo>
                    <a:pt x="4437056" y="3545259"/>
                  </a:lnTo>
                  <a:lnTo>
                    <a:pt x="4466903" y="3510722"/>
                  </a:lnTo>
                  <a:lnTo>
                    <a:pt x="4494198" y="3474049"/>
                  </a:lnTo>
                  <a:lnTo>
                    <a:pt x="4518801" y="3435378"/>
                  </a:lnTo>
                  <a:lnTo>
                    <a:pt x="4540573" y="3394847"/>
                  </a:lnTo>
                  <a:lnTo>
                    <a:pt x="4559377" y="3352596"/>
                  </a:lnTo>
                  <a:lnTo>
                    <a:pt x="4575072" y="3308764"/>
                  </a:lnTo>
                  <a:lnTo>
                    <a:pt x="4587522" y="3263488"/>
                  </a:lnTo>
                  <a:lnTo>
                    <a:pt x="4596586" y="3216908"/>
                  </a:lnTo>
                  <a:lnTo>
                    <a:pt x="4602126" y="3169162"/>
                  </a:lnTo>
                  <a:lnTo>
                    <a:pt x="4604004" y="3120390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528041" y="2446781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7" y="0"/>
                  </a:moveTo>
                  <a:lnTo>
                    <a:pt x="4604004" y="0"/>
                  </a:lnTo>
                  <a:lnTo>
                    <a:pt x="4604004" y="3120390"/>
                  </a:lnTo>
                  <a:lnTo>
                    <a:pt x="4602126" y="3169162"/>
                  </a:lnTo>
                  <a:lnTo>
                    <a:pt x="4596586" y="3216908"/>
                  </a:lnTo>
                  <a:lnTo>
                    <a:pt x="4587522" y="3263488"/>
                  </a:lnTo>
                  <a:lnTo>
                    <a:pt x="4575072" y="3308764"/>
                  </a:lnTo>
                  <a:lnTo>
                    <a:pt x="4559377" y="3352596"/>
                  </a:lnTo>
                  <a:lnTo>
                    <a:pt x="4540573" y="3394847"/>
                  </a:lnTo>
                  <a:lnTo>
                    <a:pt x="4518801" y="3435378"/>
                  </a:lnTo>
                  <a:lnTo>
                    <a:pt x="4494198" y="3474049"/>
                  </a:lnTo>
                  <a:lnTo>
                    <a:pt x="4466903" y="3510722"/>
                  </a:lnTo>
                  <a:lnTo>
                    <a:pt x="4437056" y="3545259"/>
                  </a:lnTo>
                  <a:lnTo>
                    <a:pt x="4404795" y="3577520"/>
                  </a:lnTo>
                  <a:lnTo>
                    <a:pt x="4370258" y="3607367"/>
                  </a:lnTo>
                  <a:lnTo>
                    <a:pt x="4333585" y="3634662"/>
                  </a:lnTo>
                  <a:lnTo>
                    <a:pt x="4294914" y="3659265"/>
                  </a:lnTo>
                  <a:lnTo>
                    <a:pt x="4254383" y="3681037"/>
                  </a:lnTo>
                  <a:lnTo>
                    <a:pt x="4212132" y="3699841"/>
                  </a:lnTo>
                  <a:lnTo>
                    <a:pt x="4168300" y="3715536"/>
                  </a:lnTo>
                  <a:lnTo>
                    <a:pt x="4123024" y="3727986"/>
                  </a:lnTo>
                  <a:lnTo>
                    <a:pt x="4076444" y="3737050"/>
                  </a:lnTo>
                  <a:lnTo>
                    <a:pt x="4028698" y="3742590"/>
                  </a:lnTo>
                  <a:lnTo>
                    <a:pt x="3979925" y="3744468"/>
                  </a:lnTo>
                  <a:lnTo>
                    <a:pt x="0" y="3744468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7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629388" y="6452615"/>
            <a:ext cx="4630420" cy="3769360"/>
            <a:chOff x="12629388" y="6452615"/>
            <a:chExt cx="4630420" cy="3769360"/>
          </a:xfrm>
        </p:grpSpPr>
        <p:sp>
          <p:nvSpPr>
            <p:cNvPr id="24" name="object 24"/>
            <p:cNvSpPr/>
            <p:nvPr/>
          </p:nvSpPr>
          <p:spPr>
            <a:xfrm>
              <a:off x="12642342" y="6465569"/>
              <a:ext cx="4604385" cy="3743325"/>
            </a:xfrm>
            <a:custGeom>
              <a:avLst/>
              <a:gdLst/>
              <a:ahLst/>
              <a:cxnLst/>
              <a:rect l="l" t="t" r="r" b="b"/>
              <a:pathLst>
                <a:path w="4604384" h="3743325">
                  <a:moveTo>
                    <a:pt x="4604004" y="0"/>
                  </a:moveTo>
                  <a:lnTo>
                    <a:pt x="623823" y="0"/>
                  </a:lnTo>
                  <a:lnTo>
                    <a:pt x="575069" y="1876"/>
                  </a:lnTo>
                  <a:lnTo>
                    <a:pt x="527341" y="7414"/>
                  </a:lnTo>
                  <a:lnTo>
                    <a:pt x="480779" y="16474"/>
                  </a:lnTo>
                  <a:lnTo>
                    <a:pt x="435521" y="28918"/>
                  </a:lnTo>
                  <a:lnTo>
                    <a:pt x="391706" y="44607"/>
                  </a:lnTo>
                  <a:lnTo>
                    <a:pt x="349472" y="63402"/>
                  </a:lnTo>
                  <a:lnTo>
                    <a:pt x="308958" y="85165"/>
                  </a:lnTo>
                  <a:lnTo>
                    <a:pt x="270302" y="109757"/>
                  </a:lnTo>
                  <a:lnTo>
                    <a:pt x="233644" y="137040"/>
                  </a:lnTo>
                  <a:lnTo>
                    <a:pt x="199122" y="166874"/>
                  </a:lnTo>
                  <a:lnTo>
                    <a:pt x="166874" y="199122"/>
                  </a:lnTo>
                  <a:lnTo>
                    <a:pt x="137040" y="233644"/>
                  </a:lnTo>
                  <a:lnTo>
                    <a:pt x="109757" y="270302"/>
                  </a:lnTo>
                  <a:lnTo>
                    <a:pt x="85165" y="308958"/>
                  </a:lnTo>
                  <a:lnTo>
                    <a:pt x="63402" y="349472"/>
                  </a:lnTo>
                  <a:lnTo>
                    <a:pt x="44607" y="391706"/>
                  </a:lnTo>
                  <a:lnTo>
                    <a:pt x="28918" y="435521"/>
                  </a:lnTo>
                  <a:lnTo>
                    <a:pt x="16474" y="480779"/>
                  </a:lnTo>
                  <a:lnTo>
                    <a:pt x="7414" y="527341"/>
                  </a:lnTo>
                  <a:lnTo>
                    <a:pt x="1876" y="575069"/>
                  </a:lnTo>
                  <a:lnTo>
                    <a:pt x="0" y="623823"/>
                  </a:lnTo>
                  <a:lnTo>
                    <a:pt x="0" y="3742942"/>
                  </a:lnTo>
                  <a:lnTo>
                    <a:pt x="3980179" y="3742942"/>
                  </a:lnTo>
                  <a:lnTo>
                    <a:pt x="4028934" y="3741065"/>
                  </a:lnTo>
                  <a:lnTo>
                    <a:pt x="4076662" y="3735527"/>
                  </a:lnTo>
                  <a:lnTo>
                    <a:pt x="4123224" y="3726466"/>
                  </a:lnTo>
                  <a:lnTo>
                    <a:pt x="4168482" y="3714022"/>
                  </a:lnTo>
                  <a:lnTo>
                    <a:pt x="4212297" y="3698332"/>
                  </a:lnTo>
                  <a:lnTo>
                    <a:pt x="4254531" y="3679535"/>
                  </a:lnTo>
                  <a:lnTo>
                    <a:pt x="4295045" y="3657771"/>
                  </a:lnTo>
                  <a:lnTo>
                    <a:pt x="4333701" y="3633178"/>
                  </a:lnTo>
                  <a:lnTo>
                    <a:pt x="4370359" y="3605894"/>
                  </a:lnTo>
                  <a:lnTo>
                    <a:pt x="4404881" y="3576058"/>
                  </a:lnTo>
                  <a:lnTo>
                    <a:pt x="4437129" y="3543809"/>
                  </a:lnTo>
                  <a:lnTo>
                    <a:pt x="4466963" y="3509286"/>
                  </a:lnTo>
                  <a:lnTo>
                    <a:pt x="4494246" y="3472626"/>
                  </a:lnTo>
                  <a:lnTo>
                    <a:pt x="4518838" y="3433970"/>
                  </a:lnTo>
                  <a:lnTo>
                    <a:pt x="4540601" y="3393455"/>
                  </a:lnTo>
                  <a:lnTo>
                    <a:pt x="4559396" y="3351221"/>
                  </a:lnTo>
                  <a:lnTo>
                    <a:pt x="4575085" y="3307405"/>
                  </a:lnTo>
                  <a:lnTo>
                    <a:pt x="4587529" y="3262148"/>
                  </a:lnTo>
                  <a:lnTo>
                    <a:pt x="4596589" y="3215586"/>
                  </a:lnTo>
                  <a:lnTo>
                    <a:pt x="4602127" y="3167860"/>
                  </a:lnTo>
                  <a:lnTo>
                    <a:pt x="4604004" y="311910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642342" y="6465569"/>
              <a:ext cx="4604385" cy="3743325"/>
            </a:xfrm>
            <a:custGeom>
              <a:avLst/>
              <a:gdLst/>
              <a:ahLst/>
              <a:cxnLst/>
              <a:rect l="l" t="t" r="r" b="b"/>
              <a:pathLst>
                <a:path w="4604384" h="3743325">
                  <a:moveTo>
                    <a:pt x="623823" y="0"/>
                  </a:moveTo>
                  <a:lnTo>
                    <a:pt x="4604004" y="0"/>
                  </a:lnTo>
                  <a:lnTo>
                    <a:pt x="4604004" y="3119107"/>
                  </a:lnTo>
                  <a:lnTo>
                    <a:pt x="4602127" y="3167860"/>
                  </a:lnTo>
                  <a:lnTo>
                    <a:pt x="4596589" y="3215586"/>
                  </a:lnTo>
                  <a:lnTo>
                    <a:pt x="4587529" y="3262148"/>
                  </a:lnTo>
                  <a:lnTo>
                    <a:pt x="4575085" y="3307405"/>
                  </a:lnTo>
                  <a:lnTo>
                    <a:pt x="4559396" y="3351221"/>
                  </a:lnTo>
                  <a:lnTo>
                    <a:pt x="4540601" y="3393455"/>
                  </a:lnTo>
                  <a:lnTo>
                    <a:pt x="4518838" y="3433970"/>
                  </a:lnTo>
                  <a:lnTo>
                    <a:pt x="4494246" y="3472626"/>
                  </a:lnTo>
                  <a:lnTo>
                    <a:pt x="4466963" y="3509286"/>
                  </a:lnTo>
                  <a:lnTo>
                    <a:pt x="4437129" y="3543809"/>
                  </a:lnTo>
                  <a:lnTo>
                    <a:pt x="4404881" y="3576058"/>
                  </a:lnTo>
                  <a:lnTo>
                    <a:pt x="4370359" y="3605894"/>
                  </a:lnTo>
                  <a:lnTo>
                    <a:pt x="4333701" y="3633178"/>
                  </a:lnTo>
                  <a:lnTo>
                    <a:pt x="4295045" y="3657771"/>
                  </a:lnTo>
                  <a:lnTo>
                    <a:pt x="4254531" y="3679535"/>
                  </a:lnTo>
                  <a:lnTo>
                    <a:pt x="4212297" y="3698332"/>
                  </a:lnTo>
                  <a:lnTo>
                    <a:pt x="4168482" y="3714022"/>
                  </a:lnTo>
                  <a:lnTo>
                    <a:pt x="4123224" y="3726466"/>
                  </a:lnTo>
                  <a:lnTo>
                    <a:pt x="4076662" y="3735527"/>
                  </a:lnTo>
                  <a:lnTo>
                    <a:pt x="4028934" y="3741065"/>
                  </a:lnTo>
                  <a:lnTo>
                    <a:pt x="3980179" y="3742942"/>
                  </a:lnTo>
                  <a:lnTo>
                    <a:pt x="0" y="3742942"/>
                  </a:lnTo>
                  <a:lnTo>
                    <a:pt x="0" y="623823"/>
                  </a:lnTo>
                  <a:lnTo>
                    <a:pt x="1876" y="575069"/>
                  </a:lnTo>
                  <a:lnTo>
                    <a:pt x="7414" y="527341"/>
                  </a:lnTo>
                  <a:lnTo>
                    <a:pt x="16474" y="480779"/>
                  </a:lnTo>
                  <a:lnTo>
                    <a:pt x="28918" y="435521"/>
                  </a:lnTo>
                  <a:lnTo>
                    <a:pt x="44607" y="391706"/>
                  </a:lnTo>
                  <a:lnTo>
                    <a:pt x="63402" y="349472"/>
                  </a:lnTo>
                  <a:lnTo>
                    <a:pt x="85165" y="308958"/>
                  </a:lnTo>
                  <a:lnTo>
                    <a:pt x="109757" y="270302"/>
                  </a:lnTo>
                  <a:lnTo>
                    <a:pt x="137040" y="233644"/>
                  </a:lnTo>
                  <a:lnTo>
                    <a:pt x="166874" y="199122"/>
                  </a:lnTo>
                  <a:lnTo>
                    <a:pt x="199122" y="166874"/>
                  </a:lnTo>
                  <a:lnTo>
                    <a:pt x="233644" y="137040"/>
                  </a:lnTo>
                  <a:lnTo>
                    <a:pt x="270302" y="109757"/>
                  </a:lnTo>
                  <a:lnTo>
                    <a:pt x="308958" y="85165"/>
                  </a:lnTo>
                  <a:lnTo>
                    <a:pt x="349472" y="63402"/>
                  </a:lnTo>
                  <a:lnTo>
                    <a:pt x="391706" y="44607"/>
                  </a:lnTo>
                  <a:lnTo>
                    <a:pt x="435521" y="28918"/>
                  </a:lnTo>
                  <a:lnTo>
                    <a:pt x="480779" y="16474"/>
                  </a:lnTo>
                  <a:lnTo>
                    <a:pt x="527341" y="7414"/>
                  </a:lnTo>
                  <a:lnTo>
                    <a:pt x="575069" y="1876"/>
                  </a:lnTo>
                  <a:lnTo>
                    <a:pt x="623823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11912" y="7380731"/>
              <a:ext cx="3861054" cy="2632710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6498272" y="6434264"/>
            <a:ext cx="4630420" cy="3770629"/>
            <a:chOff x="6498272" y="6434264"/>
            <a:chExt cx="4630420" cy="3770629"/>
          </a:xfrm>
        </p:grpSpPr>
        <p:sp>
          <p:nvSpPr>
            <p:cNvPr id="28" name="object 28"/>
            <p:cNvSpPr/>
            <p:nvPr/>
          </p:nvSpPr>
          <p:spPr>
            <a:xfrm>
              <a:off x="6511289" y="6447282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7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6"/>
                  </a:lnTo>
                  <a:lnTo>
                    <a:pt x="3979926" y="3744466"/>
                  </a:lnTo>
                  <a:lnTo>
                    <a:pt x="4028698" y="3742589"/>
                  </a:lnTo>
                  <a:lnTo>
                    <a:pt x="4076444" y="3737048"/>
                  </a:lnTo>
                  <a:lnTo>
                    <a:pt x="4123024" y="3727984"/>
                  </a:lnTo>
                  <a:lnTo>
                    <a:pt x="4168300" y="3715534"/>
                  </a:lnTo>
                  <a:lnTo>
                    <a:pt x="4212132" y="3699838"/>
                  </a:lnTo>
                  <a:lnTo>
                    <a:pt x="4254383" y="3681034"/>
                  </a:lnTo>
                  <a:lnTo>
                    <a:pt x="4294914" y="3659260"/>
                  </a:lnTo>
                  <a:lnTo>
                    <a:pt x="4333585" y="3634657"/>
                  </a:lnTo>
                  <a:lnTo>
                    <a:pt x="4370258" y="3607362"/>
                  </a:lnTo>
                  <a:lnTo>
                    <a:pt x="4404795" y="3577514"/>
                  </a:lnTo>
                  <a:lnTo>
                    <a:pt x="4437056" y="3545252"/>
                  </a:lnTo>
                  <a:lnTo>
                    <a:pt x="4466903" y="3510714"/>
                  </a:lnTo>
                  <a:lnTo>
                    <a:pt x="4494198" y="3474040"/>
                  </a:lnTo>
                  <a:lnTo>
                    <a:pt x="4518801" y="3435368"/>
                  </a:lnTo>
                  <a:lnTo>
                    <a:pt x="4540573" y="3394837"/>
                  </a:lnTo>
                  <a:lnTo>
                    <a:pt x="4559377" y="3352585"/>
                  </a:lnTo>
                  <a:lnTo>
                    <a:pt x="4575072" y="3308752"/>
                  </a:lnTo>
                  <a:lnTo>
                    <a:pt x="4587522" y="3263476"/>
                  </a:lnTo>
                  <a:lnTo>
                    <a:pt x="4596586" y="3216895"/>
                  </a:lnTo>
                  <a:lnTo>
                    <a:pt x="4602126" y="3169149"/>
                  </a:lnTo>
                  <a:lnTo>
                    <a:pt x="4604004" y="312037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511289" y="6447282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7" y="0"/>
                  </a:moveTo>
                  <a:lnTo>
                    <a:pt x="4604004" y="0"/>
                  </a:lnTo>
                  <a:lnTo>
                    <a:pt x="4604004" y="3120377"/>
                  </a:lnTo>
                  <a:lnTo>
                    <a:pt x="4602126" y="3169149"/>
                  </a:lnTo>
                  <a:lnTo>
                    <a:pt x="4596586" y="3216895"/>
                  </a:lnTo>
                  <a:lnTo>
                    <a:pt x="4587522" y="3263476"/>
                  </a:lnTo>
                  <a:lnTo>
                    <a:pt x="4575072" y="3308752"/>
                  </a:lnTo>
                  <a:lnTo>
                    <a:pt x="4559377" y="3352585"/>
                  </a:lnTo>
                  <a:lnTo>
                    <a:pt x="4540573" y="3394837"/>
                  </a:lnTo>
                  <a:lnTo>
                    <a:pt x="4518801" y="3435368"/>
                  </a:lnTo>
                  <a:lnTo>
                    <a:pt x="4494198" y="3474040"/>
                  </a:lnTo>
                  <a:lnTo>
                    <a:pt x="4466903" y="3510714"/>
                  </a:lnTo>
                  <a:lnTo>
                    <a:pt x="4437056" y="3545252"/>
                  </a:lnTo>
                  <a:lnTo>
                    <a:pt x="4404795" y="3577514"/>
                  </a:lnTo>
                  <a:lnTo>
                    <a:pt x="4370258" y="3607362"/>
                  </a:lnTo>
                  <a:lnTo>
                    <a:pt x="4333585" y="3634657"/>
                  </a:lnTo>
                  <a:lnTo>
                    <a:pt x="4294914" y="3659260"/>
                  </a:lnTo>
                  <a:lnTo>
                    <a:pt x="4254383" y="3681034"/>
                  </a:lnTo>
                  <a:lnTo>
                    <a:pt x="4212132" y="3699838"/>
                  </a:lnTo>
                  <a:lnTo>
                    <a:pt x="4168300" y="3715534"/>
                  </a:lnTo>
                  <a:lnTo>
                    <a:pt x="4123024" y="3727984"/>
                  </a:lnTo>
                  <a:lnTo>
                    <a:pt x="4076444" y="3737048"/>
                  </a:lnTo>
                  <a:lnTo>
                    <a:pt x="4028698" y="3742589"/>
                  </a:lnTo>
                  <a:lnTo>
                    <a:pt x="3979926" y="3744466"/>
                  </a:lnTo>
                  <a:lnTo>
                    <a:pt x="0" y="3744466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7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520685" y="6602730"/>
            <a:ext cx="2583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Ментор-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студия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(Стажерская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практика)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2766293" y="2665551"/>
            <a:ext cx="4126865" cy="849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Коворкинг-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(Молодежный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894080" algn="l"/>
              </a:tabLst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форум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	Наукограда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БиКатунь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совместно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Алтайпатриотцентром)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42747" y="3677411"/>
            <a:ext cx="3938778" cy="2481833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6894321" y="2526918"/>
            <a:ext cx="38366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8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(Всероссийский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слет</a:t>
            </a:r>
            <a:r>
              <a:rPr sz="18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экспертов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sz="18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компетенции Предпринимательство)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78168" y="3508247"/>
            <a:ext cx="3922014" cy="236448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830568" y="7264907"/>
            <a:ext cx="3961637" cy="2725674"/>
          </a:xfrm>
          <a:prstGeom prst="rect">
            <a:avLst/>
          </a:prstGeom>
        </p:spPr>
      </p:pic>
      <p:sp>
        <p:nvSpPr>
          <p:cNvPr id="36" name="object 36"/>
          <p:cNvSpPr txBox="1"/>
          <p:nvPr/>
        </p:nvSpPr>
        <p:spPr>
          <a:xfrm>
            <a:off x="13460984" y="6619113"/>
            <a:ext cx="339597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5155" marR="5080" indent="-59309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Ментор-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студия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(круглый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стол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совместно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ЦСЗН)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68374" y="6491478"/>
            <a:ext cx="27412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Ментор-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студия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(Родительская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суббота)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7887" y="7220711"/>
            <a:ext cx="4183379" cy="26807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3587" y="1028700"/>
            <a:ext cx="16774794" cy="1080770"/>
          </a:xfrm>
          <a:custGeom>
            <a:avLst/>
            <a:gdLst/>
            <a:ahLst/>
            <a:cxnLst/>
            <a:rect l="l" t="t" r="r" b="b"/>
            <a:pathLst>
              <a:path w="16774794" h="1080770">
                <a:moveTo>
                  <a:pt x="16424402" y="0"/>
                </a:moveTo>
                <a:lnTo>
                  <a:pt x="350316" y="0"/>
                </a:lnTo>
                <a:lnTo>
                  <a:pt x="293602" y="2672"/>
                </a:lnTo>
                <a:lnTo>
                  <a:pt x="239761" y="10406"/>
                </a:lnTo>
                <a:lnTo>
                  <a:pt x="189523" y="22778"/>
                </a:lnTo>
                <a:lnTo>
                  <a:pt x="143617" y="39363"/>
                </a:lnTo>
                <a:lnTo>
                  <a:pt x="102773" y="59737"/>
                </a:lnTo>
                <a:lnTo>
                  <a:pt x="67719" y="83475"/>
                </a:lnTo>
                <a:lnTo>
                  <a:pt x="39186" y="110153"/>
                </a:lnTo>
                <a:lnTo>
                  <a:pt x="4597" y="170630"/>
                </a:lnTo>
                <a:lnTo>
                  <a:pt x="0" y="203580"/>
                </a:lnTo>
                <a:lnTo>
                  <a:pt x="0" y="876934"/>
                </a:lnTo>
                <a:lnTo>
                  <a:pt x="17902" y="941169"/>
                </a:lnTo>
                <a:lnTo>
                  <a:pt x="67719" y="997040"/>
                </a:lnTo>
                <a:lnTo>
                  <a:pt x="102773" y="1020778"/>
                </a:lnTo>
                <a:lnTo>
                  <a:pt x="143617" y="1041152"/>
                </a:lnTo>
                <a:lnTo>
                  <a:pt x="189523" y="1057737"/>
                </a:lnTo>
                <a:lnTo>
                  <a:pt x="239761" y="1070109"/>
                </a:lnTo>
                <a:lnTo>
                  <a:pt x="293602" y="1077843"/>
                </a:lnTo>
                <a:lnTo>
                  <a:pt x="350316" y="1080516"/>
                </a:lnTo>
                <a:lnTo>
                  <a:pt x="16424402" y="1080516"/>
                </a:lnTo>
                <a:lnTo>
                  <a:pt x="16481118" y="1077843"/>
                </a:lnTo>
                <a:lnTo>
                  <a:pt x="16534957" y="1070109"/>
                </a:lnTo>
                <a:lnTo>
                  <a:pt x="16585190" y="1057737"/>
                </a:lnTo>
                <a:lnTo>
                  <a:pt x="16631088" y="1041152"/>
                </a:lnTo>
                <a:lnTo>
                  <a:pt x="16671925" y="1020778"/>
                </a:lnTo>
                <a:lnTo>
                  <a:pt x="16706969" y="997040"/>
                </a:lnTo>
                <a:lnTo>
                  <a:pt x="16735495" y="970362"/>
                </a:lnTo>
                <a:lnTo>
                  <a:pt x="16770072" y="909885"/>
                </a:lnTo>
                <a:lnTo>
                  <a:pt x="16774667" y="876934"/>
                </a:lnTo>
                <a:lnTo>
                  <a:pt x="16774667" y="203580"/>
                </a:lnTo>
                <a:lnTo>
                  <a:pt x="16756772" y="139346"/>
                </a:lnTo>
                <a:lnTo>
                  <a:pt x="16706969" y="83475"/>
                </a:lnTo>
                <a:lnTo>
                  <a:pt x="16671925" y="59737"/>
                </a:lnTo>
                <a:lnTo>
                  <a:pt x="16631088" y="39363"/>
                </a:lnTo>
                <a:lnTo>
                  <a:pt x="16585190" y="22778"/>
                </a:lnTo>
                <a:lnTo>
                  <a:pt x="16534957" y="10406"/>
                </a:lnTo>
                <a:lnTo>
                  <a:pt x="16481118" y="2672"/>
                </a:lnTo>
                <a:lnTo>
                  <a:pt x="16424402" y="0"/>
                </a:lnTo>
                <a:close/>
              </a:path>
            </a:pathLst>
          </a:custGeom>
          <a:solidFill>
            <a:srgbClr val="E36C0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17440910" cy="847725"/>
            </a:xfrm>
            <a:custGeom>
              <a:avLst/>
              <a:gdLst/>
              <a:ahLst/>
              <a:cxnLst/>
              <a:rect l="l" t="t" r="r" b="b"/>
              <a:pathLst>
                <a:path w="17440910" h="847725">
                  <a:moveTo>
                    <a:pt x="0" y="847344"/>
                  </a:moveTo>
                  <a:lnTo>
                    <a:pt x="17440656" y="847344"/>
                  </a:lnTo>
                  <a:lnTo>
                    <a:pt x="17440656" y="0"/>
                  </a:lnTo>
                  <a:lnTo>
                    <a:pt x="0" y="0"/>
                  </a:lnTo>
                  <a:lnTo>
                    <a:pt x="0" y="847344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440656" y="0"/>
              <a:ext cx="847725" cy="847725"/>
            </a:xfrm>
            <a:custGeom>
              <a:avLst/>
              <a:gdLst/>
              <a:ahLst/>
              <a:cxnLst/>
              <a:rect l="l" t="t" r="r" b="b"/>
              <a:pathLst>
                <a:path w="847725" h="847725">
                  <a:moveTo>
                    <a:pt x="847344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847344" y="847344"/>
                  </a:lnTo>
                  <a:lnTo>
                    <a:pt x="847344" y="0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1233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100"/>
              </a:spcBef>
            </a:pPr>
            <a:r>
              <a:rPr spc="45" dirty="0"/>
              <a:t>Мероприятия</a:t>
            </a:r>
            <a:r>
              <a:rPr spc="254" dirty="0"/>
              <a:t> </a:t>
            </a:r>
            <a:r>
              <a:rPr spc="35" dirty="0"/>
              <a:t>проекта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763489" y="201294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Arial MT"/>
                <a:cs typeface="Arial MT"/>
              </a:rPr>
              <a:t>6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05750" y="1230630"/>
            <a:ext cx="17735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20" dirty="0">
                <a:solidFill>
                  <a:srgbClr val="FFFFFF"/>
                </a:solidFill>
                <a:latin typeface="Arial"/>
                <a:cs typeface="Arial"/>
              </a:rPr>
              <a:t>2023</a:t>
            </a:r>
            <a:r>
              <a:rPr sz="3600" b="1" spc="-3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-120" dirty="0">
                <a:solidFill>
                  <a:srgbClr val="FFFFFF"/>
                </a:solidFill>
                <a:latin typeface="Arial"/>
                <a:cs typeface="Arial"/>
              </a:rPr>
              <a:t>год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01332" y="2343848"/>
            <a:ext cx="4630420" cy="3770629"/>
            <a:chOff x="501332" y="2343848"/>
            <a:chExt cx="4630420" cy="3770629"/>
          </a:xfrm>
        </p:grpSpPr>
        <p:sp>
          <p:nvSpPr>
            <p:cNvPr id="10" name="object 10"/>
            <p:cNvSpPr/>
            <p:nvPr/>
          </p:nvSpPr>
          <p:spPr>
            <a:xfrm>
              <a:off x="514349" y="235686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4604004" y="0"/>
                  </a:moveTo>
                  <a:lnTo>
                    <a:pt x="624090" y="0"/>
                  </a:lnTo>
                  <a:lnTo>
                    <a:pt x="575318" y="1877"/>
                  </a:lnTo>
                  <a:lnTo>
                    <a:pt x="527572" y="7417"/>
                  </a:lnTo>
                  <a:lnTo>
                    <a:pt x="480991" y="16481"/>
                  </a:lnTo>
                  <a:lnTo>
                    <a:pt x="435715" y="28931"/>
                  </a:lnTo>
                  <a:lnTo>
                    <a:pt x="391882" y="44626"/>
                  </a:lnTo>
                  <a:lnTo>
                    <a:pt x="349630" y="63430"/>
                  </a:lnTo>
                  <a:lnTo>
                    <a:pt x="309099" y="85202"/>
                  </a:lnTo>
                  <a:lnTo>
                    <a:pt x="270427" y="109805"/>
                  </a:lnTo>
                  <a:lnTo>
                    <a:pt x="233752" y="137100"/>
                  </a:lnTo>
                  <a:lnTo>
                    <a:pt x="199215" y="166947"/>
                  </a:lnTo>
                  <a:lnTo>
                    <a:pt x="166953" y="199208"/>
                  </a:lnTo>
                  <a:lnTo>
                    <a:pt x="137105" y="233745"/>
                  </a:lnTo>
                  <a:lnTo>
                    <a:pt x="109809" y="270418"/>
                  </a:lnTo>
                  <a:lnTo>
                    <a:pt x="85206" y="309089"/>
                  </a:lnTo>
                  <a:lnTo>
                    <a:pt x="63432" y="349620"/>
                  </a:lnTo>
                  <a:lnTo>
                    <a:pt x="44628" y="391871"/>
                  </a:lnTo>
                  <a:lnTo>
                    <a:pt x="28932" y="435703"/>
                  </a:lnTo>
                  <a:lnTo>
                    <a:pt x="16482" y="480979"/>
                  </a:lnTo>
                  <a:lnTo>
                    <a:pt x="7418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6" y="3744467"/>
                  </a:lnTo>
                  <a:lnTo>
                    <a:pt x="4028698" y="3742590"/>
                  </a:lnTo>
                  <a:lnTo>
                    <a:pt x="4076444" y="3737050"/>
                  </a:lnTo>
                  <a:lnTo>
                    <a:pt x="4123024" y="3727986"/>
                  </a:lnTo>
                  <a:lnTo>
                    <a:pt x="4168300" y="3715536"/>
                  </a:lnTo>
                  <a:lnTo>
                    <a:pt x="4212132" y="3699841"/>
                  </a:lnTo>
                  <a:lnTo>
                    <a:pt x="4254383" y="3681037"/>
                  </a:lnTo>
                  <a:lnTo>
                    <a:pt x="4294914" y="3659265"/>
                  </a:lnTo>
                  <a:lnTo>
                    <a:pt x="4333585" y="3634662"/>
                  </a:lnTo>
                  <a:lnTo>
                    <a:pt x="4370258" y="3607367"/>
                  </a:lnTo>
                  <a:lnTo>
                    <a:pt x="4404795" y="3577520"/>
                  </a:lnTo>
                  <a:lnTo>
                    <a:pt x="4437056" y="3545259"/>
                  </a:lnTo>
                  <a:lnTo>
                    <a:pt x="4466903" y="3510722"/>
                  </a:lnTo>
                  <a:lnTo>
                    <a:pt x="4494198" y="3474049"/>
                  </a:lnTo>
                  <a:lnTo>
                    <a:pt x="4518801" y="3435378"/>
                  </a:lnTo>
                  <a:lnTo>
                    <a:pt x="4540573" y="3394847"/>
                  </a:lnTo>
                  <a:lnTo>
                    <a:pt x="4559377" y="3352596"/>
                  </a:lnTo>
                  <a:lnTo>
                    <a:pt x="4575072" y="3308764"/>
                  </a:lnTo>
                  <a:lnTo>
                    <a:pt x="4587522" y="3263488"/>
                  </a:lnTo>
                  <a:lnTo>
                    <a:pt x="4596586" y="3216908"/>
                  </a:lnTo>
                  <a:lnTo>
                    <a:pt x="4602126" y="3169162"/>
                  </a:lnTo>
                  <a:lnTo>
                    <a:pt x="4604004" y="3120389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4349" y="235686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624090" y="0"/>
                  </a:moveTo>
                  <a:lnTo>
                    <a:pt x="4604004" y="0"/>
                  </a:lnTo>
                  <a:lnTo>
                    <a:pt x="4604004" y="3120389"/>
                  </a:lnTo>
                  <a:lnTo>
                    <a:pt x="4602126" y="3169162"/>
                  </a:lnTo>
                  <a:lnTo>
                    <a:pt x="4596586" y="3216908"/>
                  </a:lnTo>
                  <a:lnTo>
                    <a:pt x="4587522" y="3263488"/>
                  </a:lnTo>
                  <a:lnTo>
                    <a:pt x="4575072" y="3308764"/>
                  </a:lnTo>
                  <a:lnTo>
                    <a:pt x="4559377" y="3352596"/>
                  </a:lnTo>
                  <a:lnTo>
                    <a:pt x="4540573" y="3394847"/>
                  </a:lnTo>
                  <a:lnTo>
                    <a:pt x="4518801" y="3435378"/>
                  </a:lnTo>
                  <a:lnTo>
                    <a:pt x="4494198" y="3474049"/>
                  </a:lnTo>
                  <a:lnTo>
                    <a:pt x="4466903" y="3510722"/>
                  </a:lnTo>
                  <a:lnTo>
                    <a:pt x="4437056" y="3545259"/>
                  </a:lnTo>
                  <a:lnTo>
                    <a:pt x="4404795" y="3577520"/>
                  </a:lnTo>
                  <a:lnTo>
                    <a:pt x="4370258" y="3607367"/>
                  </a:lnTo>
                  <a:lnTo>
                    <a:pt x="4333585" y="3634662"/>
                  </a:lnTo>
                  <a:lnTo>
                    <a:pt x="4294914" y="3659265"/>
                  </a:lnTo>
                  <a:lnTo>
                    <a:pt x="4254383" y="3681037"/>
                  </a:lnTo>
                  <a:lnTo>
                    <a:pt x="4212132" y="3699841"/>
                  </a:lnTo>
                  <a:lnTo>
                    <a:pt x="4168300" y="3715536"/>
                  </a:lnTo>
                  <a:lnTo>
                    <a:pt x="4123024" y="3727986"/>
                  </a:lnTo>
                  <a:lnTo>
                    <a:pt x="4076444" y="3737050"/>
                  </a:lnTo>
                  <a:lnTo>
                    <a:pt x="4028698" y="3742590"/>
                  </a:lnTo>
                  <a:lnTo>
                    <a:pt x="3979926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8" y="527559"/>
                  </a:lnTo>
                  <a:lnTo>
                    <a:pt x="16482" y="480979"/>
                  </a:lnTo>
                  <a:lnTo>
                    <a:pt x="28932" y="435703"/>
                  </a:lnTo>
                  <a:lnTo>
                    <a:pt x="44628" y="391871"/>
                  </a:lnTo>
                  <a:lnTo>
                    <a:pt x="63432" y="349620"/>
                  </a:lnTo>
                  <a:lnTo>
                    <a:pt x="85206" y="309089"/>
                  </a:lnTo>
                  <a:lnTo>
                    <a:pt x="109809" y="270418"/>
                  </a:lnTo>
                  <a:lnTo>
                    <a:pt x="137105" y="233745"/>
                  </a:lnTo>
                  <a:lnTo>
                    <a:pt x="166953" y="199208"/>
                  </a:lnTo>
                  <a:lnTo>
                    <a:pt x="199215" y="166947"/>
                  </a:lnTo>
                  <a:lnTo>
                    <a:pt x="233752" y="137100"/>
                  </a:lnTo>
                  <a:lnTo>
                    <a:pt x="270427" y="109805"/>
                  </a:lnTo>
                  <a:lnTo>
                    <a:pt x="309099" y="85202"/>
                  </a:lnTo>
                  <a:lnTo>
                    <a:pt x="349630" y="63430"/>
                  </a:lnTo>
                  <a:lnTo>
                    <a:pt x="391882" y="44626"/>
                  </a:lnTo>
                  <a:lnTo>
                    <a:pt x="435715" y="28931"/>
                  </a:lnTo>
                  <a:lnTo>
                    <a:pt x="480991" y="16481"/>
                  </a:lnTo>
                  <a:lnTo>
                    <a:pt x="527572" y="7417"/>
                  </a:lnTo>
                  <a:lnTo>
                    <a:pt x="575318" y="1877"/>
                  </a:lnTo>
                  <a:lnTo>
                    <a:pt x="624090" y="0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64996" y="2532380"/>
            <a:ext cx="290258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4320" marR="267970" indent="-635"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Коворкинг-центр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(Музыкальный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движ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(совместно</a:t>
            </a:r>
            <a:r>
              <a:rPr sz="18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МЦ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Родина)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5780" y="6353555"/>
            <a:ext cx="4630420" cy="3770629"/>
            <a:chOff x="525780" y="6353555"/>
            <a:chExt cx="4630420" cy="3770629"/>
          </a:xfrm>
        </p:grpSpPr>
        <p:sp>
          <p:nvSpPr>
            <p:cNvPr id="14" name="object 14"/>
            <p:cNvSpPr/>
            <p:nvPr/>
          </p:nvSpPr>
          <p:spPr>
            <a:xfrm>
              <a:off x="538734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4604004" y="0"/>
                  </a:moveTo>
                  <a:lnTo>
                    <a:pt x="624090" y="0"/>
                  </a:lnTo>
                  <a:lnTo>
                    <a:pt x="575318" y="1877"/>
                  </a:lnTo>
                  <a:lnTo>
                    <a:pt x="527572" y="7417"/>
                  </a:lnTo>
                  <a:lnTo>
                    <a:pt x="480991" y="16481"/>
                  </a:lnTo>
                  <a:lnTo>
                    <a:pt x="435715" y="28931"/>
                  </a:lnTo>
                  <a:lnTo>
                    <a:pt x="391882" y="44626"/>
                  </a:lnTo>
                  <a:lnTo>
                    <a:pt x="349630" y="63430"/>
                  </a:lnTo>
                  <a:lnTo>
                    <a:pt x="309099" y="85202"/>
                  </a:lnTo>
                  <a:lnTo>
                    <a:pt x="270427" y="109805"/>
                  </a:lnTo>
                  <a:lnTo>
                    <a:pt x="233752" y="137100"/>
                  </a:lnTo>
                  <a:lnTo>
                    <a:pt x="199215" y="166947"/>
                  </a:lnTo>
                  <a:lnTo>
                    <a:pt x="166953" y="199208"/>
                  </a:lnTo>
                  <a:lnTo>
                    <a:pt x="137105" y="233745"/>
                  </a:lnTo>
                  <a:lnTo>
                    <a:pt x="109809" y="270418"/>
                  </a:lnTo>
                  <a:lnTo>
                    <a:pt x="85206" y="309089"/>
                  </a:lnTo>
                  <a:lnTo>
                    <a:pt x="63432" y="349620"/>
                  </a:lnTo>
                  <a:lnTo>
                    <a:pt x="44628" y="391871"/>
                  </a:lnTo>
                  <a:lnTo>
                    <a:pt x="28932" y="435703"/>
                  </a:lnTo>
                  <a:lnTo>
                    <a:pt x="16482" y="480979"/>
                  </a:lnTo>
                  <a:lnTo>
                    <a:pt x="7418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6" y="3744467"/>
                  </a:lnTo>
                  <a:lnTo>
                    <a:pt x="4028698" y="3742590"/>
                  </a:lnTo>
                  <a:lnTo>
                    <a:pt x="4076444" y="3737049"/>
                  </a:lnTo>
                  <a:lnTo>
                    <a:pt x="4123024" y="3727985"/>
                  </a:lnTo>
                  <a:lnTo>
                    <a:pt x="4168300" y="3715535"/>
                  </a:lnTo>
                  <a:lnTo>
                    <a:pt x="4212132" y="3699839"/>
                  </a:lnTo>
                  <a:lnTo>
                    <a:pt x="4254383" y="3681035"/>
                  </a:lnTo>
                  <a:lnTo>
                    <a:pt x="4294914" y="3659261"/>
                  </a:lnTo>
                  <a:lnTo>
                    <a:pt x="4333585" y="3634658"/>
                  </a:lnTo>
                  <a:lnTo>
                    <a:pt x="4370258" y="3607362"/>
                  </a:lnTo>
                  <a:lnTo>
                    <a:pt x="4404795" y="3577514"/>
                  </a:lnTo>
                  <a:lnTo>
                    <a:pt x="4437056" y="3545252"/>
                  </a:lnTo>
                  <a:lnTo>
                    <a:pt x="4466903" y="3510715"/>
                  </a:lnTo>
                  <a:lnTo>
                    <a:pt x="4494198" y="3474040"/>
                  </a:lnTo>
                  <a:lnTo>
                    <a:pt x="4518801" y="3435368"/>
                  </a:lnTo>
                  <a:lnTo>
                    <a:pt x="4540573" y="3394837"/>
                  </a:lnTo>
                  <a:lnTo>
                    <a:pt x="4559377" y="3352585"/>
                  </a:lnTo>
                  <a:lnTo>
                    <a:pt x="4575072" y="3308752"/>
                  </a:lnTo>
                  <a:lnTo>
                    <a:pt x="4587522" y="3263476"/>
                  </a:lnTo>
                  <a:lnTo>
                    <a:pt x="4596586" y="3216895"/>
                  </a:lnTo>
                  <a:lnTo>
                    <a:pt x="4602126" y="3169149"/>
                  </a:lnTo>
                  <a:lnTo>
                    <a:pt x="4604004" y="312037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38734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5" h="3744595">
                  <a:moveTo>
                    <a:pt x="624090" y="0"/>
                  </a:moveTo>
                  <a:lnTo>
                    <a:pt x="4604004" y="0"/>
                  </a:lnTo>
                  <a:lnTo>
                    <a:pt x="4604004" y="3120377"/>
                  </a:lnTo>
                  <a:lnTo>
                    <a:pt x="4602126" y="3169149"/>
                  </a:lnTo>
                  <a:lnTo>
                    <a:pt x="4596586" y="3216895"/>
                  </a:lnTo>
                  <a:lnTo>
                    <a:pt x="4587522" y="3263476"/>
                  </a:lnTo>
                  <a:lnTo>
                    <a:pt x="4575072" y="3308752"/>
                  </a:lnTo>
                  <a:lnTo>
                    <a:pt x="4559377" y="3352585"/>
                  </a:lnTo>
                  <a:lnTo>
                    <a:pt x="4540573" y="3394837"/>
                  </a:lnTo>
                  <a:lnTo>
                    <a:pt x="4518801" y="3435368"/>
                  </a:lnTo>
                  <a:lnTo>
                    <a:pt x="4494198" y="3474040"/>
                  </a:lnTo>
                  <a:lnTo>
                    <a:pt x="4466903" y="3510715"/>
                  </a:lnTo>
                  <a:lnTo>
                    <a:pt x="4437056" y="3545252"/>
                  </a:lnTo>
                  <a:lnTo>
                    <a:pt x="4404795" y="3577514"/>
                  </a:lnTo>
                  <a:lnTo>
                    <a:pt x="4370258" y="3607362"/>
                  </a:lnTo>
                  <a:lnTo>
                    <a:pt x="4333585" y="3634658"/>
                  </a:lnTo>
                  <a:lnTo>
                    <a:pt x="4294914" y="3659261"/>
                  </a:lnTo>
                  <a:lnTo>
                    <a:pt x="4254383" y="3681035"/>
                  </a:lnTo>
                  <a:lnTo>
                    <a:pt x="4212132" y="3699839"/>
                  </a:lnTo>
                  <a:lnTo>
                    <a:pt x="4168300" y="3715535"/>
                  </a:lnTo>
                  <a:lnTo>
                    <a:pt x="4123024" y="3727985"/>
                  </a:lnTo>
                  <a:lnTo>
                    <a:pt x="4076444" y="3737049"/>
                  </a:lnTo>
                  <a:lnTo>
                    <a:pt x="4028698" y="3742590"/>
                  </a:lnTo>
                  <a:lnTo>
                    <a:pt x="3979926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8" y="527559"/>
                  </a:lnTo>
                  <a:lnTo>
                    <a:pt x="16482" y="480979"/>
                  </a:lnTo>
                  <a:lnTo>
                    <a:pt x="28932" y="435703"/>
                  </a:lnTo>
                  <a:lnTo>
                    <a:pt x="44628" y="391871"/>
                  </a:lnTo>
                  <a:lnTo>
                    <a:pt x="63432" y="349620"/>
                  </a:lnTo>
                  <a:lnTo>
                    <a:pt x="85206" y="309089"/>
                  </a:lnTo>
                  <a:lnTo>
                    <a:pt x="109809" y="270418"/>
                  </a:lnTo>
                  <a:lnTo>
                    <a:pt x="137105" y="233745"/>
                  </a:lnTo>
                  <a:lnTo>
                    <a:pt x="166953" y="199208"/>
                  </a:lnTo>
                  <a:lnTo>
                    <a:pt x="199215" y="166947"/>
                  </a:lnTo>
                  <a:lnTo>
                    <a:pt x="233752" y="137100"/>
                  </a:lnTo>
                  <a:lnTo>
                    <a:pt x="270427" y="109805"/>
                  </a:lnTo>
                  <a:lnTo>
                    <a:pt x="309099" y="85202"/>
                  </a:lnTo>
                  <a:lnTo>
                    <a:pt x="349630" y="63430"/>
                  </a:lnTo>
                  <a:lnTo>
                    <a:pt x="391882" y="44626"/>
                  </a:lnTo>
                  <a:lnTo>
                    <a:pt x="435715" y="28931"/>
                  </a:lnTo>
                  <a:lnTo>
                    <a:pt x="480991" y="16481"/>
                  </a:lnTo>
                  <a:lnTo>
                    <a:pt x="527572" y="7417"/>
                  </a:lnTo>
                  <a:lnTo>
                    <a:pt x="575318" y="1877"/>
                  </a:lnTo>
                  <a:lnTo>
                    <a:pt x="624090" y="0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1792" y="7591044"/>
              <a:ext cx="4434078" cy="2410206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438836" y="2343848"/>
            <a:ext cx="4630420" cy="3770629"/>
            <a:chOff x="6438836" y="2343848"/>
            <a:chExt cx="4630420" cy="3770629"/>
          </a:xfrm>
        </p:grpSpPr>
        <p:sp>
          <p:nvSpPr>
            <p:cNvPr id="18" name="object 18"/>
            <p:cNvSpPr/>
            <p:nvPr/>
          </p:nvSpPr>
          <p:spPr>
            <a:xfrm>
              <a:off x="6451853" y="235686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7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6" y="3744467"/>
                  </a:lnTo>
                  <a:lnTo>
                    <a:pt x="4028698" y="3742590"/>
                  </a:lnTo>
                  <a:lnTo>
                    <a:pt x="4076444" y="3737050"/>
                  </a:lnTo>
                  <a:lnTo>
                    <a:pt x="4123024" y="3727986"/>
                  </a:lnTo>
                  <a:lnTo>
                    <a:pt x="4168300" y="3715536"/>
                  </a:lnTo>
                  <a:lnTo>
                    <a:pt x="4212132" y="3699841"/>
                  </a:lnTo>
                  <a:lnTo>
                    <a:pt x="4254383" y="3681037"/>
                  </a:lnTo>
                  <a:lnTo>
                    <a:pt x="4294914" y="3659265"/>
                  </a:lnTo>
                  <a:lnTo>
                    <a:pt x="4333585" y="3634662"/>
                  </a:lnTo>
                  <a:lnTo>
                    <a:pt x="4370258" y="3607367"/>
                  </a:lnTo>
                  <a:lnTo>
                    <a:pt x="4404795" y="3577520"/>
                  </a:lnTo>
                  <a:lnTo>
                    <a:pt x="4437056" y="3545259"/>
                  </a:lnTo>
                  <a:lnTo>
                    <a:pt x="4466903" y="3510722"/>
                  </a:lnTo>
                  <a:lnTo>
                    <a:pt x="4494198" y="3474049"/>
                  </a:lnTo>
                  <a:lnTo>
                    <a:pt x="4518801" y="3435378"/>
                  </a:lnTo>
                  <a:lnTo>
                    <a:pt x="4540573" y="3394847"/>
                  </a:lnTo>
                  <a:lnTo>
                    <a:pt x="4559377" y="3352596"/>
                  </a:lnTo>
                  <a:lnTo>
                    <a:pt x="4575072" y="3308764"/>
                  </a:lnTo>
                  <a:lnTo>
                    <a:pt x="4587522" y="3263488"/>
                  </a:lnTo>
                  <a:lnTo>
                    <a:pt x="4596586" y="3216908"/>
                  </a:lnTo>
                  <a:lnTo>
                    <a:pt x="4602126" y="3169162"/>
                  </a:lnTo>
                  <a:lnTo>
                    <a:pt x="4604004" y="3120389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51853" y="2356865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7" y="0"/>
                  </a:moveTo>
                  <a:lnTo>
                    <a:pt x="4604004" y="0"/>
                  </a:lnTo>
                  <a:lnTo>
                    <a:pt x="4604004" y="3120389"/>
                  </a:lnTo>
                  <a:lnTo>
                    <a:pt x="4602126" y="3169162"/>
                  </a:lnTo>
                  <a:lnTo>
                    <a:pt x="4596586" y="3216908"/>
                  </a:lnTo>
                  <a:lnTo>
                    <a:pt x="4587522" y="3263488"/>
                  </a:lnTo>
                  <a:lnTo>
                    <a:pt x="4575072" y="3308764"/>
                  </a:lnTo>
                  <a:lnTo>
                    <a:pt x="4559377" y="3352596"/>
                  </a:lnTo>
                  <a:lnTo>
                    <a:pt x="4540573" y="3394847"/>
                  </a:lnTo>
                  <a:lnTo>
                    <a:pt x="4518801" y="3435378"/>
                  </a:lnTo>
                  <a:lnTo>
                    <a:pt x="4494198" y="3474049"/>
                  </a:lnTo>
                  <a:lnTo>
                    <a:pt x="4466903" y="3510722"/>
                  </a:lnTo>
                  <a:lnTo>
                    <a:pt x="4437056" y="3545259"/>
                  </a:lnTo>
                  <a:lnTo>
                    <a:pt x="4404795" y="3577520"/>
                  </a:lnTo>
                  <a:lnTo>
                    <a:pt x="4370258" y="3607367"/>
                  </a:lnTo>
                  <a:lnTo>
                    <a:pt x="4333585" y="3634662"/>
                  </a:lnTo>
                  <a:lnTo>
                    <a:pt x="4294914" y="3659265"/>
                  </a:lnTo>
                  <a:lnTo>
                    <a:pt x="4254383" y="3681037"/>
                  </a:lnTo>
                  <a:lnTo>
                    <a:pt x="4212132" y="3699841"/>
                  </a:lnTo>
                  <a:lnTo>
                    <a:pt x="4168300" y="3715536"/>
                  </a:lnTo>
                  <a:lnTo>
                    <a:pt x="4123024" y="3727986"/>
                  </a:lnTo>
                  <a:lnTo>
                    <a:pt x="4076444" y="3737050"/>
                  </a:lnTo>
                  <a:lnTo>
                    <a:pt x="4028698" y="3742590"/>
                  </a:lnTo>
                  <a:lnTo>
                    <a:pt x="3979926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7" y="0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2671996" y="2340800"/>
            <a:ext cx="4630420" cy="3769360"/>
            <a:chOff x="12671996" y="2340800"/>
            <a:chExt cx="4630420" cy="3769360"/>
          </a:xfrm>
        </p:grpSpPr>
        <p:sp>
          <p:nvSpPr>
            <p:cNvPr id="21" name="object 21"/>
            <p:cNvSpPr/>
            <p:nvPr/>
          </p:nvSpPr>
          <p:spPr>
            <a:xfrm>
              <a:off x="12685013" y="2353818"/>
              <a:ext cx="4604385" cy="3743325"/>
            </a:xfrm>
            <a:custGeom>
              <a:avLst/>
              <a:gdLst/>
              <a:ahLst/>
              <a:cxnLst/>
              <a:rect l="l" t="t" r="r" b="b"/>
              <a:pathLst>
                <a:path w="4604384" h="3743325">
                  <a:moveTo>
                    <a:pt x="4604003" y="0"/>
                  </a:moveTo>
                  <a:lnTo>
                    <a:pt x="623824" y="0"/>
                  </a:lnTo>
                  <a:lnTo>
                    <a:pt x="575069" y="1876"/>
                  </a:lnTo>
                  <a:lnTo>
                    <a:pt x="527341" y="7414"/>
                  </a:lnTo>
                  <a:lnTo>
                    <a:pt x="480779" y="16474"/>
                  </a:lnTo>
                  <a:lnTo>
                    <a:pt x="435521" y="28918"/>
                  </a:lnTo>
                  <a:lnTo>
                    <a:pt x="391706" y="44607"/>
                  </a:lnTo>
                  <a:lnTo>
                    <a:pt x="349472" y="63402"/>
                  </a:lnTo>
                  <a:lnTo>
                    <a:pt x="308958" y="85165"/>
                  </a:lnTo>
                  <a:lnTo>
                    <a:pt x="270302" y="109757"/>
                  </a:lnTo>
                  <a:lnTo>
                    <a:pt x="233644" y="137040"/>
                  </a:lnTo>
                  <a:lnTo>
                    <a:pt x="199122" y="166874"/>
                  </a:lnTo>
                  <a:lnTo>
                    <a:pt x="166874" y="199122"/>
                  </a:lnTo>
                  <a:lnTo>
                    <a:pt x="137040" y="233644"/>
                  </a:lnTo>
                  <a:lnTo>
                    <a:pt x="109757" y="270302"/>
                  </a:lnTo>
                  <a:lnTo>
                    <a:pt x="85165" y="308958"/>
                  </a:lnTo>
                  <a:lnTo>
                    <a:pt x="63402" y="349472"/>
                  </a:lnTo>
                  <a:lnTo>
                    <a:pt x="44607" y="391706"/>
                  </a:lnTo>
                  <a:lnTo>
                    <a:pt x="28918" y="435521"/>
                  </a:lnTo>
                  <a:lnTo>
                    <a:pt x="16474" y="480779"/>
                  </a:lnTo>
                  <a:lnTo>
                    <a:pt x="7414" y="527341"/>
                  </a:lnTo>
                  <a:lnTo>
                    <a:pt x="1876" y="575069"/>
                  </a:lnTo>
                  <a:lnTo>
                    <a:pt x="0" y="623824"/>
                  </a:lnTo>
                  <a:lnTo>
                    <a:pt x="0" y="3742943"/>
                  </a:lnTo>
                  <a:lnTo>
                    <a:pt x="3980179" y="3742943"/>
                  </a:lnTo>
                  <a:lnTo>
                    <a:pt x="4028934" y="3741067"/>
                  </a:lnTo>
                  <a:lnTo>
                    <a:pt x="4076662" y="3735529"/>
                  </a:lnTo>
                  <a:lnTo>
                    <a:pt x="4123224" y="3726469"/>
                  </a:lnTo>
                  <a:lnTo>
                    <a:pt x="4168482" y="3714025"/>
                  </a:lnTo>
                  <a:lnTo>
                    <a:pt x="4212297" y="3698336"/>
                  </a:lnTo>
                  <a:lnTo>
                    <a:pt x="4254531" y="3679541"/>
                  </a:lnTo>
                  <a:lnTo>
                    <a:pt x="4295045" y="3657778"/>
                  </a:lnTo>
                  <a:lnTo>
                    <a:pt x="4333701" y="3633186"/>
                  </a:lnTo>
                  <a:lnTo>
                    <a:pt x="4370359" y="3605903"/>
                  </a:lnTo>
                  <a:lnTo>
                    <a:pt x="4404881" y="3576069"/>
                  </a:lnTo>
                  <a:lnTo>
                    <a:pt x="4437129" y="3543821"/>
                  </a:lnTo>
                  <a:lnTo>
                    <a:pt x="4466963" y="3509299"/>
                  </a:lnTo>
                  <a:lnTo>
                    <a:pt x="4494246" y="3472641"/>
                  </a:lnTo>
                  <a:lnTo>
                    <a:pt x="4518838" y="3433985"/>
                  </a:lnTo>
                  <a:lnTo>
                    <a:pt x="4540601" y="3393471"/>
                  </a:lnTo>
                  <a:lnTo>
                    <a:pt x="4559396" y="3351237"/>
                  </a:lnTo>
                  <a:lnTo>
                    <a:pt x="4575085" y="3307422"/>
                  </a:lnTo>
                  <a:lnTo>
                    <a:pt x="4587529" y="3262164"/>
                  </a:lnTo>
                  <a:lnTo>
                    <a:pt x="4596589" y="3215602"/>
                  </a:lnTo>
                  <a:lnTo>
                    <a:pt x="4602127" y="3167874"/>
                  </a:lnTo>
                  <a:lnTo>
                    <a:pt x="4604003" y="3119119"/>
                  </a:lnTo>
                  <a:lnTo>
                    <a:pt x="4604003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685013" y="2353818"/>
              <a:ext cx="4604385" cy="3743325"/>
            </a:xfrm>
            <a:custGeom>
              <a:avLst/>
              <a:gdLst/>
              <a:ahLst/>
              <a:cxnLst/>
              <a:rect l="l" t="t" r="r" b="b"/>
              <a:pathLst>
                <a:path w="4604384" h="3743325">
                  <a:moveTo>
                    <a:pt x="623824" y="0"/>
                  </a:moveTo>
                  <a:lnTo>
                    <a:pt x="4604003" y="0"/>
                  </a:lnTo>
                  <a:lnTo>
                    <a:pt x="4604003" y="3119119"/>
                  </a:lnTo>
                  <a:lnTo>
                    <a:pt x="4602127" y="3167874"/>
                  </a:lnTo>
                  <a:lnTo>
                    <a:pt x="4596589" y="3215602"/>
                  </a:lnTo>
                  <a:lnTo>
                    <a:pt x="4587529" y="3262164"/>
                  </a:lnTo>
                  <a:lnTo>
                    <a:pt x="4575085" y="3307422"/>
                  </a:lnTo>
                  <a:lnTo>
                    <a:pt x="4559396" y="3351237"/>
                  </a:lnTo>
                  <a:lnTo>
                    <a:pt x="4540601" y="3393471"/>
                  </a:lnTo>
                  <a:lnTo>
                    <a:pt x="4518838" y="3433985"/>
                  </a:lnTo>
                  <a:lnTo>
                    <a:pt x="4494246" y="3472641"/>
                  </a:lnTo>
                  <a:lnTo>
                    <a:pt x="4466963" y="3509299"/>
                  </a:lnTo>
                  <a:lnTo>
                    <a:pt x="4437129" y="3543821"/>
                  </a:lnTo>
                  <a:lnTo>
                    <a:pt x="4404881" y="3576069"/>
                  </a:lnTo>
                  <a:lnTo>
                    <a:pt x="4370359" y="3605903"/>
                  </a:lnTo>
                  <a:lnTo>
                    <a:pt x="4333701" y="3633186"/>
                  </a:lnTo>
                  <a:lnTo>
                    <a:pt x="4295045" y="3657778"/>
                  </a:lnTo>
                  <a:lnTo>
                    <a:pt x="4254531" y="3679541"/>
                  </a:lnTo>
                  <a:lnTo>
                    <a:pt x="4212297" y="3698336"/>
                  </a:lnTo>
                  <a:lnTo>
                    <a:pt x="4168482" y="3714025"/>
                  </a:lnTo>
                  <a:lnTo>
                    <a:pt x="4123224" y="3726469"/>
                  </a:lnTo>
                  <a:lnTo>
                    <a:pt x="4076662" y="3735529"/>
                  </a:lnTo>
                  <a:lnTo>
                    <a:pt x="4028934" y="3741067"/>
                  </a:lnTo>
                  <a:lnTo>
                    <a:pt x="3980179" y="3742943"/>
                  </a:lnTo>
                  <a:lnTo>
                    <a:pt x="0" y="3742943"/>
                  </a:lnTo>
                  <a:lnTo>
                    <a:pt x="0" y="623824"/>
                  </a:lnTo>
                  <a:lnTo>
                    <a:pt x="1876" y="575069"/>
                  </a:lnTo>
                  <a:lnTo>
                    <a:pt x="7414" y="527341"/>
                  </a:lnTo>
                  <a:lnTo>
                    <a:pt x="16474" y="480779"/>
                  </a:lnTo>
                  <a:lnTo>
                    <a:pt x="28918" y="435521"/>
                  </a:lnTo>
                  <a:lnTo>
                    <a:pt x="44607" y="391706"/>
                  </a:lnTo>
                  <a:lnTo>
                    <a:pt x="63402" y="349472"/>
                  </a:lnTo>
                  <a:lnTo>
                    <a:pt x="85165" y="308958"/>
                  </a:lnTo>
                  <a:lnTo>
                    <a:pt x="109757" y="270302"/>
                  </a:lnTo>
                  <a:lnTo>
                    <a:pt x="137040" y="233644"/>
                  </a:lnTo>
                  <a:lnTo>
                    <a:pt x="166874" y="199122"/>
                  </a:lnTo>
                  <a:lnTo>
                    <a:pt x="199122" y="166874"/>
                  </a:lnTo>
                  <a:lnTo>
                    <a:pt x="233644" y="137040"/>
                  </a:lnTo>
                  <a:lnTo>
                    <a:pt x="270302" y="109757"/>
                  </a:lnTo>
                  <a:lnTo>
                    <a:pt x="308958" y="85165"/>
                  </a:lnTo>
                  <a:lnTo>
                    <a:pt x="349472" y="63402"/>
                  </a:lnTo>
                  <a:lnTo>
                    <a:pt x="391706" y="44607"/>
                  </a:lnTo>
                  <a:lnTo>
                    <a:pt x="435521" y="28918"/>
                  </a:lnTo>
                  <a:lnTo>
                    <a:pt x="480779" y="16474"/>
                  </a:lnTo>
                  <a:lnTo>
                    <a:pt x="527341" y="7414"/>
                  </a:lnTo>
                  <a:lnTo>
                    <a:pt x="575069" y="1876"/>
                  </a:lnTo>
                  <a:lnTo>
                    <a:pt x="623824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2629388" y="6353555"/>
            <a:ext cx="4630420" cy="3770629"/>
            <a:chOff x="12629388" y="6353555"/>
            <a:chExt cx="4630420" cy="3770629"/>
          </a:xfrm>
        </p:grpSpPr>
        <p:sp>
          <p:nvSpPr>
            <p:cNvPr id="24" name="object 24"/>
            <p:cNvSpPr/>
            <p:nvPr/>
          </p:nvSpPr>
          <p:spPr>
            <a:xfrm>
              <a:off x="12642342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7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5" y="3744467"/>
                  </a:lnTo>
                  <a:lnTo>
                    <a:pt x="4028698" y="3742590"/>
                  </a:lnTo>
                  <a:lnTo>
                    <a:pt x="4076444" y="3737049"/>
                  </a:lnTo>
                  <a:lnTo>
                    <a:pt x="4123024" y="3727985"/>
                  </a:lnTo>
                  <a:lnTo>
                    <a:pt x="4168300" y="3715535"/>
                  </a:lnTo>
                  <a:lnTo>
                    <a:pt x="4212132" y="3699839"/>
                  </a:lnTo>
                  <a:lnTo>
                    <a:pt x="4254383" y="3681035"/>
                  </a:lnTo>
                  <a:lnTo>
                    <a:pt x="4294914" y="3659261"/>
                  </a:lnTo>
                  <a:lnTo>
                    <a:pt x="4333585" y="3634658"/>
                  </a:lnTo>
                  <a:lnTo>
                    <a:pt x="4370258" y="3607362"/>
                  </a:lnTo>
                  <a:lnTo>
                    <a:pt x="4404795" y="3577514"/>
                  </a:lnTo>
                  <a:lnTo>
                    <a:pt x="4437056" y="3545252"/>
                  </a:lnTo>
                  <a:lnTo>
                    <a:pt x="4466903" y="3510715"/>
                  </a:lnTo>
                  <a:lnTo>
                    <a:pt x="4494198" y="3474040"/>
                  </a:lnTo>
                  <a:lnTo>
                    <a:pt x="4518801" y="3435368"/>
                  </a:lnTo>
                  <a:lnTo>
                    <a:pt x="4540573" y="3394837"/>
                  </a:lnTo>
                  <a:lnTo>
                    <a:pt x="4559377" y="3352585"/>
                  </a:lnTo>
                  <a:lnTo>
                    <a:pt x="4575072" y="3308752"/>
                  </a:lnTo>
                  <a:lnTo>
                    <a:pt x="4587522" y="3263476"/>
                  </a:lnTo>
                  <a:lnTo>
                    <a:pt x="4596586" y="3216895"/>
                  </a:lnTo>
                  <a:lnTo>
                    <a:pt x="4602126" y="3169149"/>
                  </a:lnTo>
                  <a:lnTo>
                    <a:pt x="4604004" y="312037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2642342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7" y="0"/>
                  </a:moveTo>
                  <a:lnTo>
                    <a:pt x="4604004" y="0"/>
                  </a:lnTo>
                  <a:lnTo>
                    <a:pt x="4604004" y="3120377"/>
                  </a:lnTo>
                  <a:lnTo>
                    <a:pt x="4602126" y="3169149"/>
                  </a:lnTo>
                  <a:lnTo>
                    <a:pt x="4596586" y="3216895"/>
                  </a:lnTo>
                  <a:lnTo>
                    <a:pt x="4587522" y="3263476"/>
                  </a:lnTo>
                  <a:lnTo>
                    <a:pt x="4575072" y="3308752"/>
                  </a:lnTo>
                  <a:lnTo>
                    <a:pt x="4559377" y="3352585"/>
                  </a:lnTo>
                  <a:lnTo>
                    <a:pt x="4540573" y="3394837"/>
                  </a:lnTo>
                  <a:lnTo>
                    <a:pt x="4518801" y="3435368"/>
                  </a:lnTo>
                  <a:lnTo>
                    <a:pt x="4494198" y="3474040"/>
                  </a:lnTo>
                  <a:lnTo>
                    <a:pt x="4466903" y="3510715"/>
                  </a:lnTo>
                  <a:lnTo>
                    <a:pt x="4437056" y="3545252"/>
                  </a:lnTo>
                  <a:lnTo>
                    <a:pt x="4404795" y="3577514"/>
                  </a:lnTo>
                  <a:lnTo>
                    <a:pt x="4370258" y="3607362"/>
                  </a:lnTo>
                  <a:lnTo>
                    <a:pt x="4333585" y="3634658"/>
                  </a:lnTo>
                  <a:lnTo>
                    <a:pt x="4294914" y="3659261"/>
                  </a:lnTo>
                  <a:lnTo>
                    <a:pt x="4254383" y="3681035"/>
                  </a:lnTo>
                  <a:lnTo>
                    <a:pt x="4212132" y="3699839"/>
                  </a:lnTo>
                  <a:lnTo>
                    <a:pt x="4168300" y="3715535"/>
                  </a:lnTo>
                  <a:lnTo>
                    <a:pt x="4123024" y="3727985"/>
                  </a:lnTo>
                  <a:lnTo>
                    <a:pt x="4076444" y="3737049"/>
                  </a:lnTo>
                  <a:lnTo>
                    <a:pt x="4028698" y="3742590"/>
                  </a:lnTo>
                  <a:lnTo>
                    <a:pt x="3979925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7" y="0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37592" y="7485888"/>
              <a:ext cx="4495038" cy="2026158"/>
            </a:xfrm>
            <a:prstGeom prst="rect">
              <a:avLst/>
            </a:prstGeom>
          </p:spPr>
        </p:pic>
      </p:grpSp>
      <p:grpSp>
        <p:nvGrpSpPr>
          <p:cNvPr id="27" name="object 27"/>
          <p:cNvGrpSpPr/>
          <p:nvPr/>
        </p:nvGrpSpPr>
        <p:grpSpPr>
          <a:xfrm>
            <a:off x="6419024" y="6353492"/>
            <a:ext cx="4630420" cy="3770629"/>
            <a:chOff x="6419024" y="6353492"/>
            <a:chExt cx="4630420" cy="3770629"/>
          </a:xfrm>
        </p:grpSpPr>
        <p:sp>
          <p:nvSpPr>
            <p:cNvPr id="28" name="object 28"/>
            <p:cNvSpPr/>
            <p:nvPr/>
          </p:nvSpPr>
          <p:spPr>
            <a:xfrm>
              <a:off x="6432041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4604004" y="0"/>
                  </a:moveTo>
                  <a:lnTo>
                    <a:pt x="624078" y="0"/>
                  </a:lnTo>
                  <a:lnTo>
                    <a:pt x="575305" y="1877"/>
                  </a:lnTo>
                  <a:lnTo>
                    <a:pt x="527559" y="7417"/>
                  </a:lnTo>
                  <a:lnTo>
                    <a:pt x="480979" y="16481"/>
                  </a:lnTo>
                  <a:lnTo>
                    <a:pt x="435703" y="28931"/>
                  </a:lnTo>
                  <a:lnTo>
                    <a:pt x="391871" y="44626"/>
                  </a:lnTo>
                  <a:lnTo>
                    <a:pt x="349620" y="63430"/>
                  </a:lnTo>
                  <a:lnTo>
                    <a:pt x="309089" y="85202"/>
                  </a:lnTo>
                  <a:lnTo>
                    <a:pt x="270418" y="109805"/>
                  </a:lnTo>
                  <a:lnTo>
                    <a:pt x="233745" y="137100"/>
                  </a:lnTo>
                  <a:lnTo>
                    <a:pt x="199208" y="166947"/>
                  </a:lnTo>
                  <a:lnTo>
                    <a:pt x="166947" y="199208"/>
                  </a:lnTo>
                  <a:lnTo>
                    <a:pt x="137100" y="233745"/>
                  </a:lnTo>
                  <a:lnTo>
                    <a:pt x="109805" y="270418"/>
                  </a:lnTo>
                  <a:lnTo>
                    <a:pt x="85202" y="309089"/>
                  </a:lnTo>
                  <a:lnTo>
                    <a:pt x="63430" y="349620"/>
                  </a:lnTo>
                  <a:lnTo>
                    <a:pt x="44626" y="391871"/>
                  </a:lnTo>
                  <a:lnTo>
                    <a:pt x="28931" y="435703"/>
                  </a:lnTo>
                  <a:lnTo>
                    <a:pt x="16481" y="480979"/>
                  </a:lnTo>
                  <a:lnTo>
                    <a:pt x="7417" y="527559"/>
                  </a:lnTo>
                  <a:lnTo>
                    <a:pt x="1877" y="575305"/>
                  </a:lnTo>
                  <a:lnTo>
                    <a:pt x="0" y="624077"/>
                  </a:lnTo>
                  <a:lnTo>
                    <a:pt x="0" y="3744467"/>
                  </a:lnTo>
                  <a:lnTo>
                    <a:pt x="3979926" y="3744467"/>
                  </a:lnTo>
                  <a:lnTo>
                    <a:pt x="4028698" y="3742590"/>
                  </a:lnTo>
                  <a:lnTo>
                    <a:pt x="4076444" y="3737049"/>
                  </a:lnTo>
                  <a:lnTo>
                    <a:pt x="4123024" y="3727985"/>
                  </a:lnTo>
                  <a:lnTo>
                    <a:pt x="4168300" y="3715535"/>
                  </a:lnTo>
                  <a:lnTo>
                    <a:pt x="4212132" y="3699839"/>
                  </a:lnTo>
                  <a:lnTo>
                    <a:pt x="4254383" y="3681035"/>
                  </a:lnTo>
                  <a:lnTo>
                    <a:pt x="4294914" y="3659261"/>
                  </a:lnTo>
                  <a:lnTo>
                    <a:pt x="4333585" y="3634658"/>
                  </a:lnTo>
                  <a:lnTo>
                    <a:pt x="4370258" y="3607362"/>
                  </a:lnTo>
                  <a:lnTo>
                    <a:pt x="4404795" y="3577514"/>
                  </a:lnTo>
                  <a:lnTo>
                    <a:pt x="4437056" y="3545252"/>
                  </a:lnTo>
                  <a:lnTo>
                    <a:pt x="4466903" y="3510715"/>
                  </a:lnTo>
                  <a:lnTo>
                    <a:pt x="4494198" y="3474040"/>
                  </a:lnTo>
                  <a:lnTo>
                    <a:pt x="4518801" y="3435368"/>
                  </a:lnTo>
                  <a:lnTo>
                    <a:pt x="4540573" y="3394837"/>
                  </a:lnTo>
                  <a:lnTo>
                    <a:pt x="4559377" y="3352585"/>
                  </a:lnTo>
                  <a:lnTo>
                    <a:pt x="4575072" y="3308752"/>
                  </a:lnTo>
                  <a:lnTo>
                    <a:pt x="4587522" y="3263476"/>
                  </a:lnTo>
                  <a:lnTo>
                    <a:pt x="4596586" y="3216895"/>
                  </a:lnTo>
                  <a:lnTo>
                    <a:pt x="4602126" y="3169149"/>
                  </a:lnTo>
                  <a:lnTo>
                    <a:pt x="4604004" y="3120377"/>
                  </a:lnTo>
                  <a:lnTo>
                    <a:pt x="4604004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32041" y="6366509"/>
              <a:ext cx="4604385" cy="3744595"/>
            </a:xfrm>
            <a:custGeom>
              <a:avLst/>
              <a:gdLst/>
              <a:ahLst/>
              <a:cxnLst/>
              <a:rect l="l" t="t" r="r" b="b"/>
              <a:pathLst>
                <a:path w="4604384" h="3744595">
                  <a:moveTo>
                    <a:pt x="624078" y="0"/>
                  </a:moveTo>
                  <a:lnTo>
                    <a:pt x="4604004" y="0"/>
                  </a:lnTo>
                  <a:lnTo>
                    <a:pt x="4604004" y="3120377"/>
                  </a:lnTo>
                  <a:lnTo>
                    <a:pt x="4602126" y="3169149"/>
                  </a:lnTo>
                  <a:lnTo>
                    <a:pt x="4596586" y="3216895"/>
                  </a:lnTo>
                  <a:lnTo>
                    <a:pt x="4587522" y="3263476"/>
                  </a:lnTo>
                  <a:lnTo>
                    <a:pt x="4575072" y="3308752"/>
                  </a:lnTo>
                  <a:lnTo>
                    <a:pt x="4559377" y="3352585"/>
                  </a:lnTo>
                  <a:lnTo>
                    <a:pt x="4540573" y="3394837"/>
                  </a:lnTo>
                  <a:lnTo>
                    <a:pt x="4518801" y="3435368"/>
                  </a:lnTo>
                  <a:lnTo>
                    <a:pt x="4494198" y="3474040"/>
                  </a:lnTo>
                  <a:lnTo>
                    <a:pt x="4466903" y="3510715"/>
                  </a:lnTo>
                  <a:lnTo>
                    <a:pt x="4437056" y="3545252"/>
                  </a:lnTo>
                  <a:lnTo>
                    <a:pt x="4404795" y="3577514"/>
                  </a:lnTo>
                  <a:lnTo>
                    <a:pt x="4370258" y="3607362"/>
                  </a:lnTo>
                  <a:lnTo>
                    <a:pt x="4333585" y="3634658"/>
                  </a:lnTo>
                  <a:lnTo>
                    <a:pt x="4294914" y="3659261"/>
                  </a:lnTo>
                  <a:lnTo>
                    <a:pt x="4254383" y="3681035"/>
                  </a:lnTo>
                  <a:lnTo>
                    <a:pt x="4212132" y="3699839"/>
                  </a:lnTo>
                  <a:lnTo>
                    <a:pt x="4168300" y="3715535"/>
                  </a:lnTo>
                  <a:lnTo>
                    <a:pt x="4123024" y="3727985"/>
                  </a:lnTo>
                  <a:lnTo>
                    <a:pt x="4076444" y="3737049"/>
                  </a:lnTo>
                  <a:lnTo>
                    <a:pt x="4028698" y="3742590"/>
                  </a:lnTo>
                  <a:lnTo>
                    <a:pt x="3979926" y="3744467"/>
                  </a:lnTo>
                  <a:lnTo>
                    <a:pt x="0" y="3744467"/>
                  </a:lnTo>
                  <a:lnTo>
                    <a:pt x="0" y="624077"/>
                  </a:lnTo>
                  <a:lnTo>
                    <a:pt x="1877" y="575305"/>
                  </a:lnTo>
                  <a:lnTo>
                    <a:pt x="7417" y="527559"/>
                  </a:lnTo>
                  <a:lnTo>
                    <a:pt x="16481" y="480979"/>
                  </a:lnTo>
                  <a:lnTo>
                    <a:pt x="28931" y="435703"/>
                  </a:lnTo>
                  <a:lnTo>
                    <a:pt x="44626" y="391871"/>
                  </a:lnTo>
                  <a:lnTo>
                    <a:pt x="63430" y="349620"/>
                  </a:lnTo>
                  <a:lnTo>
                    <a:pt x="85202" y="309089"/>
                  </a:lnTo>
                  <a:lnTo>
                    <a:pt x="109805" y="270418"/>
                  </a:lnTo>
                  <a:lnTo>
                    <a:pt x="137100" y="233745"/>
                  </a:lnTo>
                  <a:lnTo>
                    <a:pt x="166947" y="199208"/>
                  </a:lnTo>
                  <a:lnTo>
                    <a:pt x="199208" y="166947"/>
                  </a:lnTo>
                  <a:lnTo>
                    <a:pt x="233745" y="137100"/>
                  </a:lnTo>
                  <a:lnTo>
                    <a:pt x="270418" y="109805"/>
                  </a:lnTo>
                  <a:lnTo>
                    <a:pt x="309089" y="85202"/>
                  </a:lnTo>
                  <a:lnTo>
                    <a:pt x="349620" y="63430"/>
                  </a:lnTo>
                  <a:lnTo>
                    <a:pt x="391871" y="44626"/>
                  </a:lnTo>
                  <a:lnTo>
                    <a:pt x="435703" y="28931"/>
                  </a:lnTo>
                  <a:lnTo>
                    <a:pt x="480979" y="16481"/>
                  </a:lnTo>
                  <a:lnTo>
                    <a:pt x="527559" y="7417"/>
                  </a:lnTo>
                  <a:lnTo>
                    <a:pt x="575305" y="1877"/>
                  </a:lnTo>
                  <a:lnTo>
                    <a:pt x="624078" y="0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12952" y="6466078"/>
            <a:ext cx="364109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800" b="1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(Бизнес-игра</a:t>
            </a:r>
            <a:endParaRPr sz="18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«Мой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бизнес»</a:t>
            </a:r>
            <a:r>
              <a:rPr sz="1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(совместно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Бийским</a:t>
            </a:r>
            <a:r>
              <a:rPr sz="1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бизнес-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инкубатором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и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ООО</a:t>
            </a:r>
            <a:r>
              <a:rPr sz="1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«Альфа»)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16165" y="2532380"/>
            <a:ext cx="26777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830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Коворкинг-центр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(Каникулярные</a:t>
            </a:r>
            <a:r>
              <a:rPr sz="1800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школы)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3538962" y="6743191"/>
            <a:ext cx="27552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7500" marR="5080" indent="-3048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Педагогический</a:t>
            </a:r>
            <a:r>
              <a:rPr sz="1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подиум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(Связь</a:t>
            </a:r>
            <a:r>
              <a:rPr sz="1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поколений)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3" name="object 3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41475" y="3419855"/>
            <a:ext cx="3347466" cy="2568702"/>
          </a:xfrm>
          <a:prstGeom prst="rect">
            <a:avLst/>
          </a:prstGeom>
        </p:spPr>
      </p:pic>
      <p:sp>
        <p:nvSpPr>
          <p:cNvPr id="34" name="object 34"/>
          <p:cNvSpPr txBox="1"/>
          <p:nvPr/>
        </p:nvSpPr>
        <p:spPr>
          <a:xfrm>
            <a:off x="12880975" y="2532380"/>
            <a:ext cx="41268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7160"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solidFill>
                  <a:srgbClr val="FFFFFF"/>
                </a:solidFill>
                <a:latin typeface="Arial"/>
                <a:cs typeface="Arial"/>
              </a:rPr>
              <a:t>Коворкинг-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центр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(Плетение</a:t>
            </a:r>
            <a:r>
              <a:rPr sz="18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сетей совместно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с</a:t>
            </a:r>
            <a:r>
              <a:rPr sz="1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Алтайпатриотцентром)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76147" y="3212592"/>
            <a:ext cx="3220211" cy="2714243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711695" y="3144011"/>
            <a:ext cx="4039361" cy="2861310"/>
          </a:xfrm>
          <a:prstGeom prst="rect">
            <a:avLst/>
          </a:prstGeom>
        </p:spPr>
      </p:pic>
      <p:sp>
        <p:nvSpPr>
          <p:cNvPr id="37" name="object 37"/>
          <p:cNvSpPr txBox="1"/>
          <p:nvPr/>
        </p:nvSpPr>
        <p:spPr>
          <a:xfrm>
            <a:off x="6818503" y="6520941"/>
            <a:ext cx="390271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Педагогический</a:t>
            </a:r>
            <a:r>
              <a:rPr sz="18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подиум</a:t>
            </a:r>
            <a:r>
              <a:rPr sz="1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(конкурс педагогических</a:t>
            </a: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идей</a:t>
            </a:r>
            <a:r>
              <a:rPr sz="1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Arial"/>
                <a:cs typeface="Arial"/>
              </a:rPr>
              <a:t>Воспитание: перезагрузка)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38" name="object 3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126223" y="7371588"/>
            <a:ext cx="3211829" cy="27256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0961" y="652237"/>
            <a:ext cx="3255645" cy="570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50"/>
              </a:lnSpc>
            </a:pPr>
            <a:r>
              <a:rPr sz="3600" i="1" spc="-490" dirty="0">
                <a:latin typeface="Arial"/>
                <a:cs typeface="Arial"/>
              </a:rPr>
              <a:t>Summary</a:t>
            </a:r>
            <a:r>
              <a:rPr sz="3600" i="1" spc="-360" dirty="0">
                <a:latin typeface="Arial"/>
                <a:cs typeface="Arial"/>
              </a:rPr>
              <a:t> </a:t>
            </a:r>
            <a:r>
              <a:rPr sz="3600" i="1" spc="-455" dirty="0">
                <a:latin typeface="Arial"/>
                <a:cs typeface="Arial"/>
              </a:rPr>
              <a:t>of</a:t>
            </a:r>
            <a:r>
              <a:rPr sz="3600" i="1" spc="-345" dirty="0">
                <a:latin typeface="Arial"/>
                <a:cs typeface="Arial"/>
              </a:rPr>
              <a:t> </a:t>
            </a:r>
            <a:r>
              <a:rPr sz="3600" i="1" spc="-585" dirty="0">
                <a:latin typeface="Arial"/>
                <a:cs typeface="Arial"/>
              </a:rPr>
              <a:t>key</a:t>
            </a:r>
            <a:r>
              <a:rPr sz="3600" i="1" spc="-345" dirty="0">
                <a:latin typeface="Arial"/>
                <a:cs typeface="Arial"/>
              </a:rPr>
              <a:t> </a:t>
            </a:r>
            <a:r>
              <a:rPr sz="3600" i="1" spc="-525" dirty="0">
                <a:latin typeface="Arial"/>
                <a:cs typeface="Arial"/>
              </a:rPr>
              <a:t>work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603628"/>
            <a:ext cx="17070070" cy="5281930"/>
            <a:chOff x="0" y="1603628"/>
            <a:chExt cx="17070070" cy="5281930"/>
          </a:xfrm>
        </p:grpSpPr>
        <p:sp>
          <p:nvSpPr>
            <p:cNvPr id="4" name="object 4"/>
            <p:cNvSpPr/>
            <p:nvPr/>
          </p:nvSpPr>
          <p:spPr>
            <a:xfrm>
              <a:off x="0" y="1603628"/>
              <a:ext cx="17070070" cy="5281930"/>
            </a:xfrm>
            <a:custGeom>
              <a:avLst/>
              <a:gdLst/>
              <a:ahLst/>
              <a:cxnLst/>
              <a:rect l="l" t="t" r="r" b="b"/>
              <a:pathLst>
                <a:path w="17070070" h="5281930">
                  <a:moveTo>
                    <a:pt x="16678275" y="585851"/>
                  </a:moveTo>
                  <a:lnTo>
                    <a:pt x="16631019" y="559562"/>
                  </a:lnTo>
                  <a:lnTo>
                    <a:pt x="16613467" y="547357"/>
                  </a:lnTo>
                  <a:lnTo>
                    <a:pt x="16604869" y="540766"/>
                  </a:lnTo>
                  <a:lnTo>
                    <a:pt x="16604552" y="541159"/>
                  </a:lnTo>
                  <a:lnTo>
                    <a:pt x="16555517" y="500646"/>
                  </a:lnTo>
                  <a:lnTo>
                    <a:pt x="16526637" y="467995"/>
                  </a:lnTo>
                  <a:lnTo>
                    <a:pt x="16494773" y="428028"/>
                  </a:lnTo>
                  <a:lnTo>
                    <a:pt x="16470414" y="388683"/>
                  </a:lnTo>
                  <a:lnTo>
                    <a:pt x="16451860" y="351167"/>
                  </a:lnTo>
                  <a:lnTo>
                    <a:pt x="16433635" y="302679"/>
                  </a:lnTo>
                  <a:lnTo>
                    <a:pt x="16432403" y="291592"/>
                  </a:lnTo>
                  <a:lnTo>
                    <a:pt x="16392881" y="306793"/>
                  </a:lnTo>
                  <a:lnTo>
                    <a:pt x="16352431" y="322935"/>
                  </a:lnTo>
                  <a:lnTo>
                    <a:pt x="16311118" y="340055"/>
                  </a:lnTo>
                  <a:lnTo>
                    <a:pt x="16269030" y="358152"/>
                  </a:lnTo>
                  <a:lnTo>
                    <a:pt x="16226270" y="377253"/>
                  </a:lnTo>
                  <a:lnTo>
                    <a:pt x="16182899" y="397357"/>
                  </a:lnTo>
                  <a:lnTo>
                    <a:pt x="16139021" y="418503"/>
                  </a:lnTo>
                  <a:lnTo>
                    <a:pt x="16094698" y="440690"/>
                  </a:lnTo>
                  <a:lnTo>
                    <a:pt x="16050032" y="463931"/>
                  </a:lnTo>
                  <a:lnTo>
                    <a:pt x="16005099" y="488251"/>
                  </a:lnTo>
                  <a:lnTo>
                    <a:pt x="15959976" y="513676"/>
                  </a:lnTo>
                  <a:lnTo>
                    <a:pt x="15914764" y="540194"/>
                  </a:lnTo>
                  <a:lnTo>
                    <a:pt x="15869539" y="567842"/>
                  </a:lnTo>
                  <a:lnTo>
                    <a:pt x="15824391" y="596633"/>
                  </a:lnTo>
                  <a:lnTo>
                    <a:pt x="15779395" y="626579"/>
                  </a:lnTo>
                  <a:lnTo>
                    <a:pt x="15734640" y="657694"/>
                  </a:lnTo>
                  <a:lnTo>
                    <a:pt x="15690685" y="689648"/>
                  </a:lnTo>
                  <a:lnTo>
                    <a:pt x="15690596" y="689356"/>
                  </a:lnTo>
                  <a:lnTo>
                    <a:pt x="15682113" y="696531"/>
                  </a:lnTo>
                  <a:lnTo>
                    <a:pt x="15673667" y="703326"/>
                  </a:lnTo>
                  <a:lnTo>
                    <a:pt x="15670365" y="705751"/>
                  </a:lnTo>
                  <a:lnTo>
                    <a:pt x="15670365" y="754430"/>
                  </a:lnTo>
                  <a:lnTo>
                    <a:pt x="15669082" y="750354"/>
                  </a:lnTo>
                  <a:lnTo>
                    <a:pt x="15669578" y="751840"/>
                  </a:lnTo>
                  <a:lnTo>
                    <a:pt x="15670365" y="754430"/>
                  </a:lnTo>
                  <a:lnTo>
                    <a:pt x="15670365" y="705751"/>
                  </a:lnTo>
                  <a:lnTo>
                    <a:pt x="15665260" y="709472"/>
                  </a:lnTo>
                  <a:lnTo>
                    <a:pt x="15656941" y="714629"/>
                  </a:lnTo>
                  <a:lnTo>
                    <a:pt x="15659634" y="721969"/>
                  </a:lnTo>
                  <a:lnTo>
                    <a:pt x="15618689" y="744550"/>
                  </a:lnTo>
                  <a:lnTo>
                    <a:pt x="15580983" y="775639"/>
                  </a:lnTo>
                  <a:lnTo>
                    <a:pt x="15543746" y="807656"/>
                  </a:lnTo>
                  <a:lnTo>
                    <a:pt x="15514625" y="833780"/>
                  </a:lnTo>
                  <a:lnTo>
                    <a:pt x="15069439" y="908558"/>
                  </a:lnTo>
                  <a:lnTo>
                    <a:pt x="14898624" y="1361440"/>
                  </a:lnTo>
                  <a:lnTo>
                    <a:pt x="14944713" y="1317802"/>
                  </a:lnTo>
                  <a:lnTo>
                    <a:pt x="15061946" y="1240205"/>
                  </a:lnTo>
                  <a:lnTo>
                    <a:pt x="15185047" y="1215466"/>
                  </a:lnTo>
                  <a:lnTo>
                    <a:pt x="15178774" y="1224838"/>
                  </a:lnTo>
                  <a:lnTo>
                    <a:pt x="15150973" y="1269009"/>
                  </a:lnTo>
                  <a:lnTo>
                    <a:pt x="15124291" y="1314297"/>
                  </a:lnTo>
                  <a:lnTo>
                    <a:pt x="15098776" y="1360678"/>
                  </a:lnTo>
                  <a:lnTo>
                    <a:pt x="15102104" y="1371396"/>
                  </a:lnTo>
                  <a:lnTo>
                    <a:pt x="15079790" y="1373606"/>
                  </a:lnTo>
                  <a:lnTo>
                    <a:pt x="15014410" y="1395603"/>
                  </a:lnTo>
                  <a:lnTo>
                    <a:pt x="15014410" y="1502968"/>
                  </a:lnTo>
                  <a:lnTo>
                    <a:pt x="14940458" y="1626514"/>
                  </a:lnTo>
                  <a:lnTo>
                    <a:pt x="14940280" y="1626616"/>
                  </a:lnTo>
                  <a:lnTo>
                    <a:pt x="15014283" y="1503070"/>
                  </a:lnTo>
                  <a:lnTo>
                    <a:pt x="15014410" y="1502968"/>
                  </a:lnTo>
                  <a:lnTo>
                    <a:pt x="15014410" y="1395603"/>
                  </a:lnTo>
                  <a:lnTo>
                    <a:pt x="14977491" y="1408010"/>
                  </a:lnTo>
                  <a:lnTo>
                    <a:pt x="14850225" y="1505585"/>
                  </a:lnTo>
                  <a:lnTo>
                    <a:pt x="14733397" y="1699260"/>
                  </a:lnTo>
                  <a:lnTo>
                    <a:pt x="14745234" y="1691144"/>
                  </a:lnTo>
                  <a:lnTo>
                    <a:pt x="14775079" y="1672005"/>
                  </a:lnTo>
                  <a:lnTo>
                    <a:pt x="14814398" y="1649704"/>
                  </a:lnTo>
                  <a:lnTo>
                    <a:pt x="14854682" y="1632077"/>
                  </a:lnTo>
                  <a:lnTo>
                    <a:pt x="14829663" y="1668272"/>
                  </a:lnTo>
                  <a:lnTo>
                    <a:pt x="14812594" y="1697393"/>
                  </a:lnTo>
                  <a:lnTo>
                    <a:pt x="9352915" y="4723765"/>
                  </a:lnTo>
                  <a:lnTo>
                    <a:pt x="6501536" y="3180969"/>
                  </a:lnTo>
                  <a:lnTo>
                    <a:pt x="6016371" y="2918460"/>
                  </a:lnTo>
                  <a:lnTo>
                    <a:pt x="2108708" y="5084826"/>
                  </a:lnTo>
                  <a:lnTo>
                    <a:pt x="0" y="3948595"/>
                  </a:lnTo>
                  <a:lnTo>
                    <a:pt x="0" y="4115104"/>
                  </a:lnTo>
                  <a:lnTo>
                    <a:pt x="2108708" y="5281676"/>
                  </a:lnTo>
                  <a:lnTo>
                    <a:pt x="2474874" y="5084826"/>
                  </a:lnTo>
                  <a:lnTo>
                    <a:pt x="6016371" y="3180969"/>
                  </a:lnTo>
                  <a:lnTo>
                    <a:pt x="9383014" y="5051933"/>
                  </a:lnTo>
                  <a:lnTo>
                    <a:pt x="10004476" y="4723765"/>
                  </a:lnTo>
                  <a:lnTo>
                    <a:pt x="15441473" y="1852777"/>
                  </a:lnTo>
                  <a:lnTo>
                    <a:pt x="15418118" y="1878203"/>
                  </a:lnTo>
                  <a:lnTo>
                    <a:pt x="15367508" y="1917065"/>
                  </a:lnTo>
                  <a:lnTo>
                    <a:pt x="15842488" y="1819529"/>
                  </a:lnTo>
                  <a:lnTo>
                    <a:pt x="15982391" y="1405445"/>
                  </a:lnTo>
                  <a:lnTo>
                    <a:pt x="16000819" y="1391539"/>
                  </a:lnTo>
                  <a:lnTo>
                    <a:pt x="16020110" y="1376146"/>
                  </a:lnTo>
                  <a:lnTo>
                    <a:pt x="16056356" y="1345819"/>
                  </a:lnTo>
                  <a:lnTo>
                    <a:pt x="16093758" y="1312011"/>
                  </a:lnTo>
                  <a:lnTo>
                    <a:pt x="16128492" y="1278001"/>
                  </a:lnTo>
                  <a:lnTo>
                    <a:pt x="16128124" y="1277823"/>
                  </a:lnTo>
                  <a:lnTo>
                    <a:pt x="16128619" y="1277366"/>
                  </a:lnTo>
                  <a:lnTo>
                    <a:pt x="16078581" y="1249387"/>
                  </a:lnTo>
                  <a:lnTo>
                    <a:pt x="16032023" y="1219415"/>
                  </a:lnTo>
                  <a:lnTo>
                    <a:pt x="15988805" y="1187754"/>
                  </a:lnTo>
                  <a:lnTo>
                    <a:pt x="15948749" y="1154684"/>
                  </a:lnTo>
                  <a:lnTo>
                    <a:pt x="15911729" y="1120508"/>
                  </a:lnTo>
                  <a:lnTo>
                    <a:pt x="15877578" y="1085532"/>
                  </a:lnTo>
                  <a:lnTo>
                    <a:pt x="15846171" y="1050036"/>
                  </a:lnTo>
                  <a:lnTo>
                    <a:pt x="15811183" y="1006157"/>
                  </a:lnTo>
                  <a:lnTo>
                    <a:pt x="15779941" y="962317"/>
                  </a:lnTo>
                  <a:lnTo>
                    <a:pt x="15752255" y="919137"/>
                  </a:lnTo>
                  <a:lnTo>
                    <a:pt x="15727960" y="877214"/>
                  </a:lnTo>
                  <a:lnTo>
                    <a:pt x="15706878" y="837145"/>
                  </a:lnTo>
                  <a:lnTo>
                    <a:pt x="15691638" y="805395"/>
                  </a:lnTo>
                  <a:lnTo>
                    <a:pt x="15707068" y="837374"/>
                  </a:lnTo>
                  <a:lnTo>
                    <a:pt x="15728239" y="877417"/>
                  </a:lnTo>
                  <a:lnTo>
                    <a:pt x="15752610" y="919314"/>
                  </a:lnTo>
                  <a:lnTo>
                    <a:pt x="15780385" y="962469"/>
                  </a:lnTo>
                  <a:lnTo>
                    <a:pt x="15811716" y="1006297"/>
                  </a:lnTo>
                  <a:lnTo>
                    <a:pt x="15846806" y="1050163"/>
                  </a:lnTo>
                  <a:lnTo>
                    <a:pt x="15878277" y="1085659"/>
                  </a:lnTo>
                  <a:lnTo>
                    <a:pt x="15912503" y="1120622"/>
                  </a:lnTo>
                  <a:lnTo>
                    <a:pt x="15949613" y="1154772"/>
                  </a:lnTo>
                  <a:lnTo>
                    <a:pt x="15989783" y="1187831"/>
                  </a:lnTo>
                  <a:lnTo>
                    <a:pt x="16033128" y="1219492"/>
                  </a:lnTo>
                  <a:lnTo>
                    <a:pt x="16079826" y="1249476"/>
                  </a:lnTo>
                  <a:lnTo>
                    <a:pt x="16130016" y="1277493"/>
                  </a:lnTo>
                  <a:lnTo>
                    <a:pt x="16164052" y="1248664"/>
                  </a:lnTo>
                  <a:lnTo>
                    <a:pt x="16163874" y="1248587"/>
                  </a:lnTo>
                  <a:lnTo>
                    <a:pt x="16202660" y="1210398"/>
                  </a:lnTo>
                  <a:lnTo>
                    <a:pt x="16240595" y="1171359"/>
                  </a:lnTo>
                  <a:lnTo>
                    <a:pt x="16277374" y="1131887"/>
                  </a:lnTo>
                  <a:lnTo>
                    <a:pt x="16309543" y="1095933"/>
                  </a:lnTo>
                  <a:lnTo>
                    <a:pt x="16312922" y="1092161"/>
                  </a:lnTo>
                  <a:lnTo>
                    <a:pt x="16347428" y="1052118"/>
                  </a:lnTo>
                  <a:lnTo>
                    <a:pt x="16380829" y="1011936"/>
                  </a:lnTo>
                  <a:lnTo>
                    <a:pt x="16413112" y="971689"/>
                  </a:lnTo>
                  <a:lnTo>
                    <a:pt x="16444316" y="931456"/>
                  </a:lnTo>
                  <a:lnTo>
                    <a:pt x="16474440" y="891362"/>
                  </a:lnTo>
                  <a:lnTo>
                    <a:pt x="16503498" y="851471"/>
                  </a:lnTo>
                  <a:lnTo>
                    <a:pt x="16531501" y="811885"/>
                  </a:lnTo>
                  <a:lnTo>
                    <a:pt x="16558476" y="772693"/>
                  </a:lnTo>
                  <a:lnTo>
                    <a:pt x="16584422" y="733983"/>
                  </a:lnTo>
                  <a:lnTo>
                    <a:pt x="16609365" y="695858"/>
                  </a:lnTo>
                  <a:lnTo>
                    <a:pt x="16633317" y="658393"/>
                  </a:lnTo>
                  <a:lnTo>
                    <a:pt x="16656279" y="621703"/>
                  </a:lnTo>
                  <a:lnTo>
                    <a:pt x="16678275" y="585851"/>
                  </a:lnTo>
                  <a:close/>
                </a:path>
                <a:path w="17070070" h="5281930">
                  <a:moveTo>
                    <a:pt x="17069562" y="0"/>
                  </a:moveTo>
                  <a:lnTo>
                    <a:pt x="16806672" y="171323"/>
                  </a:lnTo>
                  <a:lnTo>
                    <a:pt x="16806621" y="171462"/>
                  </a:lnTo>
                  <a:lnTo>
                    <a:pt x="16774948" y="179412"/>
                  </a:lnTo>
                  <a:lnTo>
                    <a:pt x="16640747" y="218516"/>
                  </a:lnTo>
                  <a:lnTo>
                    <a:pt x="16557117" y="246951"/>
                  </a:lnTo>
                  <a:lnTo>
                    <a:pt x="16557117" y="442087"/>
                  </a:lnTo>
                  <a:lnTo>
                    <a:pt x="16529165" y="405231"/>
                  </a:lnTo>
                  <a:lnTo>
                    <a:pt x="16507117" y="368833"/>
                  </a:lnTo>
                  <a:lnTo>
                    <a:pt x="16490188" y="334175"/>
                  </a:lnTo>
                  <a:lnTo>
                    <a:pt x="16477615" y="302514"/>
                  </a:lnTo>
                  <a:lnTo>
                    <a:pt x="16477564" y="302336"/>
                  </a:lnTo>
                  <a:lnTo>
                    <a:pt x="16490087" y="333883"/>
                  </a:lnTo>
                  <a:lnTo>
                    <a:pt x="16507054" y="368642"/>
                  </a:lnTo>
                  <a:lnTo>
                    <a:pt x="16529152" y="405130"/>
                  </a:lnTo>
                  <a:lnTo>
                    <a:pt x="16557117" y="442087"/>
                  </a:lnTo>
                  <a:lnTo>
                    <a:pt x="16557117" y="246951"/>
                  </a:lnTo>
                  <a:lnTo>
                    <a:pt x="16469106" y="276860"/>
                  </a:lnTo>
                  <a:lnTo>
                    <a:pt x="16473437" y="288163"/>
                  </a:lnTo>
                  <a:lnTo>
                    <a:pt x="16473526" y="288467"/>
                  </a:lnTo>
                  <a:lnTo>
                    <a:pt x="16469233" y="277241"/>
                  </a:lnTo>
                  <a:lnTo>
                    <a:pt x="16460521" y="281228"/>
                  </a:lnTo>
                  <a:lnTo>
                    <a:pt x="16441814" y="287743"/>
                  </a:lnTo>
                  <a:lnTo>
                    <a:pt x="16433038" y="291719"/>
                  </a:lnTo>
                  <a:lnTo>
                    <a:pt x="16433216" y="297065"/>
                  </a:lnTo>
                  <a:lnTo>
                    <a:pt x="16434321" y="302806"/>
                  </a:lnTo>
                  <a:lnTo>
                    <a:pt x="16452469" y="351193"/>
                  </a:lnTo>
                  <a:lnTo>
                    <a:pt x="16470973" y="388607"/>
                  </a:lnTo>
                  <a:lnTo>
                    <a:pt x="16495243" y="427812"/>
                  </a:lnTo>
                  <a:lnTo>
                    <a:pt x="16527018" y="467614"/>
                  </a:lnTo>
                  <a:lnTo>
                    <a:pt x="16555809" y="500176"/>
                  </a:lnTo>
                  <a:lnTo>
                    <a:pt x="16590404" y="530606"/>
                  </a:lnTo>
                  <a:lnTo>
                    <a:pt x="16631120" y="558952"/>
                  </a:lnTo>
                  <a:lnTo>
                    <a:pt x="16678275" y="585216"/>
                  </a:lnTo>
                  <a:lnTo>
                    <a:pt x="16682263" y="575614"/>
                  </a:lnTo>
                  <a:lnTo>
                    <a:pt x="16687203" y="566712"/>
                  </a:lnTo>
                  <a:lnTo>
                    <a:pt x="16698697" y="548424"/>
                  </a:lnTo>
                  <a:lnTo>
                    <a:pt x="16699103" y="548640"/>
                  </a:lnTo>
                  <a:lnTo>
                    <a:pt x="16784828" y="390385"/>
                  </a:lnTo>
                  <a:lnTo>
                    <a:pt x="16845509" y="264248"/>
                  </a:lnTo>
                  <a:lnTo>
                    <a:pt x="16858209" y="234886"/>
                  </a:lnTo>
                  <a:lnTo>
                    <a:pt x="16858742" y="234823"/>
                  </a:lnTo>
                  <a:lnTo>
                    <a:pt x="17069562" y="0"/>
                  </a:lnTo>
                  <a:close/>
                </a:path>
              </a:pathLst>
            </a:custGeom>
            <a:solidFill>
              <a:srgbClr val="EB8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986633" y="2760344"/>
              <a:ext cx="177292" cy="1207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603726" y="2111501"/>
              <a:ext cx="91566" cy="769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355569" y="1760600"/>
              <a:ext cx="534035" cy="669925"/>
            </a:xfrm>
            <a:custGeom>
              <a:avLst/>
              <a:gdLst/>
              <a:ahLst/>
              <a:cxnLst/>
              <a:rect l="l" t="t" r="r" b="b"/>
              <a:pathLst>
                <a:path w="534034" h="669925">
                  <a:moveTo>
                    <a:pt x="48006" y="615950"/>
                  </a:moveTo>
                  <a:lnTo>
                    <a:pt x="36550" y="629031"/>
                  </a:lnTo>
                  <a:lnTo>
                    <a:pt x="25374" y="642785"/>
                  </a:lnTo>
                  <a:lnTo>
                    <a:pt x="13512" y="656501"/>
                  </a:lnTo>
                  <a:lnTo>
                    <a:pt x="0" y="669417"/>
                  </a:lnTo>
                  <a:lnTo>
                    <a:pt x="11684" y="659638"/>
                  </a:lnTo>
                  <a:lnTo>
                    <a:pt x="22707" y="649732"/>
                  </a:lnTo>
                  <a:lnTo>
                    <a:pt x="32410" y="639368"/>
                  </a:lnTo>
                  <a:lnTo>
                    <a:pt x="40830" y="628230"/>
                  </a:lnTo>
                  <a:lnTo>
                    <a:pt x="48006" y="615950"/>
                  </a:lnTo>
                  <a:close/>
                </a:path>
                <a:path w="534034" h="669925">
                  <a:moveTo>
                    <a:pt x="534035" y="254"/>
                  </a:moveTo>
                  <a:lnTo>
                    <a:pt x="530352" y="0"/>
                  </a:lnTo>
                  <a:lnTo>
                    <a:pt x="527138" y="5461"/>
                  </a:lnTo>
                  <a:lnTo>
                    <a:pt x="517347" y="21132"/>
                  </a:lnTo>
                  <a:lnTo>
                    <a:pt x="500722" y="46024"/>
                  </a:lnTo>
                  <a:lnTo>
                    <a:pt x="477012" y="79121"/>
                  </a:lnTo>
                  <a:lnTo>
                    <a:pt x="498729" y="77470"/>
                  </a:lnTo>
                  <a:lnTo>
                    <a:pt x="511263" y="47879"/>
                  </a:lnTo>
                  <a:lnTo>
                    <a:pt x="521563" y="24955"/>
                  </a:lnTo>
                  <a:lnTo>
                    <a:pt x="529285" y="9004"/>
                  </a:lnTo>
                  <a:lnTo>
                    <a:pt x="534035" y="254"/>
                  </a:lnTo>
                  <a:close/>
                </a:path>
              </a:pathLst>
            </a:custGeom>
            <a:solidFill>
              <a:srgbClr val="EB8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0" y="0"/>
            <a:ext cx="18288000" cy="1527175"/>
            <a:chOff x="0" y="0"/>
            <a:chExt cx="18288000" cy="1527175"/>
          </a:xfrm>
        </p:grpSpPr>
        <p:sp>
          <p:nvSpPr>
            <p:cNvPr id="9" name="object 9"/>
            <p:cNvSpPr/>
            <p:nvPr/>
          </p:nvSpPr>
          <p:spPr>
            <a:xfrm>
              <a:off x="153162" y="847344"/>
              <a:ext cx="6172200" cy="666750"/>
            </a:xfrm>
            <a:custGeom>
              <a:avLst/>
              <a:gdLst/>
              <a:ahLst/>
              <a:cxnLst/>
              <a:rect l="l" t="t" r="r" b="b"/>
              <a:pathLst>
                <a:path w="6172200" h="666750">
                  <a:moveTo>
                    <a:pt x="0" y="666750"/>
                  </a:moveTo>
                  <a:lnTo>
                    <a:pt x="6172200" y="666750"/>
                  </a:lnTo>
                  <a:lnTo>
                    <a:pt x="6172200" y="0"/>
                  </a:lnTo>
                  <a:lnTo>
                    <a:pt x="0" y="0"/>
                  </a:lnTo>
                  <a:lnTo>
                    <a:pt x="0" y="6667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53162" y="572262"/>
              <a:ext cx="6172200" cy="942340"/>
            </a:xfrm>
            <a:custGeom>
              <a:avLst/>
              <a:gdLst/>
              <a:ahLst/>
              <a:cxnLst/>
              <a:rect l="l" t="t" r="r" b="b"/>
              <a:pathLst>
                <a:path w="6172200" h="942340">
                  <a:moveTo>
                    <a:pt x="0" y="941831"/>
                  </a:moveTo>
                  <a:lnTo>
                    <a:pt x="6172200" y="941831"/>
                  </a:lnTo>
                  <a:lnTo>
                    <a:pt x="6172200" y="0"/>
                  </a:lnTo>
                  <a:lnTo>
                    <a:pt x="0" y="0"/>
                  </a:lnTo>
                  <a:lnTo>
                    <a:pt x="0" y="941831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0"/>
              <a:ext cx="18288000" cy="847725"/>
            </a:xfrm>
            <a:custGeom>
              <a:avLst/>
              <a:gdLst/>
              <a:ahLst/>
              <a:cxnLst/>
              <a:rect l="l" t="t" r="r" b="b"/>
              <a:pathLst>
                <a:path w="18288000" h="847725">
                  <a:moveTo>
                    <a:pt x="18288000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18288000" y="847344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433036" y="0"/>
              <a:ext cx="847725" cy="830580"/>
            </a:xfrm>
            <a:custGeom>
              <a:avLst/>
              <a:gdLst/>
              <a:ahLst/>
              <a:cxnLst/>
              <a:rect l="l" t="t" r="r" b="b"/>
              <a:pathLst>
                <a:path w="847725" h="830580">
                  <a:moveTo>
                    <a:pt x="0" y="830579"/>
                  </a:moveTo>
                  <a:lnTo>
                    <a:pt x="847344" y="830579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30579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61950" y="138430"/>
            <a:ext cx="126523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1F5F"/>
                </a:solidFill>
              </a:rPr>
              <a:t>Согласованность</a:t>
            </a:r>
            <a:r>
              <a:rPr spc="440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целей,</a:t>
            </a:r>
            <a:r>
              <a:rPr spc="420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задач</a:t>
            </a:r>
            <a:r>
              <a:rPr spc="409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и</a:t>
            </a:r>
            <a:r>
              <a:rPr spc="415" dirty="0">
                <a:solidFill>
                  <a:srgbClr val="001F5F"/>
                </a:solidFill>
              </a:rPr>
              <a:t> </a:t>
            </a:r>
            <a:r>
              <a:rPr dirty="0">
                <a:solidFill>
                  <a:srgbClr val="001F5F"/>
                </a:solidFill>
              </a:rPr>
              <a:t>содержания</a:t>
            </a:r>
            <a:r>
              <a:rPr spc="430" dirty="0">
                <a:solidFill>
                  <a:srgbClr val="001F5F"/>
                </a:solidFill>
              </a:rPr>
              <a:t> </a:t>
            </a:r>
            <a:r>
              <a:rPr spc="35" dirty="0">
                <a:solidFill>
                  <a:srgbClr val="001F5F"/>
                </a:solidFill>
              </a:rPr>
              <a:t>проекта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7756251" y="21831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7</a:t>
            </a:r>
            <a:endParaRPr sz="2400">
              <a:latin typeface="Microsoft Sans Serif"/>
              <a:cs typeface="Microsoft Sans Serif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0" y="6062471"/>
            <a:ext cx="1066800" cy="1066800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417677" y="7068439"/>
            <a:ext cx="8357234" cy="2067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4495" algn="ctr">
              <a:lnSpc>
                <a:spcPts val="288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1.Подготовительный</a:t>
            </a:r>
            <a:r>
              <a:rPr sz="2400" b="1" spc="-1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этап</a:t>
            </a:r>
            <a:endParaRPr sz="2400">
              <a:latin typeface="Arial"/>
              <a:cs typeface="Arial"/>
            </a:endParaRPr>
          </a:p>
          <a:p>
            <a:pPr marL="355600" marR="5080" indent="-342900">
              <a:lnSpc>
                <a:spcPts val="2640"/>
              </a:lnSpc>
              <a:spcBef>
                <a:spcPts val="85"/>
              </a:spcBef>
              <a:buFont typeface="Wingdings"/>
              <a:buChar char=""/>
              <a:tabLst>
                <a:tab pos="355600" algn="l"/>
              </a:tabLst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Актуализация</a:t>
            </a:r>
            <a:r>
              <a:rPr sz="22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структуры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Полигона,</a:t>
            </a:r>
            <a:r>
              <a:rPr sz="22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основных</a:t>
            </a:r>
            <a:r>
              <a:rPr sz="22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локальных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документов,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материально-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техническое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оснащение</a:t>
            </a:r>
            <a:r>
              <a:rPr sz="2200" spc="-10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Полигона.</a:t>
            </a:r>
            <a:endParaRPr sz="2200">
              <a:latin typeface="Microsoft Sans Serif"/>
              <a:cs typeface="Microsoft Sans Serif"/>
            </a:endParaRPr>
          </a:p>
          <a:p>
            <a:pPr marL="354965" indent="-342265">
              <a:lnSpc>
                <a:spcPts val="255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Формирование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команды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проекта.</a:t>
            </a:r>
            <a:endParaRPr sz="22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Заключение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соглашений,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разработка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комплексных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планов.</a:t>
            </a:r>
            <a:endParaRPr sz="22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Учреждение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специального</a:t>
            </a:r>
            <a:r>
              <a:rPr sz="22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Совета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наставников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(менторов).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390388" y="4119371"/>
            <a:ext cx="1065530" cy="1066800"/>
            <a:chOff x="5390388" y="4119371"/>
            <a:chExt cx="1065530" cy="1066800"/>
          </a:xfrm>
        </p:grpSpPr>
        <p:sp>
          <p:nvSpPr>
            <p:cNvPr id="18" name="object 18"/>
            <p:cNvSpPr/>
            <p:nvPr/>
          </p:nvSpPr>
          <p:spPr>
            <a:xfrm>
              <a:off x="5390388" y="4119371"/>
              <a:ext cx="1065530" cy="1066800"/>
            </a:xfrm>
            <a:custGeom>
              <a:avLst/>
              <a:gdLst/>
              <a:ahLst/>
              <a:cxnLst/>
              <a:rect l="l" t="t" r="r" b="b"/>
              <a:pathLst>
                <a:path w="1065529" h="1066800">
                  <a:moveTo>
                    <a:pt x="532638" y="0"/>
                  </a:moveTo>
                  <a:lnTo>
                    <a:pt x="484162" y="2179"/>
                  </a:lnTo>
                  <a:lnTo>
                    <a:pt x="436905" y="8592"/>
                  </a:lnTo>
                  <a:lnTo>
                    <a:pt x="391054" y="19050"/>
                  </a:lnTo>
                  <a:lnTo>
                    <a:pt x="346797" y="33364"/>
                  </a:lnTo>
                  <a:lnTo>
                    <a:pt x="304324" y="51348"/>
                  </a:lnTo>
                  <a:lnTo>
                    <a:pt x="263821" y="72813"/>
                  </a:lnTo>
                  <a:lnTo>
                    <a:pt x="225477" y="97570"/>
                  </a:lnTo>
                  <a:lnTo>
                    <a:pt x="189480" y="125432"/>
                  </a:lnTo>
                  <a:lnTo>
                    <a:pt x="156019" y="156210"/>
                  </a:lnTo>
                  <a:lnTo>
                    <a:pt x="125281" y="189716"/>
                  </a:lnTo>
                  <a:lnTo>
                    <a:pt x="97455" y="225762"/>
                  </a:lnTo>
                  <a:lnTo>
                    <a:pt x="72728" y="264160"/>
                  </a:lnTo>
                  <a:lnTo>
                    <a:pt x="51289" y="304721"/>
                  </a:lnTo>
                  <a:lnTo>
                    <a:pt x="33327" y="347258"/>
                  </a:lnTo>
                  <a:lnTo>
                    <a:pt x="19028" y="391583"/>
                  </a:lnTo>
                  <a:lnTo>
                    <a:pt x="8582" y="437507"/>
                  </a:lnTo>
                  <a:lnTo>
                    <a:pt x="2177" y="484842"/>
                  </a:lnTo>
                  <a:lnTo>
                    <a:pt x="0" y="533400"/>
                  </a:lnTo>
                  <a:lnTo>
                    <a:pt x="2177" y="581957"/>
                  </a:lnTo>
                  <a:lnTo>
                    <a:pt x="8582" y="629292"/>
                  </a:lnTo>
                  <a:lnTo>
                    <a:pt x="19028" y="675216"/>
                  </a:lnTo>
                  <a:lnTo>
                    <a:pt x="33327" y="719541"/>
                  </a:lnTo>
                  <a:lnTo>
                    <a:pt x="51289" y="762078"/>
                  </a:lnTo>
                  <a:lnTo>
                    <a:pt x="72728" y="802640"/>
                  </a:lnTo>
                  <a:lnTo>
                    <a:pt x="97455" y="841037"/>
                  </a:lnTo>
                  <a:lnTo>
                    <a:pt x="125281" y="877083"/>
                  </a:lnTo>
                  <a:lnTo>
                    <a:pt x="156019" y="910590"/>
                  </a:lnTo>
                  <a:lnTo>
                    <a:pt x="189480" y="941367"/>
                  </a:lnTo>
                  <a:lnTo>
                    <a:pt x="225477" y="969229"/>
                  </a:lnTo>
                  <a:lnTo>
                    <a:pt x="263821" y="993986"/>
                  </a:lnTo>
                  <a:lnTo>
                    <a:pt x="304324" y="1015451"/>
                  </a:lnTo>
                  <a:lnTo>
                    <a:pt x="346797" y="1033435"/>
                  </a:lnTo>
                  <a:lnTo>
                    <a:pt x="391054" y="1047750"/>
                  </a:lnTo>
                  <a:lnTo>
                    <a:pt x="436905" y="1058207"/>
                  </a:lnTo>
                  <a:lnTo>
                    <a:pt x="484162" y="1064620"/>
                  </a:lnTo>
                  <a:lnTo>
                    <a:pt x="532638" y="1066800"/>
                  </a:lnTo>
                  <a:lnTo>
                    <a:pt x="581113" y="1064620"/>
                  </a:lnTo>
                  <a:lnTo>
                    <a:pt x="628370" y="1058207"/>
                  </a:lnTo>
                  <a:lnTo>
                    <a:pt x="674221" y="1047749"/>
                  </a:lnTo>
                  <a:lnTo>
                    <a:pt x="718478" y="1033435"/>
                  </a:lnTo>
                  <a:lnTo>
                    <a:pt x="760951" y="1015451"/>
                  </a:lnTo>
                  <a:lnTo>
                    <a:pt x="801454" y="993986"/>
                  </a:lnTo>
                  <a:lnTo>
                    <a:pt x="839798" y="969229"/>
                  </a:lnTo>
                  <a:lnTo>
                    <a:pt x="875795" y="941367"/>
                  </a:lnTo>
                  <a:lnTo>
                    <a:pt x="909256" y="910589"/>
                  </a:lnTo>
                  <a:lnTo>
                    <a:pt x="939994" y="877083"/>
                  </a:lnTo>
                  <a:lnTo>
                    <a:pt x="967820" y="841037"/>
                  </a:lnTo>
                  <a:lnTo>
                    <a:pt x="992547" y="802639"/>
                  </a:lnTo>
                  <a:lnTo>
                    <a:pt x="1013986" y="762078"/>
                  </a:lnTo>
                  <a:lnTo>
                    <a:pt x="1031948" y="719541"/>
                  </a:lnTo>
                  <a:lnTo>
                    <a:pt x="1046247" y="675216"/>
                  </a:lnTo>
                  <a:lnTo>
                    <a:pt x="1056693" y="629292"/>
                  </a:lnTo>
                  <a:lnTo>
                    <a:pt x="1063098" y="581957"/>
                  </a:lnTo>
                  <a:lnTo>
                    <a:pt x="1065276" y="533400"/>
                  </a:lnTo>
                  <a:lnTo>
                    <a:pt x="1063098" y="484842"/>
                  </a:lnTo>
                  <a:lnTo>
                    <a:pt x="1056693" y="437507"/>
                  </a:lnTo>
                  <a:lnTo>
                    <a:pt x="1046247" y="391583"/>
                  </a:lnTo>
                  <a:lnTo>
                    <a:pt x="1031948" y="347258"/>
                  </a:lnTo>
                  <a:lnTo>
                    <a:pt x="1013986" y="304721"/>
                  </a:lnTo>
                  <a:lnTo>
                    <a:pt x="992547" y="264159"/>
                  </a:lnTo>
                  <a:lnTo>
                    <a:pt x="967820" y="225762"/>
                  </a:lnTo>
                  <a:lnTo>
                    <a:pt x="939994" y="189716"/>
                  </a:lnTo>
                  <a:lnTo>
                    <a:pt x="909256" y="156209"/>
                  </a:lnTo>
                  <a:lnTo>
                    <a:pt x="875795" y="125432"/>
                  </a:lnTo>
                  <a:lnTo>
                    <a:pt x="839798" y="97570"/>
                  </a:lnTo>
                  <a:lnTo>
                    <a:pt x="801454" y="72813"/>
                  </a:lnTo>
                  <a:lnTo>
                    <a:pt x="760951" y="51348"/>
                  </a:lnTo>
                  <a:lnTo>
                    <a:pt x="718478" y="33364"/>
                  </a:lnTo>
                  <a:lnTo>
                    <a:pt x="674221" y="19050"/>
                  </a:lnTo>
                  <a:lnTo>
                    <a:pt x="628370" y="8592"/>
                  </a:lnTo>
                  <a:lnTo>
                    <a:pt x="581113" y="2179"/>
                  </a:lnTo>
                  <a:lnTo>
                    <a:pt x="532638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84520" y="4445507"/>
              <a:ext cx="505459" cy="442595"/>
            </a:xfrm>
            <a:custGeom>
              <a:avLst/>
              <a:gdLst/>
              <a:ahLst/>
              <a:cxnLst/>
              <a:rect l="l" t="t" r="r" b="b"/>
              <a:pathLst>
                <a:path w="505460" h="442595">
                  <a:moveTo>
                    <a:pt x="36194" y="300608"/>
                  </a:moveTo>
                  <a:lnTo>
                    <a:pt x="24383" y="300608"/>
                  </a:lnTo>
                  <a:lnTo>
                    <a:pt x="15591" y="302637"/>
                  </a:lnTo>
                  <a:lnTo>
                    <a:pt x="7762" y="307975"/>
                  </a:lnTo>
                  <a:lnTo>
                    <a:pt x="2149" y="315503"/>
                  </a:lnTo>
                  <a:lnTo>
                    <a:pt x="0" y="324103"/>
                  </a:lnTo>
                  <a:lnTo>
                    <a:pt x="1017" y="332303"/>
                  </a:lnTo>
                  <a:lnTo>
                    <a:pt x="3762" y="338645"/>
                  </a:lnTo>
                  <a:lnTo>
                    <a:pt x="7768" y="343749"/>
                  </a:lnTo>
                  <a:lnTo>
                    <a:pt x="12572" y="348233"/>
                  </a:lnTo>
                  <a:lnTo>
                    <a:pt x="243712" y="442594"/>
                  </a:lnTo>
                  <a:lnTo>
                    <a:pt x="261365" y="442594"/>
                  </a:lnTo>
                  <a:lnTo>
                    <a:pt x="378161" y="395096"/>
                  </a:lnTo>
                  <a:lnTo>
                    <a:pt x="255524" y="395096"/>
                  </a:lnTo>
                  <a:lnTo>
                    <a:pt x="36194" y="300608"/>
                  </a:lnTo>
                  <a:close/>
                </a:path>
                <a:path w="505460" h="442595">
                  <a:moveTo>
                    <a:pt x="481583" y="300608"/>
                  </a:moveTo>
                  <a:lnTo>
                    <a:pt x="475741" y="300608"/>
                  </a:lnTo>
                  <a:lnTo>
                    <a:pt x="255524" y="395096"/>
                  </a:lnTo>
                  <a:lnTo>
                    <a:pt x="378161" y="395096"/>
                  </a:lnTo>
                  <a:lnTo>
                    <a:pt x="493394" y="348233"/>
                  </a:lnTo>
                  <a:lnTo>
                    <a:pt x="497685" y="343749"/>
                  </a:lnTo>
                  <a:lnTo>
                    <a:pt x="501427" y="338645"/>
                  </a:lnTo>
                  <a:lnTo>
                    <a:pt x="504074" y="332303"/>
                  </a:lnTo>
                  <a:lnTo>
                    <a:pt x="505078" y="324103"/>
                  </a:lnTo>
                  <a:lnTo>
                    <a:pt x="503890" y="315503"/>
                  </a:lnTo>
                  <a:lnTo>
                    <a:pt x="499951" y="307975"/>
                  </a:lnTo>
                  <a:lnTo>
                    <a:pt x="492702" y="302637"/>
                  </a:lnTo>
                  <a:lnTo>
                    <a:pt x="481583" y="300608"/>
                  </a:lnTo>
                  <a:close/>
                </a:path>
                <a:path w="505460" h="442595">
                  <a:moveTo>
                    <a:pt x="36194" y="200405"/>
                  </a:moveTo>
                  <a:lnTo>
                    <a:pt x="24383" y="200405"/>
                  </a:lnTo>
                  <a:lnTo>
                    <a:pt x="15591" y="201592"/>
                  </a:lnTo>
                  <a:lnTo>
                    <a:pt x="7762" y="205517"/>
                  </a:lnTo>
                  <a:lnTo>
                    <a:pt x="2149" y="212728"/>
                  </a:lnTo>
                  <a:lnTo>
                    <a:pt x="0" y="223774"/>
                  </a:lnTo>
                  <a:lnTo>
                    <a:pt x="0" y="229615"/>
                  </a:lnTo>
                  <a:lnTo>
                    <a:pt x="5841" y="241426"/>
                  </a:lnTo>
                  <a:lnTo>
                    <a:pt x="12572" y="241426"/>
                  </a:lnTo>
                  <a:lnTo>
                    <a:pt x="243712" y="336550"/>
                  </a:lnTo>
                  <a:lnTo>
                    <a:pt x="249681" y="342391"/>
                  </a:lnTo>
                  <a:lnTo>
                    <a:pt x="261365" y="342391"/>
                  </a:lnTo>
                  <a:lnTo>
                    <a:pt x="261365" y="336550"/>
                  </a:lnTo>
                  <a:lnTo>
                    <a:pt x="377535" y="288925"/>
                  </a:lnTo>
                  <a:lnTo>
                    <a:pt x="255524" y="288925"/>
                  </a:lnTo>
                  <a:lnTo>
                    <a:pt x="36194" y="200405"/>
                  </a:lnTo>
                  <a:close/>
                </a:path>
                <a:path w="505460" h="442595">
                  <a:moveTo>
                    <a:pt x="481583" y="200405"/>
                  </a:moveTo>
                  <a:lnTo>
                    <a:pt x="475741" y="200405"/>
                  </a:lnTo>
                  <a:lnTo>
                    <a:pt x="255524" y="288925"/>
                  </a:lnTo>
                  <a:lnTo>
                    <a:pt x="377535" y="288925"/>
                  </a:lnTo>
                  <a:lnTo>
                    <a:pt x="493394" y="241426"/>
                  </a:lnTo>
                  <a:lnTo>
                    <a:pt x="499237" y="241426"/>
                  </a:lnTo>
                  <a:lnTo>
                    <a:pt x="505078" y="229615"/>
                  </a:lnTo>
                  <a:lnTo>
                    <a:pt x="505078" y="223774"/>
                  </a:lnTo>
                  <a:lnTo>
                    <a:pt x="503890" y="212728"/>
                  </a:lnTo>
                  <a:lnTo>
                    <a:pt x="499951" y="205517"/>
                  </a:lnTo>
                  <a:lnTo>
                    <a:pt x="492702" y="201592"/>
                  </a:lnTo>
                  <a:lnTo>
                    <a:pt x="481583" y="200405"/>
                  </a:lnTo>
                  <a:close/>
                </a:path>
                <a:path w="505460" h="442595">
                  <a:moveTo>
                    <a:pt x="499237" y="100202"/>
                  </a:moveTo>
                  <a:lnTo>
                    <a:pt x="5841" y="100202"/>
                  </a:lnTo>
                  <a:lnTo>
                    <a:pt x="0" y="111887"/>
                  </a:lnTo>
                  <a:lnTo>
                    <a:pt x="0" y="117728"/>
                  </a:lnTo>
                  <a:lnTo>
                    <a:pt x="1017" y="125487"/>
                  </a:lnTo>
                  <a:lnTo>
                    <a:pt x="3762" y="131603"/>
                  </a:lnTo>
                  <a:lnTo>
                    <a:pt x="7768" y="136624"/>
                  </a:lnTo>
                  <a:lnTo>
                    <a:pt x="12572" y="141096"/>
                  </a:lnTo>
                  <a:lnTo>
                    <a:pt x="243712" y="235584"/>
                  </a:lnTo>
                  <a:lnTo>
                    <a:pt x="261365" y="235584"/>
                  </a:lnTo>
                  <a:lnTo>
                    <a:pt x="493394" y="141096"/>
                  </a:lnTo>
                  <a:lnTo>
                    <a:pt x="505078" y="117728"/>
                  </a:lnTo>
                  <a:lnTo>
                    <a:pt x="505078" y="111887"/>
                  </a:lnTo>
                  <a:lnTo>
                    <a:pt x="499237" y="100202"/>
                  </a:lnTo>
                  <a:close/>
                </a:path>
                <a:path w="505460" h="442595">
                  <a:moveTo>
                    <a:pt x="261365" y="0"/>
                  </a:moveTo>
                  <a:lnTo>
                    <a:pt x="249681" y="0"/>
                  </a:lnTo>
                  <a:lnTo>
                    <a:pt x="243712" y="5841"/>
                  </a:lnTo>
                  <a:lnTo>
                    <a:pt x="12572" y="100202"/>
                  </a:lnTo>
                  <a:lnTo>
                    <a:pt x="493394" y="100202"/>
                  </a:lnTo>
                  <a:lnTo>
                    <a:pt x="261365" y="5841"/>
                  </a:lnTo>
                  <a:lnTo>
                    <a:pt x="26136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37056" y="860806"/>
            <a:ext cx="13752830" cy="3073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06745">
              <a:lnSpc>
                <a:spcPts val="288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2. Основной</a:t>
            </a:r>
            <a:r>
              <a:rPr sz="2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этап</a:t>
            </a:r>
            <a:endParaRPr sz="2400">
              <a:latin typeface="Arial"/>
              <a:cs typeface="Arial"/>
            </a:endParaRPr>
          </a:p>
          <a:p>
            <a:pPr marL="354965" marR="429895" indent="-342900">
              <a:lnSpc>
                <a:spcPts val="2640"/>
              </a:lnSpc>
              <a:spcBef>
                <a:spcPts val="85"/>
              </a:spcBef>
              <a:buFont typeface="Wingdings"/>
              <a:buChar char=""/>
              <a:tabLst>
                <a:tab pos="354965" algn="l"/>
              </a:tabLst>
            </a:pP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мероприятий,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направленных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профессиональное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развитие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 через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институт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менторства.</a:t>
            </a:r>
            <a:endParaRPr sz="2200">
              <a:latin typeface="Microsoft Sans Serif"/>
              <a:cs typeface="Microsoft Sans Serif"/>
            </a:endParaRPr>
          </a:p>
          <a:p>
            <a:pPr marL="354965" indent="-342265">
              <a:lnSpc>
                <a:spcPts val="255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Консультирование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педагогов</a:t>
            </a:r>
            <a:r>
              <a:rPr sz="2200" spc="-9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на</a:t>
            </a:r>
            <a:r>
              <a:rPr sz="2200" spc="-10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каждом</a:t>
            </a:r>
            <a:r>
              <a:rPr sz="2200" spc="-8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этапе</a:t>
            </a:r>
            <a:r>
              <a:rPr sz="22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реализации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sz="22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работы.</a:t>
            </a:r>
            <a:endParaRPr sz="2200">
              <a:latin typeface="Microsoft Sans Serif"/>
              <a:cs typeface="Microsoft Sans Serif"/>
            </a:endParaRPr>
          </a:p>
          <a:p>
            <a:pPr marL="354965" indent="-342265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проведение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информационно-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просветительских</a:t>
            </a:r>
            <a:r>
              <a:rPr sz="22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мероприятий</a:t>
            </a: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различных формах.</a:t>
            </a:r>
            <a:endParaRPr sz="2200">
              <a:latin typeface="Microsoft Sans Serif"/>
              <a:cs typeface="Microsoft Sans Serif"/>
            </a:endParaRPr>
          </a:p>
          <a:p>
            <a:pPr marL="354965" marR="508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Организация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мероприятий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обмену</a:t>
            </a:r>
            <a:r>
              <a:rPr sz="22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методиками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воспитательной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работы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края,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том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числе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профилактике</a:t>
            </a:r>
            <a:r>
              <a:rPr sz="22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социально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неодобряемого</a:t>
            </a:r>
            <a:r>
              <a:rPr sz="22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поведения</a:t>
            </a:r>
            <a:r>
              <a:rPr sz="22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обучающихся.</a:t>
            </a:r>
            <a:endParaRPr sz="2200">
              <a:latin typeface="Microsoft Sans Serif"/>
              <a:cs typeface="Microsoft Sans Serif"/>
            </a:endParaRPr>
          </a:p>
          <a:p>
            <a:pPr marL="354965" marR="407670" indent="-342900">
              <a:lnSpc>
                <a:spcPct val="100000"/>
              </a:lnSpc>
              <a:buFont typeface="Wingdings"/>
              <a:buChar char=""/>
              <a:tabLst>
                <a:tab pos="354965" algn="l"/>
              </a:tabLst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Совершенствование</a:t>
            </a:r>
            <a:r>
              <a:rPr sz="2200" spc="-3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учебно-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производственной, информационной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социальной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базы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для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развития воспитательной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деятельности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ПОО.</a:t>
            </a:r>
            <a:endParaRPr sz="2200">
              <a:latin typeface="Microsoft Sans Serif"/>
              <a:cs typeface="Microsoft Sans Serif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802623" y="5800344"/>
            <a:ext cx="1066800" cy="1066800"/>
            <a:chOff x="8802623" y="5800344"/>
            <a:chExt cx="1066800" cy="1066800"/>
          </a:xfrm>
        </p:grpSpPr>
        <p:sp>
          <p:nvSpPr>
            <p:cNvPr id="22" name="object 22"/>
            <p:cNvSpPr/>
            <p:nvPr/>
          </p:nvSpPr>
          <p:spPr>
            <a:xfrm>
              <a:off x="8802623" y="5800344"/>
              <a:ext cx="1066800" cy="1066800"/>
            </a:xfrm>
            <a:custGeom>
              <a:avLst/>
              <a:gdLst/>
              <a:ahLst/>
              <a:cxnLst/>
              <a:rect l="l" t="t" r="r" b="b"/>
              <a:pathLst>
                <a:path w="1066800" h="1066800">
                  <a:moveTo>
                    <a:pt x="533400" y="0"/>
                  </a:moveTo>
                  <a:lnTo>
                    <a:pt x="484842" y="2179"/>
                  </a:lnTo>
                  <a:lnTo>
                    <a:pt x="437507" y="8592"/>
                  </a:lnTo>
                  <a:lnTo>
                    <a:pt x="391583" y="19050"/>
                  </a:lnTo>
                  <a:lnTo>
                    <a:pt x="347258" y="33364"/>
                  </a:lnTo>
                  <a:lnTo>
                    <a:pt x="304721" y="51348"/>
                  </a:lnTo>
                  <a:lnTo>
                    <a:pt x="264160" y="72813"/>
                  </a:lnTo>
                  <a:lnTo>
                    <a:pt x="225762" y="97570"/>
                  </a:lnTo>
                  <a:lnTo>
                    <a:pt x="189716" y="125432"/>
                  </a:lnTo>
                  <a:lnTo>
                    <a:pt x="156210" y="156210"/>
                  </a:lnTo>
                  <a:lnTo>
                    <a:pt x="125432" y="189716"/>
                  </a:lnTo>
                  <a:lnTo>
                    <a:pt x="97570" y="225762"/>
                  </a:lnTo>
                  <a:lnTo>
                    <a:pt x="72813" y="264160"/>
                  </a:lnTo>
                  <a:lnTo>
                    <a:pt x="51348" y="304721"/>
                  </a:lnTo>
                  <a:lnTo>
                    <a:pt x="33364" y="347258"/>
                  </a:lnTo>
                  <a:lnTo>
                    <a:pt x="19050" y="391583"/>
                  </a:lnTo>
                  <a:lnTo>
                    <a:pt x="8592" y="437507"/>
                  </a:lnTo>
                  <a:lnTo>
                    <a:pt x="2179" y="484842"/>
                  </a:lnTo>
                  <a:lnTo>
                    <a:pt x="0" y="533400"/>
                  </a:lnTo>
                  <a:lnTo>
                    <a:pt x="2179" y="581957"/>
                  </a:lnTo>
                  <a:lnTo>
                    <a:pt x="8592" y="629292"/>
                  </a:lnTo>
                  <a:lnTo>
                    <a:pt x="19049" y="675216"/>
                  </a:lnTo>
                  <a:lnTo>
                    <a:pt x="33364" y="719541"/>
                  </a:lnTo>
                  <a:lnTo>
                    <a:pt x="51348" y="762078"/>
                  </a:lnTo>
                  <a:lnTo>
                    <a:pt x="72813" y="802640"/>
                  </a:lnTo>
                  <a:lnTo>
                    <a:pt x="97570" y="841037"/>
                  </a:lnTo>
                  <a:lnTo>
                    <a:pt x="125432" y="877083"/>
                  </a:lnTo>
                  <a:lnTo>
                    <a:pt x="156210" y="910590"/>
                  </a:lnTo>
                  <a:lnTo>
                    <a:pt x="189716" y="941367"/>
                  </a:lnTo>
                  <a:lnTo>
                    <a:pt x="225762" y="969229"/>
                  </a:lnTo>
                  <a:lnTo>
                    <a:pt x="264160" y="993986"/>
                  </a:lnTo>
                  <a:lnTo>
                    <a:pt x="304721" y="1015451"/>
                  </a:lnTo>
                  <a:lnTo>
                    <a:pt x="347258" y="1033435"/>
                  </a:lnTo>
                  <a:lnTo>
                    <a:pt x="391583" y="1047750"/>
                  </a:lnTo>
                  <a:lnTo>
                    <a:pt x="437507" y="1058207"/>
                  </a:lnTo>
                  <a:lnTo>
                    <a:pt x="484842" y="1064620"/>
                  </a:lnTo>
                  <a:lnTo>
                    <a:pt x="533400" y="1066800"/>
                  </a:lnTo>
                  <a:lnTo>
                    <a:pt x="581957" y="1064620"/>
                  </a:lnTo>
                  <a:lnTo>
                    <a:pt x="629292" y="1058207"/>
                  </a:lnTo>
                  <a:lnTo>
                    <a:pt x="675216" y="1047749"/>
                  </a:lnTo>
                  <a:lnTo>
                    <a:pt x="719541" y="1033435"/>
                  </a:lnTo>
                  <a:lnTo>
                    <a:pt x="762078" y="1015451"/>
                  </a:lnTo>
                  <a:lnTo>
                    <a:pt x="802639" y="993986"/>
                  </a:lnTo>
                  <a:lnTo>
                    <a:pt x="841037" y="969229"/>
                  </a:lnTo>
                  <a:lnTo>
                    <a:pt x="877083" y="941367"/>
                  </a:lnTo>
                  <a:lnTo>
                    <a:pt x="910589" y="910589"/>
                  </a:lnTo>
                  <a:lnTo>
                    <a:pt x="941367" y="877083"/>
                  </a:lnTo>
                  <a:lnTo>
                    <a:pt x="969229" y="841037"/>
                  </a:lnTo>
                  <a:lnTo>
                    <a:pt x="993986" y="802639"/>
                  </a:lnTo>
                  <a:lnTo>
                    <a:pt x="1015451" y="762078"/>
                  </a:lnTo>
                  <a:lnTo>
                    <a:pt x="1033435" y="719541"/>
                  </a:lnTo>
                  <a:lnTo>
                    <a:pt x="1047750" y="675216"/>
                  </a:lnTo>
                  <a:lnTo>
                    <a:pt x="1058207" y="629292"/>
                  </a:lnTo>
                  <a:lnTo>
                    <a:pt x="1064620" y="581957"/>
                  </a:lnTo>
                  <a:lnTo>
                    <a:pt x="1066800" y="533400"/>
                  </a:lnTo>
                  <a:lnTo>
                    <a:pt x="1064620" y="484842"/>
                  </a:lnTo>
                  <a:lnTo>
                    <a:pt x="1058207" y="437507"/>
                  </a:lnTo>
                  <a:lnTo>
                    <a:pt x="1047750" y="391583"/>
                  </a:lnTo>
                  <a:lnTo>
                    <a:pt x="1033435" y="347258"/>
                  </a:lnTo>
                  <a:lnTo>
                    <a:pt x="1015451" y="304721"/>
                  </a:lnTo>
                  <a:lnTo>
                    <a:pt x="993986" y="264159"/>
                  </a:lnTo>
                  <a:lnTo>
                    <a:pt x="969229" y="225762"/>
                  </a:lnTo>
                  <a:lnTo>
                    <a:pt x="941367" y="189716"/>
                  </a:lnTo>
                  <a:lnTo>
                    <a:pt x="910589" y="156209"/>
                  </a:lnTo>
                  <a:lnTo>
                    <a:pt x="877083" y="125432"/>
                  </a:lnTo>
                  <a:lnTo>
                    <a:pt x="841037" y="97570"/>
                  </a:lnTo>
                  <a:lnTo>
                    <a:pt x="802639" y="72813"/>
                  </a:lnTo>
                  <a:lnTo>
                    <a:pt x="762078" y="51348"/>
                  </a:lnTo>
                  <a:lnTo>
                    <a:pt x="719541" y="33364"/>
                  </a:lnTo>
                  <a:lnTo>
                    <a:pt x="675216" y="19050"/>
                  </a:lnTo>
                  <a:lnTo>
                    <a:pt x="629292" y="8592"/>
                  </a:lnTo>
                  <a:lnTo>
                    <a:pt x="581957" y="2179"/>
                  </a:lnTo>
                  <a:lnTo>
                    <a:pt x="533400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096755" y="6080760"/>
              <a:ext cx="505459" cy="457834"/>
            </a:xfrm>
            <a:custGeom>
              <a:avLst/>
              <a:gdLst/>
              <a:ahLst/>
              <a:cxnLst/>
              <a:rect l="l" t="t" r="r" b="b"/>
              <a:pathLst>
                <a:path w="505459" h="457834">
                  <a:moveTo>
                    <a:pt x="481584" y="118617"/>
                  </a:moveTo>
                  <a:lnTo>
                    <a:pt x="439547" y="118617"/>
                  </a:lnTo>
                  <a:lnTo>
                    <a:pt x="439547" y="457835"/>
                  </a:lnTo>
                  <a:lnTo>
                    <a:pt x="481584" y="457835"/>
                  </a:lnTo>
                  <a:lnTo>
                    <a:pt x="490237" y="455824"/>
                  </a:lnTo>
                  <a:lnTo>
                    <a:pt x="497760" y="450516"/>
                  </a:lnTo>
                  <a:lnTo>
                    <a:pt x="503068" y="442993"/>
                  </a:lnTo>
                  <a:lnTo>
                    <a:pt x="505078" y="434339"/>
                  </a:lnTo>
                  <a:lnTo>
                    <a:pt x="505078" y="143128"/>
                  </a:lnTo>
                  <a:lnTo>
                    <a:pt x="503068" y="131476"/>
                  </a:lnTo>
                  <a:lnTo>
                    <a:pt x="497760" y="123920"/>
                  </a:lnTo>
                  <a:lnTo>
                    <a:pt x="490237" y="119840"/>
                  </a:lnTo>
                  <a:lnTo>
                    <a:pt x="481584" y="118617"/>
                  </a:lnTo>
                  <a:close/>
                </a:path>
                <a:path w="505459" h="457834">
                  <a:moveTo>
                    <a:pt x="416051" y="118617"/>
                  </a:moveTo>
                  <a:lnTo>
                    <a:pt x="83185" y="118617"/>
                  </a:lnTo>
                  <a:lnTo>
                    <a:pt x="83185" y="457835"/>
                  </a:lnTo>
                  <a:lnTo>
                    <a:pt x="416051" y="457835"/>
                  </a:lnTo>
                  <a:lnTo>
                    <a:pt x="416051" y="118617"/>
                  </a:lnTo>
                  <a:close/>
                </a:path>
                <a:path w="505459" h="457834">
                  <a:moveTo>
                    <a:pt x="249682" y="0"/>
                  </a:moveTo>
                  <a:lnTo>
                    <a:pt x="203448" y="9425"/>
                  </a:lnTo>
                  <a:lnTo>
                    <a:pt x="165750" y="35020"/>
                  </a:lnTo>
                  <a:lnTo>
                    <a:pt x="140364" y="72759"/>
                  </a:lnTo>
                  <a:lnTo>
                    <a:pt x="131064" y="118617"/>
                  </a:lnTo>
                  <a:lnTo>
                    <a:pt x="178180" y="118617"/>
                  </a:lnTo>
                  <a:lnTo>
                    <a:pt x="184388" y="90225"/>
                  </a:lnTo>
                  <a:lnTo>
                    <a:pt x="200691" y="67881"/>
                  </a:lnTo>
                  <a:lnTo>
                    <a:pt x="223615" y="53252"/>
                  </a:lnTo>
                  <a:lnTo>
                    <a:pt x="249682" y="48005"/>
                  </a:lnTo>
                  <a:lnTo>
                    <a:pt x="342232" y="48005"/>
                  </a:lnTo>
                  <a:lnTo>
                    <a:pt x="333501" y="35020"/>
                  </a:lnTo>
                  <a:lnTo>
                    <a:pt x="295842" y="9425"/>
                  </a:lnTo>
                  <a:lnTo>
                    <a:pt x="249682" y="0"/>
                  </a:lnTo>
                  <a:close/>
                </a:path>
                <a:path w="505459" h="457834">
                  <a:moveTo>
                    <a:pt x="342232" y="48005"/>
                  </a:moveTo>
                  <a:lnTo>
                    <a:pt x="249682" y="48005"/>
                  </a:lnTo>
                  <a:lnTo>
                    <a:pt x="278514" y="53252"/>
                  </a:lnTo>
                  <a:lnTo>
                    <a:pt x="301085" y="67881"/>
                  </a:lnTo>
                  <a:lnTo>
                    <a:pt x="315797" y="90225"/>
                  </a:lnTo>
                  <a:lnTo>
                    <a:pt x="321055" y="118617"/>
                  </a:lnTo>
                  <a:lnTo>
                    <a:pt x="368173" y="118617"/>
                  </a:lnTo>
                  <a:lnTo>
                    <a:pt x="358874" y="72759"/>
                  </a:lnTo>
                  <a:lnTo>
                    <a:pt x="342232" y="48005"/>
                  </a:lnTo>
                  <a:close/>
                </a:path>
                <a:path w="505459" h="457834">
                  <a:moveTo>
                    <a:pt x="59690" y="118617"/>
                  </a:moveTo>
                  <a:lnTo>
                    <a:pt x="24384" y="118617"/>
                  </a:lnTo>
                  <a:lnTo>
                    <a:pt x="12751" y="119840"/>
                  </a:lnTo>
                  <a:lnTo>
                    <a:pt x="5238" y="123920"/>
                  </a:lnTo>
                  <a:lnTo>
                    <a:pt x="1202" y="131476"/>
                  </a:lnTo>
                  <a:lnTo>
                    <a:pt x="0" y="143128"/>
                  </a:lnTo>
                  <a:lnTo>
                    <a:pt x="0" y="434339"/>
                  </a:lnTo>
                  <a:lnTo>
                    <a:pt x="1202" y="442993"/>
                  </a:lnTo>
                  <a:lnTo>
                    <a:pt x="5238" y="450516"/>
                  </a:lnTo>
                  <a:lnTo>
                    <a:pt x="12751" y="455824"/>
                  </a:lnTo>
                  <a:lnTo>
                    <a:pt x="24384" y="457835"/>
                  </a:lnTo>
                  <a:lnTo>
                    <a:pt x="59690" y="457835"/>
                  </a:lnTo>
                  <a:lnTo>
                    <a:pt x="59690" y="11861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817354" y="7068439"/>
            <a:ext cx="7447280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52295">
              <a:lnSpc>
                <a:spcPts val="2880"/>
              </a:lnSpc>
              <a:spcBef>
                <a:spcPts val="100"/>
              </a:spcBef>
            </a:pPr>
            <a:r>
              <a:rPr sz="2400" b="1" dirty="0">
                <a:solidFill>
                  <a:srgbClr val="001F5F"/>
                </a:solidFill>
                <a:latin typeface="Arial"/>
                <a:cs typeface="Arial"/>
              </a:rPr>
              <a:t>3.</a:t>
            </a:r>
            <a:r>
              <a:rPr sz="2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Заключительный</a:t>
            </a:r>
            <a:r>
              <a:rPr sz="2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1F5F"/>
                </a:solidFill>
                <a:latin typeface="Arial"/>
                <a:cs typeface="Arial"/>
              </a:rPr>
              <a:t>этап</a:t>
            </a:r>
            <a:endParaRPr sz="2400">
              <a:latin typeface="Arial"/>
              <a:cs typeface="Arial"/>
            </a:endParaRPr>
          </a:p>
          <a:p>
            <a:pPr marL="299085" marR="5080" indent="-287020">
              <a:lnSpc>
                <a:spcPts val="2640"/>
              </a:lnSpc>
              <a:spcBef>
                <a:spcPts val="85"/>
              </a:spcBef>
              <a:buFont typeface="Wingdings"/>
              <a:buChar char=""/>
              <a:tabLst>
                <a:tab pos="299085" algn="l"/>
                <a:tab pos="1536700" algn="l"/>
                <a:tab pos="3848735" algn="l"/>
                <a:tab pos="4222115" algn="l"/>
                <a:tab pos="6388100" algn="l"/>
              </a:tabLst>
            </a:pP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Анализ,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систематизация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и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интерпретация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	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данных,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полученных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ходе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реализации</a:t>
            </a:r>
            <a:r>
              <a:rPr sz="22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проекта.</a:t>
            </a:r>
            <a:endParaRPr sz="2200">
              <a:latin typeface="Microsoft Sans Serif"/>
              <a:cs typeface="Microsoft Sans Serif"/>
            </a:endParaRPr>
          </a:p>
          <a:p>
            <a:pPr marL="299085" marR="7620" indent="-287020">
              <a:lnSpc>
                <a:spcPts val="2640"/>
              </a:lnSpc>
              <a:buFont typeface="Wingdings"/>
              <a:buChar char=""/>
              <a:tabLst>
                <a:tab pos="299085" algn="l"/>
              </a:tabLst>
            </a:pPr>
            <a:r>
              <a:rPr sz="22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Разработка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презент-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пакетов</a:t>
            </a:r>
            <a:r>
              <a:rPr sz="2200" spc="-7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инновационного</a:t>
            </a:r>
            <a:r>
              <a:rPr sz="2200" spc="-5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опыта</a:t>
            </a:r>
            <a:r>
              <a:rPr sz="2200" spc="-7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по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вопросам</a:t>
            </a:r>
            <a:r>
              <a:rPr sz="2200" spc="-5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воспитания</a:t>
            </a:r>
            <a:r>
              <a:rPr sz="2200" spc="-6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dirty="0">
                <a:solidFill>
                  <a:srgbClr val="001F5F"/>
                </a:solidFill>
                <a:latin typeface="Microsoft Sans Serif"/>
                <a:cs typeface="Microsoft Sans Serif"/>
              </a:rPr>
              <a:t>в</a:t>
            </a:r>
            <a:r>
              <a:rPr sz="2200" spc="-6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sz="22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ПОО.</a:t>
            </a:r>
            <a:endParaRPr sz="220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847725"/>
            </a:xfrm>
            <a:custGeom>
              <a:avLst/>
              <a:gdLst/>
              <a:ahLst/>
              <a:cxnLst/>
              <a:rect l="l" t="t" r="r" b="b"/>
              <a:pathLst>
                <a:path w="18288000" h="847725">
                  <a:moveTo>
                    <a:pt x="18288000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18288000" y="847344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3036" y="0"/>
              <a:ext cx="847725" cy="830580"/>
            </a:xfrm>
            <a:custGeom>
              <a:avLst/>
              <a:gdLst/>
              <a:ahLst/>
              <a:cxnLst/>
              <a:rect l="l" t="t" r="r" b="b"/>
              <a:pathLst>
                <a:path w="847725" h="830580">
                  <a:moveTo>
                    <a:pt x="0" y="830579"/>
                  </a:moveTo>
                  <a:lnTo>
                    <a:pt x="847344" y="830579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30579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381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1F5F"/>
                </a:solidFill>
              </a:rPr>
              <a:t>Этапы</a:t>
            </a:r>
            <a:r>
              <a:rPr spc="260" dirty="0">
                <a:solidFill>
                  <a:srgbClr val="001F5F"/>
                </a:solidFill>
              </a:rPr>
              <a:t> </a:t>
            </a:r>
            <a:r>
              <a:rPr spc="45" dirty="0">
                <a:solidFill>
                  <a:srgbClr val="001F5F"/>
                </a:solidFill>
              </a:rPr>
              <a:t>реализации</a:t>
            </a:r>
            <a:r>
              <a:rPr spc="270" dirty="0">
                <a:solidFill>
                  <a:srgbClr val="001F5F"/>
                </a:solidFill>
              </a:rPr>
              <a:t> </a:t>
            </a:r>
            <a:r>
              <a:rPr spc="35" dirty="0">
                <a:solidFill>
                  <a:srgbClr val="001F5F"/>
                </a:solidFill>
              </a:rPr>
              <a:t>проекта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756251" y="21831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8</a:t>
            </a:r>
            <a:endParaRPr sz="24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2026" y="1327150"/>
          <a:ext cx="17951450" cy="74968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3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94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Этап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Сроки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Мероприятие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121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Прогнозируемый</a:t>
                      </a:r>
                      <a:r>
                        <a:rPr sz="240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результат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040">
                <a:tc rowSpan="4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Подготовительный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204470" marR="196850" indent="127635">
                        <a:lnSpc>
                          <a:spcPts val="2880"/>
                        </a:lnSpc>
                        <a:spcBef>
                          <a:spcPts val="35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Сентябрь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5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–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октябрь</a:t>
                      </a:r>
                      <a:r>
                        <a:rPr sz="2400" spc="-114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2022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8419" algn="just">
                        <a:lnSpc>
                          <a:spcPts val="2880"/>
                        </a:lnSpc>
                        <a:spcBef>
                          <a:spcPts val="35"/>
                        </a:spcBef>
                        <a:tabLst>
                          <a:tab pos="2988945" algn="l"/>
                          <a:tab pos="3025775" algn="l"/>
                          <a:tab pos="3157855" algn="l"/>
                          <a:tab pos="5335905" algn="l"/>
                          <a:tab pos="544449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Актуализация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структуры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Полигона,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актуализация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основных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локальных документов,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материально-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техническое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  <a:p>
                      <a:pPr marL="68580" algn="just">
                        <a:lnSpc>
                          <a:spcPts val="2740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оснащение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Полигона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58419" algn="just">
                        <a:lnSpc>
                          <a:spcPts val="2880"/>
                        </a:lnSpc>
                        <a:spcBef>
                          <a:spcPts val="35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Создан</a:t>
                      </a:r>
                      <a:r>
                        <a:rPr sz="2400" spc="49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необходимый</a:t>
                      </a:r>
                      <a:r>
                        <a:rPr sz="2400" spc="5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пакет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документов,</a:t>
                      </a:r>
                      <a:r>
                        <a:rPr sz="2400" spc="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техническая</a:t>
                      </a:r>
                      <a:r>
                        <a:rPr sz="2400" spc="40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база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Полигона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4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1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161925" marR="155575" indent="246379">
                        <a:lnSpc>
                          <a:spcPts val="2880"/>
                        </a:lnSpc>
                        <a:spcBef>
                          <a:spcPts val="40"/>
                        </a:spcBef>
                        <a:tabLst>
                          <a:tab pos="144526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Сентябрь- октябрь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2022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825"/>
                        </a:lnSpc>
                      </a:pP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Формирование</a:t>
                      </a:r>
                      <a:r>
                        <a:rPr sz="2400" spc="-7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команды</a:t>
                      </a:r>
                      <a:r>
                        <a:rPr sz="2400" spc="-10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59690" algn="just">
                        <a:lnSpc>
                          <a:spcPts val="2880"/>
                        </a:lnSpc>
                        <a:tabLst>
                          <a:tab pos="3393440" algn="l"/>
                        </a:tabLst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Актуализирована</a:t>
                      </a:r>
                      <a:r>
                        <a:rPr sz="2400" spc="49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организационная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структура</a:t>
                      </a:r>
                      <a:r>
                        <a:rPr sz="2400" spc="4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команды</a:t>
                      </a:r>
                      <a:r>
                        <a:rPr sz="2400" spc="4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проекта,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распределены</a:t>
                      </a:r>
                      <a:r>
                        <a:rPr sz="2400" spc="3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роли</a:t>
                      </a:r>
                      <a:r>
                        <a:rPr sz="2400" spc="3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 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педагогов,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координирующих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деятельность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5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Ноябрь</a:t>
                      </a:r>
                      <a:r>
                        <a:rPr sz="2400" spc="-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5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–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  <a:p>
                      <a:pPr algn="ctr">
                        <a:lnSpc>
                          <a:spcPts val="2835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декабрь</a:t>
                      </a:r>
                      <a:r>
                        <a:rPr sz="2400" spc="-1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2022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7150">
                        <a:lnSpc>
                          <a:spcPts val="2880"/>
                        </a:lnSpc>
                        <a:tabLst>
                          <a:tab pos="2641600" algn="l"/>
                          <a:tab pos="527050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Заключение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соглашений,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разработка комплексных</a:t>
                      </a:r>
                      <a:r>
                        <a:rPr sz="2400" spc="-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планов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825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4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4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чем</a:t>
                      </a:r>
                      <a:r>
                        <a:rPr sz="24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</a:t>
                      </a:r>
                      <a:r>
                        <a:rPr sz="24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5</a:t>
                      </a:r>
                      <a:r>
                        <a:rPr sz="24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партнерами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29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Ноябрь</a:t>
                      </a:r>
                      <a:r>
                        <a:rPr sz="2400" spc="-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5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–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декабрь</a:t>
                      </a:r>
                      <a:r>
                        <a:rPr sz="2400" spc="-1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2022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0960">
                        <a:lnSpc>
                          <a:spcPts val="2880"/>
                        </a:lnSpc>
                        <a:spcBef>
                          <a:spcPts val="40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Учреждение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специального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Совета</a:t>
                      </a:r>
                      <a:r>
                        <a:rPr sz="24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наставников (менторов)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План</a:t>
                      </a:r>
                      <a:r>
                        <a:rPr sz="2400" spc="-9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работы</a:t>
                      </a:r>
                      <a:r>
                        <a:rPr sz="2400" spc="-7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Совета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6645"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Основной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825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2023-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0325">
                        <a:lnSpc>
                          <a:spcPts val="2880"/>
                        </a:lnSpc>
                        <a:spcBef>
                          <a:spcPts val="40"/>
                        </a:spcBef>
                        <a:tabLst>
                          <a:tab pos="2294255" algn="l"/>
                          <a:tab pos="2851785" algn="l"/>
                          <a:tab pos="491807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проведение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мероприятий,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направленных</a:t>
                      </a:r>
                      <a:r>
                        <a:rPr sz="2400" spc="2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2400" spc="204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профессиональное</a:t>
                      </a:r>
                      <a:r>
                        <a:rPr sz="2400" spc="2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развитие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  <a:p>
                      <a:pPr marL="68580">
                        <a:lnSpc>
                          <a:spcPts val="2735"/>
                        </a:lnSpc>
                      </a:pP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педагогов</a:t>
                      </a:r>
                      <a:r>
                        <a:rPr sz="2400" spc="-9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через</a:t>
                      </a:r>
                      <a:r>
                        <a:rPr sz="2400" spc="-9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институт</a:t>
                      </a:r>
                      <a:r>
                        <a:rPr sz="2400" spc="-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менторства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58419">
                        <a:lnSpc>
                          <a:spcPts val="2880"/>
                        </a:lnSpc>
                        <a:spcBef>
                          <a:spcPts val="40"/>
                        </a:spcBef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год</a:t>
                      </a:r>
                      <a:r>
                        <a:rPr sz="24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(в</a:t>
                      </a:r>
                      <a:r>
                        <a:rPr sz="24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том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числе</a:t>
                      </a:r>
                      <a:r>
                        <a:rPr sz="2400" spc="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стажерские</a:t>
                      </a:r>
                      <a:r>
                        <a:rPr sz="2400" spc="7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практики,</a:t>
                      </a:r>
                      <a:r>
                        <a:rPr sz="2400" spc="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круглые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  <a:p>
                      <a:pPr marL="69215">
                        <a:lnSpc>
                          <a:spcPts val="2735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столы</a:t>
                      </a:r>
                      <a:r>
                        <a:rPr sz="24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т.п.)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0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972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830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2023-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61594">
                        <a:lnSpc>
                          <a:spcPts val="2880"/>
                        </a:lnSpc>
                        <a:spcBef>
                          <a:spcPts val="45"/>
                        </a:spcBef>
                        <a:tabLst>
                          <a:tab pos="2832100" algn="l"/>
                          <a:tab pos="4369435" algn="l"/>
                          <a:tab pos="4859020" algn="l"/>
                          <a:tab pos="608012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Консультирование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педагогов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каждом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этапе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воспитательной</a:t>
                      </a:r>
                      <a:r>
                        <a:rPr sz="2400" spc="-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работы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57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59055" algn="just">
                        <a:lnSpc>
                          <a:spcPts val="2880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Оказание</a:t>
                      </a:r>
                      <a:r>
                        <a:rPr sz="2400" spc="2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методической,</a:t>
                      </a:r>
                      <a:r>
                        <a:rPr sz="2400" spc="2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психолого-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педагогической,</a:t>
                      </a:r>
                      <a:r>
                        <a:rPr sz="2400" spc="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диагностической</a:t>
                      </a:r>
                      <a:r>
                        <a:rPr sz="2400" spc="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 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 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консультативной</a:t>
                      </a:r>
                      <a:r>
                        <a:rPr sz="2400" spc="-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помощи</a:t>
                      </a:r>
                      <a:r>
                        <a:rPr sz="2400" spc="-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педагогам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847725"/>
            <a:chOff x="0" y="0"/>
            <a:chExt cx="18288000" cy="84772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847725"/>
            </a:xfrm>
            <a:custGeom>
              <a:avLst/>
              <a:gdLst/>
              <a:ahLst/>
              <a:cxnLst/>
              <a:rect l="l" t="t" r="r" b="b"/>
              <a:pathLst>
                <a:path w="18288000" h="847725">
                  <a:moveTo>
                    <a:pt x="18288000" y="0"/>
                  </a:moveTo>
                  <a:lnTo>
                    <a:pt x="0" y="0"/>
                  </a:lnTo>
                  <a:lnTo>
                    <a:pt x="0" y="847344"/>
                  </a:lnTo>
                  <a:lnTo>
                    <a:pt x="18288000" y="847344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433036" y="0"/>
              <a:ext cx="847725" cy="830580"/>
            </a:xfrm>
            <a:custGeom>
              <a:avLst/>
              <a:gdLst/>
              <a:ahLst/>
              <a:cxnLst/>
              <a:rect l="l" t="t" r="r" b="b"/>
              <a:pathLst>
                <a:path w="847725" h="830580">
                  <a:moveTo>
                    <a:pt x="0" y="830579"/>
                  </a:moveTo>
                  <a:lnTo>
                    <a:pt x="847344" y="830579"/>
                  </a:lnTo>
                  <a:lnTo>
                    <a:pt x="847344" y="0"/>
                  </a:lnTo>
                  <a:lnTo>
                    <a:pt x="0" y="0"/>
                  </a:lnTo>
                  <a:lnTo>
                    <a:pt x="0" y="830579"/>
                  </a:lnTo>
                  <a:close/>
                </a:path>
              </a:pathLst>
            </a:custGeom>
            <a:solidFill>
              <a:srgbClr val="E07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54381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F243E"/>
                </a:solidFill>
              </a:rPr>
              <a:t>Этапы</a:t>
            </a:r>
            <a:r>
              <a:rPr spc="260" dirty="0">
                <a:solidFill>
                  <a:srgbClr val="0F243E"/>
                </a:solidFill>
              </a:rPr>
              <a:t> </a:t>
            </a:r>
            <a:r>
              <a:rPr spc="45" dirty="0">
                <a:solidFill>
                  <a:srgbClr val="0F243E"/>
                </a:solidFill>
              </a:rPr>
              <a:t>реализации</a:t>
            </a:r>
            <a:r>
              <a:rPr spc="270" dirty="0">
                <a:solidFill>
                  <a:srgbClr val="0F243E"/>
                </a:solidFill>
              </a:rPr>
              <a:t> </a:t>
            </a:r>
            <a:r>
              <a:rPr spc="35" dirty="0">
                <a:solidFill>
                  <a:srgbClr val="0F243E"/>
                </a:solidFill>
              </a:rPr>
              <a:t>проекта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7756251" y="218313"/>
            <a:ext cx="1949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0" dirty="0">
                <a:solidFill>
                  <a:srgbClr val="EDEDED"/>
                </a:solidFill>
                <a:latin typeface="Microsoft Sans Serif"/>
                <a:cs typeface="Microsoft Sans Serif"/>
              </a:rPr>
              <a:t>9</a:t>
            </a:r>
            <a:endParaRPr sz="2400">
              <a:latin typeface="Microsoft Sans Serif"/>
              <a:cs typeface="Microsoft Sans Serif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68262" y="1073150"/>
          <a:ext cx="17950814" cy="7766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4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518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Этап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Сроки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Мероприятие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Прогнозируемый</a:t>
                      </a:r>
                      <a:r>
                        <a:rPr sz="240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результат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41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Основной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5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2023-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9690">
                        <a:lnSpc>
                          <a:spcPts val="2880"/>
                        </a:lnSpc>
                        <a:tabLst>
                          <a:tab pos="2106295" algn="l"/>
                          <a:tab pos="2476500" algn="l"/>
                          <a:tab pos="2810510" algn="l"/>
                          <a:tab pos="4359275" algn="l"/>
                          <a:tab pos="4895850" algn="l"/>
                          <a:tab pos="527177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проведение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информационно- просветительских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различных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 marR="61594">
                        <a:lnSpc>
                          <a:spcPts val="2880"/>
                        </a:lnSpc>
                        <a:tabLst>
                          <a:tab pos="3187700" algn="l"/>
                          <a:tab pos="3768090" algn="l"/>
                          <a:tab pos="489902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Проинформировано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500 </a:t>
                      </a: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педагогов</a:t>
                      </a:r>
                      <a:r>
                        <a:rPr sz="2400" spc="-9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10"/>
                        </a:lnSpc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формах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5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2023-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825"/>
                        </a:lnSpc>
                        <a:tabLst>
                          <a:tab pos="2453640" algn="l"/>
                          <a:tab pos="4871085" algn="l"/>
                          <a:tab pos="575056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Организация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обмену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825"/>
                        </a:lnSpc>
                        <a:tabLst>
                          <a:tab pos="1762760" algn="l"/>
                          <a:tab pos="2227580" algn="l"/>
                          <a:tab pos="3242310" algn="l"/>
                          <a:tab pos="353949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Проведено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менее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мероприятий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0"/>
                        </a:lnSpc>
                        <a:tabLst>
                          <a:tab pos="1993900" algn="l"/>
                          <a:tab pos="4465955" algn="l"/>
                          <a:tab pos="5720080" algn="l"/>
                          <a:tab pos="609790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методиками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воспитательной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работы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0"/>
                        </a:lnSpc>
                        <a:tabLst>
                          <a:tab pos="610235" algn="l"/>
                          <a:tab pos="1517015" algn="l"/>
                          <a:tab pos="2058035" algn="l"/>
                          <a:tab pos="2951480" algn="l"/>
                          <a:tab pos="4159885" algn="l"/>
                        </a:tabLst>
                      </a:pP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год,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том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числе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форумы,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5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края,</a:t>
                      </a:r>
                      <a:r>
                        <a:rPr sz="2400" spc="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том</a:t>
                      </a:r>
                      <a:r>
                        <a:rPr sz="2400" spc="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числе</a:t>
                      </a:r>
                      <a:r>
                        <a:rPr sz="2400" spc="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2400" spc="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профилактике</a:t>
                      </a:r>
                      <a:r>
                        <a:rPr sz="2400" spc="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социально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5"/>
                        </a:lnSpc>
                      </a:pPr>
                      <a:r>
                        <a:rPr sz="24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нетворкинги,</a:t>
                      </a:r>
                      <a:r>
                        <a:rPr sz="2400" spc="-6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мастермайнды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05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неодобряемого</a:t>
                      </a:r>
                      <a:r>
                        <a:rPr sz="2400" spc="-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поведения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обучающихся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25"/>
                        </a:lnSpc>
                      </a:pP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825"/>
                        </a:lnSpc>
                        <a:tabLst>
                          <a:tab pos="569722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Совершенствование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учебно-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825"/>
                        </a:lnSpc>
                        <a:tabLst>
                          <a:tab pos="2017395" algn="l"/>
                          <a:tab pos="4115435" algn="l"/>
                          <a:tab pos="488696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Разработана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методическая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база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0"/>
                        </a:lnSpc>
                        <a:tabLst>
                          <a:tab pos="3442970" algn="l"/>
                          <a:tab pos="661924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производственной,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информационной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0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диссеминации</a:t>
                      </a:r>
                      <a:r>
                        <a:rPr sz="2400" spc="-6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ПОО;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0"/>
                        </a:lnSpc>
                        <a:tabLst>
                          <a:tab pos="2601595" algn="l"/>
                          <a:tab pos="4141470" algn="l"/>
                          <a:tab pos="550672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социальной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базы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для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развития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0"/>
                        </a:lnSpc>
                        <a:tabLst>
                          <a:tab pos="2599055" algn="l"/>
                          <a:tab pos="507301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консолидация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деятельности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0"/>
                        </a:lnSpc>
                      </a:pP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воспитательной</a:t>
                      </a:r>
                      <a:r>
                        <a:rPr sz="2400" spc="-7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деятельности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0"/>
                        </a:lnSpc>
                        <a:tabLst>
                          <a:tab pos="3894454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профилактике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социально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5"/>
                        </a:lnSpc>
                        <a:tabLst>
                          <a:tab pos="3900804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неодобряемого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поведения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55"/>
                        </a:lnSpc>
                        <a:tabLst>
                          <a:tab pos="2349500" algn="l"/>
                          <a:tab pos="3387090" algn="l"/>
                          <a:tab pos="3891915" algn="l"/>
                          <a:tab pos="523748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обучающихся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г.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Бийска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705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Бийского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округа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F0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4104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24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Заключительный</a:t>
                      </a:r>
                      <a:endParaRPr sz="2400">
                        <a:latin typeface="Arial"/>
                        <a:cs typeface="Arial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30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2024-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2026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59690">
                        <a:lnSpc>
                          <a:spcPts val="2880"/>
                        </a:lnSpc>
                        <a:tabLst>
                          <a:tab pos="1525905" algn="l"/>
                          <a:tab pos="1554480" algn="l"/>
                          <a:tab pos="3594100" algn="l"/>
                          <a:tab pos="4101465" algn="l"/>
                          <a:tab pos="4151629" algn="l"/>
                          <a:tab pos="4665345" algn="l"/>
                          <a:tab pos="510730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Анализ,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систематизация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интерпретация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данных,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полученных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ходе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9215" marR="271145">
                        <a:lnSpc>
                          <a:spcPts val="2880"/>
                        </a:lnSpc>
                        <a:tabLst>
                          <a:tab pos="1791335" algn="l"/>
                          <a:tab pos="2614295" algn="l"/>
                          <a:tab pos="297243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аналитический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отчет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итоговый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отчет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	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74930" marR="59055" indent="71120">
                        <a:lnSpc>
                          <a:spcPts val="2880"/>
                        </a:lnSpc>
                      </a:pPr>
                      <a:r>
                        <a:rPr sz="24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(ежегодно);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реализации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50"/>
                        </a:lnSpc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проекта.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750"/>
                        </a:lnSpc>
                        <a:tabLst>
                          <a:tab pos="1602740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проекта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региональной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ts val="2750"/>
                        </a:lnSpc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площадки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FD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9215">
                        <a:lnSpc>
                          <a:spcPts val="2705"/>
                        </a:lnSpc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(ежегодно)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30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2025-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2026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830"/>
                        </a:lnSpc>
                        <a:tabLst>
                          <a:tab pos="1935480" algn="l"/>
                          <a:tab pos="4490085" algn="l"/>
                        </a:tabLst>
                      </a:pP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Разработка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4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презент-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пакетов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	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инновационного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9215">
                        <a:lnSpc>
                          <a:spcPts val="2830"/>
                        </a:lnSpc>
                      </a:pP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Презент</a:t>
                      </a:r>
                      <a:r>
                        <a:rPr sz="2400" spc="-9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пакет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rgbClr val="FDF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B851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>
                  <a:txBody>
                    <a:bodyPr/>
                    <a:lstStyle/>
                    <a:p>
                      <a:pPr marL="68580">
                        <a:lnSpc>
                          <a:spcPts val="2700"/>
                        </a:lnSpc>
                      </a:pP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опыта</a:t>
                      </a:r>
                      <a:r>
                        <a:rPr sz="2400" spc="-8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</a:t>
                      </a:r>
                      <a:r>
                        <a:rPr sz="2400" spc="-7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вопросам</a:t>
                      </a:r>
                      <a:r>
                        <a:rPr sz="2400" spc="-5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воспитания</a:t>
                      </a:r>
                      <a:r>
                        <a:rPr sz="2400" spc="-8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в</a:t>
                      </a:r>
                      <a:r>
                        <a:rPr sz="2400" spc="-7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4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ПОО</a:t>
                      </a:r>
                      <a:endParaRPr sz="24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DF1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1867</Words>
  <Application>Microsoft Office PowerPoint</Application>
  <PresentationFormat>Произвольный</PresentationFormat>
  <Paragraphs>372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Arial MT</vt:lpstr>
      <vt:lpstr>Calibri</vt:lpstr>
      <vt:lpstr>Microsoft Sans Serif</vt:lpstr>
      <vt:lpstr>Times New Roman</vt:lpstr>
      <vt:lpstr>Wingdings</vt:lpstr>
      <vt:lpstr>Office Theme</vt:lpstr>
      <vt:lpstr>Презентация PowerPoint</vt:lpstr>
      <vt:lpstr>Описание проекта</vt:lpstr>
      <vt:lpstr>От проблемы к результату</vt:lpstr>
      <vt:lpstr>Методический полигон PROактивность</vt:lpstr>
      <vt:lpstr>Мероприятия проекта</vt:lpstr>
      <vt:lpstr>Мероприятия проекта</vt:lpstr>
      <vt:lpstr>Согласованность целей, задач и содержания проекта</vt:lpstr>
      <vt:lpstr>Этапы реализации проекта</vt:lpstr>
      <vt:lpstr>Этапы реализации проекта</vt:lpstr>
      <vt:lpstr>Ресурсное обеспечение и риски</vt:lpstr>
      <vt:lpstr>Презентация PowerPoint</vt:lpstr>
      <vt:lpstr>Показатели проекта</vt:lpstr>
      <vt:lpstr>Диссеминация опытом</vt:lpstr>
      <vt:lpstr>Перспективы по реализации проекта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Blue Soft Grey Illustration Thesis Project Final Defense Presentation Template</dc:title>
  <dc:creator>Манаева Галина Александровна</dc:creator>
  <cp:lastModifiedBy>Дронова Екатерина Николаевна</cp:lastModifiedBy>
  <cp:revision>1</cp:revision>
  <dcterms:created xsi:type="dcterms:W3CDTF">2024-03-14T02:00:49Z</dcterms:created>
  <dcterms:modified xsi:type="dcterms:W3CDTF">2024-03-14T02:02:11Z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2024-03-14T00:00:00Z</vt:filetime>
  </property>
  <property fmtid="{D5CDD505-2E9C-101B-9397-08002B2CF9AE}" pid="5" name="Producer">
    <vt:lpwstr>Microsoft® PowerPoint® 2016</vt:lpwstr>
  </property>
</Properties>
</file>