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94" r:id="rId4"/>
    <p:sldId id="280" r:id="rId5"/>
    <p:sldId id="295" r:id="rId6"/>
    <p:sldId id="263" r:id="rId7"/>
    <p:sldId id="289" r:id="rId8"/>
    <p:sldId id="297" r:id="rId9"/>
    <p:sldId id="299" r:id="rId10"/>
    <p:sldId id="301" r:id="rId11"/>
    <p:sldId id="281" r:id="rId12"/>
    <p:sldId id="302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4191" autoAdjust="0"/>
  </p:normalViewPr>
  <p:slideViewPr>
    <p:cSldViewPr>
      <p:cViewPr varScale="1">
        <p:scale>
          <a:sx n="112" d="100"/>
          <a:sy n="112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7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2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3841-7571-4DD2-B031-647028F6E9C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4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79715296_bogatyr-club-p-fon-dlya-prezentatsii-na-temu-ekologiya-kr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28" y="-116632"/>
            <a:ext cx="9700529" cy="69746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224782" y="1916832"/>
            <a:ext cx="8172908" cy="3816425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043175" y="260648"/>
            <a:ext cx="7920880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              образовательное учреждение «Детский сад № 93»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776" y="2050704"/>
            <a:ext cx="8280920" cy="4464496"/>
          </a:xfrm>
        </p:spPr>
        <p:txBody>
          <a:bodyPr>
            <a:normAutofit fontScale="47500" lnSpcReduction="20000"/>
          </a:bodyPr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и соответственность детского сада и семьи </a:t>
            </a:r>
          </a:p>
          <a:p>
            <a:r>
              <a:rPr lang="ru-RU" sz="5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функционирования естественно-научного центра «</a:t>
            </a:r>
            <a:r>
              <a:rPr lang="ru-RU" sz="5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Экостанция</a:t>
            </a:r>
            <a:r>
              <a:rPr lang="ru-RU" sz="5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заведующий МБДОУ «Детский сад № 93»</a:t>
            </a:r>
          </a:p>
          <a:p>
            <a:pPr algn="r"/>
            <a:r>
              <a:rPr lang="ru-RU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Оленева Екатерина Юрьевна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Бийск, 2024</a:t>
            </a:r>
          </a:p>
        </p:txBody>
      </p:sp>
      <p:pic>
        <p:nvPicPr>
          <p:cNvPr id="2050" name="Picture 2" descr="C:\Users\Админ\Desktop\МБДОУ Детский сад 93 Колпаков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3" y="0"/>
            <a:ext cx="1800200" cy="1735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7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3BB5E2-D84A-4F6C-80B4-44E81338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7" y="1600200"/>
            <a:ext cx="602766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404664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F39A9E-F911-4D5B-B925-60752CB6E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32" y="460712"/>
            <a:ext cx="2645343" cy="3318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AA7DD8-257E-4885-B6D1-EE9ACB115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9" y="3397632"/>
            <a:ext cx="4071589" cy="3053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F8542-9AF3-46FB-A2FF-DAF3EEF3D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63" y="518258"/>
            <a:ext cx="3950937" cy="2963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6E1B70-CBDB-482C-9222-D52A09D7B6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91" y="2994940"/>
            <a:ext cx="256271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1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3BB5E2-D84A-4F6C-80B4-44E81338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7" y="1600200"/>
            <a:ext cx="602766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404664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1BEEF0-D5CC-431C-9D43-9D7C6147D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2" y="488970"/>
            <a:ext cx="1923488" cy="4269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2D45C-8995-48B3-A06F-E79D55F5F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6" y="314446"/>
            <a:ext cx="2569277" cy="3425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B0767-FA3C-432C-B16D-982B81A66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7" y="3289760"/>
            <a:ext cx="3363500" cy="2525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B0CDBC-587E-4CA0-917B-50F64DEC2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45" y="3031948"/>
            <a:ext cx="2651987" cy="35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B0D9F2-F4C4-408A-A191-CEC6BC96F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19" y="314446"/>
            <a:ext cx="2314338" cy="3085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F3A197-43CB-4479-8504-C7B28FE89C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1" y="4320055"/>
            <a:ext cx="2878820" cy="215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19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3BB5E2-D84A-4F6C-80B4-44E81338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7" y="1600200"/>
            <a:ext cx="602766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404664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99849E-33C2-4A93-BE7C-29754FD0A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6290" y="-101555"/>
            <a:ext cx="2602712" cy="3470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A19B64-D5B7-4E57-87BD-2C2FBEC26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79" y="3435540"/>
            <a:ext cx="2365761" cy="3154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54F3D1-54FA-45D9-B066-141DE4946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5" y="335258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F887E4-A6E8-4879-A1AD-CF221216F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112084"/>
            <a:ext cx="3343615" cy="2507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A9C92D-E467-4987-BA96-E8D43165E4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31" y="1666973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38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49047" y="370912"/>
            <a:ext cx="8208912" cy="5688632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5089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Желаем Вам удачных проектов!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«Детский сад № 93»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Адрес: 659305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Алтайский край, город Бийск,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переулок В. Мартьянова, д. 42а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E–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detsad93biysk@mail.ru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Web-сайт: http://detsad93biysk.edu22.info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Телефон: 8(3854) 30-28-29</a:t>
            </a:r>
          </a:p>
        </p:txBody>
      </p:sp>
      <p:pic>
        <p:nvPicPr>
          <p:cNvPr id="8" name="Рисунок 7" descr="Снимок экрана 2023-10-03 2005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405" y="4196756"/>
            <a:ext cx="1836196" cy="18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476672"/>
            <a:ext cx="8208912" cy="547260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8EFF8-F8E2-4A7F-B152-2F9DB372E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84" y="334452"/>
            <a:ext cx="3650077" cy="2731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836E34-1F81-48AB-A2B7-CF2E960BA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9447" y="1860934"/>
            <a:ext cx="3107908" cy="232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97F0A-675E-43F0-A5B0-D9D0DF4DD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8" y="349115"/>
            <a:ext cx="3486285" cy="2614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39D4F3-006B-4A38-92A8-FE09B139A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0" y="3925004"/>
            <a:ext cx="3769494" cy="2512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286A49-CDFC-4A76-9036-0510EB0CC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69" y="3694687"/>
            <a:ext cx="3641687" cy="2731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90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476672"/>
            <a:ext cx="8208912" cy="547260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A936F-B574-400B-A088-5917502D8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9647"/>
            <a:ext cx="2801843" cy="3735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5E8C58-4E74-4717-955F-9E1789E93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60" y="349647"/>
            <a:ext cx="2378436" cy="3171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062CDD-3008-44FA-A570-F44F8903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30" y="724147"/>
            <a:ext cx="2903466" cy="217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BCF288-A63E-4B2E-A853-011A02096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12" y="3880646"/>
            <a:ext cx="3104044" cy="2328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B7202B-08BB-44B7-B330-A94684702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42" y="2887379"/>
            <a:ext cx="2312569" cy="308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5CA18D-36F1-4A77-A8E0-DB37178F9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7" y="3533660"/>
            <a:ext cx="2236855" cy="2982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90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260648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728192"/>
          </a:xfrm>
        </p:spPr>
        <p:txBody>
          <a:bodyPr>
            <a:noAutofit/>
          </a:bodyPr>
          <a:lstStyle/>
          <a:p>
            <a:pPr algn="just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DFD2A3-71C1-49C4-8127-3C901970261C}"/>
              </a:ext>
            </a:extLst>
          </p:cNvPr>
          <p:cNvSpPr/>
          <p:nvPr/>
        </p:nvSpPr>
        <p:spPr>
          <a:xfrm>
            <a:off x="743578" y="670781"/>
            <a:ext cx="7656844" cy="2003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создание практико-ориентированной мотивирующей образовательной среды, ориентированной на удовлетворение индивидуальных и коллективных потребностей детей дошкольного и младшего школьного возраста, в интеллектуальном и духовно-нравственном развитии, формирование у детей естественнонаучной грамотности.</a:t>
            </a:r>
            <a:endParaRPr lang="ru-RU" sz="2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1BBA6B2-40E3-4C4F-A155-998830074757}"/>
              </a:ext>
            </a:extLst>
          </p:cNvPr>
          <p:cNvSpPr/>
          <p:nvPr/>
        </p:nvSpPr>
        <p:spPr>
          <a:xfrm>
            <a:off x="743578" y="2926764"/>
            <a:ext cx="7656844" cy="27586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создать современную инфраструктуру и информационное пространство, обеспечивающее формирование у детей любви и ответственного отношения к окружающей природе, Родине, семье;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обеспечить условия для профессиональной ориентации детей на получение фундаментальных естественнонаучных знаний, научных исследованиях;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реализовать модель индивидуальных траекторий развития детей через систему мероприятий в области естественнонаучной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7486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260648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A102677-A418-4A8A-921F-3758219C1A6C}"/>
              </a:ext>
            </a:extLst>
          </p:cNvPr>
          <p:cNvSpPr/>
          <p:nvPr/>
        </p:nvSpPr>
        <p:spPr>
          <a:xfrm>
            <a:off x="458251" y="2898684"/>
            <a:ext cx="2952328" cy="2774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теоретическая подготовка по направлению «экология;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навыков организации проектной и исследовательской 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экологический мониторинг за состоянием окружающей среды. </a:t>
            </a:r>
            <a:endParaRPr lang="ru-RU" sz="14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F81CDC7-423F-45D9-BC97-7185065D6C46}"/>
              </a:ext>
            </a:extLst>
          </p:cNvPr>
          <p:cNvSpPr/>
          <p:nvPr/>
        </p:nvSpPr>
        <p:spPr>
          <a:xfrm>
            <a:off x="3563888" y="3303964"/>
            <a:ext cx="1944216" cy="12029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</a:rPr>
              <a:t>- общие понятия в областях ботаника, зоология, общая экология.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9B27895-3C11-4E0F-9AF3-EB0AF451B22C}"/>
              </a:ext>
            </a:extLst>
          </p:cNvPr>
          <p:cNvSpPr/>
          <p:nvPr/>
        </p:nvSpPr>
        <p:spPr>
          <a:xfrm>
            <a:off x="5652120" y="2910952"/>
            <a:ext cx="3033629" cy="3310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современные технологии растениеводства и животноводства, основы агроэкологии;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защита и восстановление земель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традиционные отрасли сельского хозяйства (овощеводство, полеводство, цветоводство и пр.);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высокотехнологичные отрасли сельского хозяйства (аквакультура, гидропоника, аэропоника, т.д.).</a:t>
            </a:r>
            <a:endParaRPr lang="ru-RU" sz="1400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5460C66A-7C5A-4A38-9195-92AE5AAFE6BC}"/>
              </a:ext>
            </a:extLst>
          </p:cNvPr>
          <p:cNvSpPr/>
          <p:nvPr/>
        </p:nvSpPr>
        <p:spPr>
          <a:xfrm rot="8682725">
            <a:off x="1490259" y="1235183"/>
            <a:ext cx="1207463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E441522-80E5-4BE9-A9D2-A28AE1E093BE}"/>
              </a:ext>
            </a:extLst>
          </p:cNvPr>
          <p:cNvSpPr/>
          <p:nvPr/>
        </p:nvSpPr>
        <p:spPr>
          <a:xfrm rot="2545240">
            <a:off x="6534897" y="1188396"/>
            <a:ext cx="1207463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9FB7FCE-88FA-41D0-82B4-A0A453F1969D}"/>
              </a:ext>
            </a:extLst>
          </p:cNvPr>
          <p:cNvSpPr/>
          <p:nvPr/>
        </p:nvSpPr>
        <p:spPr>
          <a:xfrm rot="5400000">
            <a:off x="4053211" y="1016084"/>
            <a:ext cx="1207463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3D11CBEB-630B-4EF3-9173-25FB9B26AFD2}"/>
              </a:ext>
            </a:extLst>
          </p:cNvPr>
          <p:cNvSpPr/>
          <p:nvPr/>
        </p:nvSpPr>
        <p:spPr>
          <a:xfrm rot="5400000">
            <a:off x="1333071" y="2272510"/>
            <a:ext cx="784087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8BBD47FC-0D30-4703-9316-2FB8670F4188}"/>
              </a:ext>
            </a:extLst>
          </p:cNvPr>
          <p:cNvSpPr/>
          <p:nvPr/>
        </p:nvSpPr>
        <p:spPr>
          <a:xfrm rot="5400000">
            <a:off x="4053212" y="2484196"/>
            <a:ext cx="1207463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E21304D5-6C77-4438-87FD-659E69D85D5C}"/>
              </a:ext>
            </a:extLst>
          </p:cNvPr>
          <p:cNvSpPr/>
          <p:nvPr/>
        </p:nvSpPr>
        <p:spPr>
          <a:xfrm rot="5400000">
            <a:off x="7216826" y="2408675"/>
            <a:ext cx="652211" cy="299950"/>
          </a:xfrm>
          <a:prstGeom prst="rightArrow">
            <a:avLst>
              <a:gd name="adj1" fmla="val 36953"/>
              <a:gd name="adj2" fmla="val 50000"/>
            </a:avLst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44D941B-A953-47A9-8B5E-CCF3231A1CB7}"/>
              </a:ext>
            </a:extLst>
          </p:cNvPr>
          <p:cNvSpPr/>
          <p:nvPr/>
        </p:nvSpPr>
        <p:spPr>
          <a:xfrm>
            <a:off x="743578" y="218302"/>
            <a:ext cx="7656844" cy="10550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программа естественнонаучной направленности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экологическому воспитанию 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«Игровая экология»</a:t>
            </a:r>
            <a:endParaRPr lang="ru-RU" sz="24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94AE99F-D1CA-43E0-9754-98B60967BD82}"/>
              </a:ext>
            </a:extLst>
          </p:cNvPr>
          <p:cNvSpPr/>
          <p:nvPr/>
        </p:nvSpPr>
        <p:spPr>
          <a:xfrm>
            <a:off x="482063" y="1802308"/>
            <a:ext cx="2413425" cy="6522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Экомониторинг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3B04A0D-6CF1-4E4D-9BB5-195100DB7165}"/>
              </a:ext>
            </a:extLst>
          </p:cNvPr>
          <p:cNvSpPr/>
          <p:nvPr/>
        </p:nvSpPr>
        <p:spPr>
          <a:xfrm>
            <a:off x="3439752" y="1823544"/>
            <a:ext cx="2413425" cy="6522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0867B75-BE0C-400F-8D80-53A63CCE2186}"/>
              </a:ext>
            </a:extLst>
          </p:cNvPr>
          <p:cNvSpPr/>
          <p:nvPr/>
        </p:nvSpPr>
        <p:spPr>
          <a:xfrm>
            <a:off x="6263031" y="1791148"/>
            <a:ext cx="2413425" cy="6522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«Агро»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862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F7C6D7-24DC-4585-9CD7-407625357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5" y="302049"/>
            <a:ext cx="3101085" cy="2325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EA973-0049-42C9-A9F3-E332FD26D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1" y="2897560"/>
            <a:ext cx="2649456" cy="353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A25900-793A-4B0E-8C25-778EBA561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0" y="4296837"/>
            <a:ext cx="3111810" cy="2300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15928-73BA-45BB-AB4E-3626FC0A1D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3" y="1897632"/>
            <a:ext cx="3695292" cy="2175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E7E87-CC55-4BCA-9B0F-0763F7DC35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41" y="4318581"/>
            <a:ext cx="1678300" cy="2237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A2E9E-6A73-400F-96D6-5F3DEBAA73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10" y="252604"/>
            <a:ext cx="3111810" cy="2333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6F2186-4A59-49E9-A94A-25E644B27E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64" y="1766630"/>
            <a:ext cx="2891194" cy="2168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55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A6D6A73-C77E-49A2-AEB3-A7610376C145}"/>
              </a:ext>
            </a:extLst>
          </p:cNvPr>
          <p:cNvSpPr/>
          <p:nvPr/>
        </p:nvSpPr>
        <p:spPr>
          <a:xfrm>
            <a:off x="464483" y="324778"/>
            <a:ext cx="7172702" cy="14670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взаимодействия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внедрения в реализацию инновационного проекта ДОУ модели взаимодействия работы с семьями воспитанников, вовлечение их в единое образовательное пространство как полноправных субъектов деятельности. </a:t>
            </a:r>
            <a:endParaRPr lang="ru-RU" sz="16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385BF97-EE92-46A9-93E9-B807354B87BF}"/>
              </a:ext>
            </a:extLst>
          </p:cNvPr>
          <p:cNvSpPr/>
          <p:nvPr/>
        </p:nvSpPr>
        <p:spPr>
          <a:xfrm>
            <a:off x="1454968" y="1931698"/>
            <a:ext cx="7491264" cy="22554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создать условия для повышения грамотности родителей в области эколого-ориентированной исследовательской деятельности;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организовать мероприятия по вовлечению родителей в инновационную деятельность детского сада как полноправных участников образовательного процесса.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проанализировать результаты взаимодействия с семьями воспитанников, выявить эффективность и возможности трансляции опыта.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28A7C77-474C-4494-9324-C24ECB5C2762}"/>
              </a:ext>
            </a:extLst>
          </p:cNvPr>
          <p:cNvSpPr/>
          <p:nvPr/>
        </p:nvSpPr>
        <p:spPr>
          <a:xfrm>
            <a:off x="539552" y="4396545"/>
            <a:ext cx="7656844" cy="21139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организации работы с семьей: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открытость детского сада для семьи;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сотрудничество педагогов и родителей;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активной развивающей среды;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установление доверительных и партнерских отношений с родителями;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дифференцированный подход к различным семьям, учет их индивидуальных особенностей.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255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3BB5E2-D84A-4F6C-80B4-44E81338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7" y="1600200"/>
            <a:ext cx="602766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372181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61023-21F9-488D-A190-FBA77C6AC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55" y="424586"/>
            <a:ext cx="1995686" cy="2660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F45E80-10EC-4E6E-BCB8-A5D32E9D4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5" y="407248"/>
            <a:ext cx="3131841" cy="234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027B7-7E36-4EA7-ADAE-0949586CD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80" y="3772499"/>
            <a:ext cx="3163284" cy="237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74C28D-5EB0-49D8-982B-BF9878856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13" y="840667"/>
            <a:ext cx="3464487" cy="2598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E16A94-3AE2-46A5-BF49-A849C36F6D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09781"/>
            <a:ext cx="2943691" cy="1844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5C0653-69F7-C78E-D83D-F515D08CA6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5" y="4046453"/>
            <a:ext cx="3101622" cy="2326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90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3BB5E2-D84A-4F6C-80B4-44E81338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7" y="1600200"/>
            <a:ext cx="602766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404664"/>
            <a:ext cx="8208912" cy="54006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EB18A9-D672-41E4-BCF1-43BFA0727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7" y="4128698"/>
            <a:ext cx="3166786" cy="2375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AB1B616-EB68-4809-82EC-0C53191DA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97" y="424868"/>
            <a:ext cx="2749552" cy="343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12FBEE-E26E-4902-918E-78357FC608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64072"/>
            <a:ext cx="3297182" cy="2472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1DD3FE-936A-48CD-BDEE-0CC05E6382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52" y="1865717"/>
            <a:ext cx="2718614" cy="3624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FF1CCB-6119-4989-8F96-C21311620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8" y="505010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046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420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бюджетное дошкольное               образовательное учреждение «Детский сад № 93»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Зоя Владимировна</cp:lastModifiedBy>
  <cp:revision>157</cp:revision>
  <dcterms:created xsi:type="dcterms:W3CDTF">2023-10-02T22:15:28Z</dcterms:created>
  <dcterms:modified xsi:type="dcterms:W3CDTF">2024-04-03T07:18:29Z</dcterms:modified>
</cp:coreProperties>
</file>