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2" r:id="rId5"/>
    <p:sldId id="273" r:id="rId6"/>
    <p:sldId id="274" r:id="rId7"/>
    <p:sldId id="275" r:id="rId8"/>
    <p:sldId id="276" r:id="rId9"/>
    <p:sldId id="264" r:id="rId10"/>
    <p:sldId id="277" r:id="rId11"/>
    <p:sldId id="278" r:id="rId12"/>
    <p:sldId id="267" r:id="rId13"/>
    <p:sldId id="268" r:id="rId14"/>
    <p:sldId id="270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E47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18" y="-26487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442" y="252397"/>
            <a:ext cx="82809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Муниципальное бюджетное</a:t>
            </a:r>
          </a:p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 дошкольное образовательное учреждение</a:t>
            </a:r>
          </a:p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«Детский сад № 27 «Петушок»</a:t>
            </a:r>
          </a:p>
          <a:p>
            <a:pPr algn="ctr"/>
            <a:endParaRPr lang="ru-RU" sz="24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Ранняя профориентация детей дошкольного возраста как условие их личностного самоопределения в будущем</a:t>
            </a:r>
          </a:p>
          <a:p>
            <a:pPr algn="ctr"/>
            <a:endParaRPr lang="ru-RU" sz="32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Старший воспитатель: Петрова И.В.</a:t>
            </a:r>
          </a:p>
          <a:p>
            <a:pPr algn="r"/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r"/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143240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17" y="0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43042" y="2428868"/>
            <a:ext cx="5929354" cy="121444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10E47"/>
                </a:solidFill>
                <a:latin typeface="Arial" pitchFamily="34" charset="0"/>
                <a:cs typeface="Arial" pitchFamily="34" charset="0"/>
              </a:rPr>
              <a:t>Преимущества технологии</a:t>
            </a:r>
          </a:p>
          <a:p>
            <a:pPr algn="ctr"/>
            <a:r>
              <a:rPr lang="ru-RU" sz="2800" b="1" dirty="0" smtClean="0">
                <a:solidFill>
                  <a:srgbClr val="010E47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solidFill>
                  <a:srgbClr val="010E47"/>
                </a:solidFill>
                <a:latin typeface="Arial" pitchFamily="34" charset="0"/>
                <a:cs typeface="Arial" pitchFamily="34" charset="0"/>
              </a:rPr>
              <a:t>видеоблогинг</a:t>
            </a:r>
            <a:r>
              <a:rPr lang="ru-RU" sz="2800" b="1" dirty="0" smtClean="0">
                <a:solidFill>
                  <a:srgbClr val="010E47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800" b="1" dirty="0">
              <a:solidFill>
                <a:srgbClr val="010E4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7224" y="642918"/>
            <a:ext cx="3071834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доступность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7752" y="642918"/>
            <a:ext cx="3500462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живая картинка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348" y="4429132"/>
            <a:ext cx="3357586" cy="142876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огромнейший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потенциал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29190" y="4429132"/>
            <a:ext cx="3643338" cy="1357322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90" y="4572008"/>
            <a:ext cx="3643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10E47"/>
                </a:solidFill>
              </a:rPr>
              <a:t>Повышение профессиональной компетентности педагогов ДОУ</a:t>
            </a:r>
            <a:endParaRPr lang="ru-RU" sz="2000" b="1" dirty="0">
              <a:solidFill>
                <a:srgbClr val="010E47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143504" y="1714488"/>
            <a:ext cx="1500198" cy="64294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2857488" y="1714488"/>
            <a:ext cx="1285884" cy="64294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2607455" y="3750471"/>
            <a:ext cx="571504" cy="500066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5929322" y="3714752"/>
            <a:ext cx="642942" cy="64294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68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17" y="0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71472" y="428604"/>
            <a:ext cx="80724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Проекты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«Современная профессия –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грумер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Майнд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фитнес или тренировка разума»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«Профессия будущего –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сити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фермер»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Проект по професси ГРУМЕР\Фото 1\Фото  экскурсия в груминг салон\IMG_20221109_11003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2571744"/>
            <a:ext cx="4071966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Проект по професси ГРУМЕР\Фото 1\Фото  экскурсия в груминг салон\IMG_20221109_10551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500306"/>
            <a:ext cx="2728914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68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05"/>
            <a:ext cx="2762269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04"/>
            <a:ext cx="2639454" cy="3519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876"/>
            <a:ext cx="3138711" cy="235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1" y="428604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161" r="8186"/>
          <a:stretch/>
        </p:blipFill>
        <p:spPr bwMode="auto">
          <a:xfrm flipH="1">
            <a:off x="4286248" y="4071942"/>
            <a:ext cx="3812780" cy="229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9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24216"/>
            <a:ext cx="8482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МУНИЦИПАЛЬНЫЕ  КОНКУРСЫ МЕТОДИЧЕСКИХ РАЗРАБОТОК</a:t>
            </a:r>
          </a:p>
          <a:p>
            <a:pPr algn="ctr"/>
            <a:endParaRPr lang="ru-RU" sz="36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643050"/>
            <a:ext cx="3642094" cy="379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ownloads\i-_1_.jpeg"/>
          <p:cNvPicPr>
            <a:picLocks noChangeAspect="1" noChangeArrowheads="1"/>
          </p:cNvPicPr>
          <p:nvPr/>
        </p:nvPicPr>
        <p:blipFill>
          <a:blip r:embed="rId4" cstate="print"/>
          <a:srcRect t="18281" r="8597"/>
          <a:stretch>
            <a:fillRect/>
          </a:stretch>
        </p:blipFill>
        <p:spPr bwMode="auto">
          <a:xfrm>
            <a:off x="500034" y="2214554"/>
            <a:ext cx="4320480" cy="2897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9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217" y="224216"/>
            <a:ext cx="8482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ЧЕМПИОНАТ «ЮНЫЙ МАСТЕР»</a:t>
            </a:r>
          </a:p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569"/>
          <a:stretch/>
        </p:blipFill>
        <p:spPr bwMode="auto">
          <a:xfrm>
            <a:off x="539552" y="909900"/>
            <a:ext cx="3852066" cy="241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21"/>
          <a:stretch/>
        </p:blipFill>
        <p:spPr bwMode="auto">
          <a:xfrm>
            <a:off x="4586758" y="903875"/>
            <a:ext cx="3873674" cy="242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84" b="23496"/>
          <a:stretch/>
        </p:blipFill>
        <p:spPr bwMode="auto">
          <a:xfrm>
            <a:off x="775202" y="3457867"/>
            <a:ext cx="7608168" cy="308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4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24216"/>
            <a:ext cx="848213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НАШИ ДОСТИЖЕНИЯ И РЕЗУЛЬТАТЫ:</a:t>
            </a:r>
          </a:p>
          <a:p>
            <a:pPr algn="ctr"/>
            <a:endParaRPr lang="ru-RU" sz="16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Публикация в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сборнике методических материалов «Наставничество. Опыт и начало пути в профессию» </a:t>
            </a:r>
          </a:p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АИРО имени </a:t>
            </a:r>
            <a:r>
              <a:rPr lang="ru-RU" sz="2000" b="1" i="1" dirty="0" err="1" smtClean="0">
                <a:latin typeface="Arial" pitchFamily="34" charset="0"/>
                <a:cs typeface="Arial" pitchFamily="34" charset="0"/>
              </a:rPr>
              <a:t>А.М.Топорова</a:t>
            </a:r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Победитель муниципального конкурса методических разработок для педагогических работников ДОУ 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«Шаг в будущее»</a:t>
            </a:r>
          </a:p>
          <a:p>
            <a:pPr algn="ctr"/>
            <a:endParaRPr lang="ru-RU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Видеофильм о наставнической паре ДОУ на сайте 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АИРО имени </a:t>
            </a:r>
            <a:r>
              <a:rPr lang="ru-RU" sz="2000" b="1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А.М.Топорова</a:t>
            </a:r>
            <a:endParaRPr lang="ru-RU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Благодарность за сотрудничество </a:t>
            </a:r>
          </a:p>
          <a:p>
            <a:pPr algn="ctr"/>
            <a:r>
              <a:rPr lang="ru-RU" sz="20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КГБПОУ «Каменский педагогический колледж»</a:t>
            </a:r>
          </a:p>
          <a:p>
            <a:pPr algn="ctr"/>
            <a:endParaRPr lang="ru-RU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0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vplate.ru/images/article/orig/2021/01/obzor-novyh-sovremennyh-professij-8.jpg"/>
          <p:cNvPicPr>
            <a:picLocks noChangeAspect="1" noChangeArrowheads="1"/>
          </p:cNvPicPr>
          <p:nvPr/>
        </p:nvPicPr>
        <p:blipFill>
          <a:blip r:embed="rId3"/>
          <a:srcRect r="14298"/>
          <a:stretch>
            <a:fillRect/>
          </a:stretch>
        </p:blipFill>
        <p:spPr bwMode="auto">
          <a:xfrm>
            <a:off x="714348" y="857232"/>
            <a:ext cx="3570646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s://vplate.ru/images/article/orig/2021/01/obzor-novyh-sovremennyh-professij-1.jpeg"/>
          <p:cNvPicPr>
            <a:picLocks noChangeAspect="1" noChangeArrowheads="1"/>
          </p:cNvPicPr>
          <p:nvPr/>
        </p:nvPicPr>
        <p:blipFill>
          <a:blip r:embed="rId4" cstate="print"/>
          <a:srcRect r="14539"/>
          <a:stretch>
            <a:fillRect/>
          </a:stretch>
        </p:blipFill>
        <p:spPr bwMode="auto">
          <a:xfrm>
            <a:off x="5072066" y="928670"/>
            <a:ext cx="3284498" cy="2561181"/>
          </a:xfrm>
          <a:prstGeom prst="rect">
            <a:avLst/>
          </a:prstGeom>
          <a:noFill/>
        </p:spPr>
      </p:pic>
      <p:pic>
        <p:nvPicPr>
          <p:cNvPr id="6" name="Picture 8" descr="https://vplate.ru/images/article/orig/2021/01/obzor-novyh-sovremennyh-professij-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643314"/>
            <a:ext cx="4060687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vplate.ru/images/article/orig/2021/01/obzor-novyh-sovremennyh-professij-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00504"/>
            <a:ext cx="3659914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287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442" y="252397"/>
            <a:ext cx="82809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проекта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Создать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условия для успешной социализации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дошкольников  путем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ранней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профориентации</a:t>
            </a:r>
          </a:p>
          <a:p>
            <a:pPr algn="ctr"/>
            <a:endParaRPr lang="ru-RU" sz="20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Задачи проекта:</a:t>
            </a:r>
          </a:p>
          <a:p>
            <a:pPr algn="ctr"/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i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000240"/>
            <a:ext cx="8286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наметить пути обновления образовательного пространства ДОУ способствующего ранней профориентации детей дошкольного возраста;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изучить теоретические основы ранней профориентации дошкольников;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 разработать методическое сопровождение образовательного процесса, способствующее развитию навыков социализации, и ранней профориентации; - повысить уровень педагогической культуры родителей в вопросах ранней профориентации детей дошкольного возраста;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 организовать сетевое взаимодействие с учреждениями города по ранней профориентации дошкольников;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создать детский медиа-холдинг «Территория успеха»; 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обобщить и распространить инновационный опыт реализации технологий ранней профориентации дошкольников в Каменском образовательном округе. </a:t>
            </a:r>
          </a:p>
          <a:p>
            <a:pPr algn="just">
              <a:buFont typeface="Wingdings" pitchFamily="2" charset="2"/>
              <a:buChar char="ü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3468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213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43042" y="2428868"/>
            <a:ext cx="5929354" cy="121444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10E47"/>
                </a:solidFill>
                <a:latin typeface="Arial" pitchFamily="34" charset="0"/>
                <a:cs typeface="Arial" pitchFamily="34" charset="0"/>
              </a:rPr>
              <a:t>Направления работы по ранней профориентации детей дошкольного возраста</a:t>
            </a:r>
            <a:endParaRPr lang="ru-RU" sz="2800" b="1" dirty="0">
              <a:solidFill>
                <a:srgbClr val="010E4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7224" y="642918"/>
            <a:ext cx="3071834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информационное </a:t>
            </a:r>
            <a:r>
              <a:rPr lang="ru-RU" b="1" dirty="0" err="1" smtClean="0">
                <a:solidFill>
                  <a:srgbClr val="002060"/>
                </a:solidFill>
              </a:rPr>
              <a:t>сопрофождение</a:t>
            </a:r>
            <a:r>
              <a:rPr lang="ru-RU" b="1" dirty="0" smtClean="0">
                <a:solidFill>
                  <a:srgbClr val="002060"/>
                </a:solidFill>
              </a:rPr>
              <a:t> процесса профориентации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86380" y="714356"/>
            <a:ext cx="3000396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методическое сопровождение процесса профориентации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4348" y="4071942"/>
            <a:ext cx="285752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образовательное сотрудничество с родителями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28926" y="5357826"/>
            <a:ext cx="3357586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0694" y="4071942"/>
            <a:ext cx="3000396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8866" y="4037744"/>
            <a:ext cx="2922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10E47"/>
                </a:solidFill>
              </a:rPr>
              <a:t>эффективное  взаимодействие с социальными партнерами</a:t>
            </a:r>
            <a:endParaRPr lang="ru-RU" b="1" dirty="0">
              <a:solidFill>
                <a:srgbClr val="010E47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00364" y="5500702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10E47"/>
                </a:solidFill>
              </a:rPr>
              <a:t>развитие материально-технической базы</a:t>
            </a:r>
            <a:endParaRPr lang="ru-RU" b="1" dirty="0">
              <a:solidFill>
                <a:srgbClr val="010E47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143504" y="1714488"/>
            <a:ext cx="1500198" cy="64294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2857488" y="1714488"/>
            <a:ext cx="1285884" cy="64294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3929058" y="4572008"/>
            <a:ext cx="1428760" cy="1588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2571736" y="3714752"/>
            <a:ext cx="571504" cy="28575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929322" y="3714752"/>
            <a:ext cx="571504" cy="285752"/>
          </a:xfrm>
          <a:prstGeom prst="straightConnector1">
            <a:avLst/>
          </a:prstGeom>
          <a:ln w="38100">
            <a:solidFill>
              <a:srgbClr val="010E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468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leader-id-old.storage.yandexcloud.net/event_photo/190820/6051e2d057cab46214051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57166"/>
            <a:ext cx="8320391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00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t="26389"/>
          <a:stretch>
            <a:fillRect/>
          </a:stretch>
        </p:blipFill>
        <p:spPr bwMode="auto">
          <a:xfrm>
            <a:off x="642910" y="428604"/>
            <a:ext cx="3129793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 t="27713"/>
          <a:stretch>
            <a:fillRect/>
          </a:stretch>
        </p:blipFill>
        <p:spPr bwMode="auto">
          <a:xfrm>
            <a:off x="4500562" y="500042"/>
            <a:ext cx="4060035" cy="391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643314"/>
            <a:ext cx="4929222" cy="277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287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17" y="0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4929222" cy="272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00306"/>
            <a:ext cx="3850986" cy="391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/>
          <a:srcRect l="20337" r="18651" b="7143"/>
          <a:stretch>
            <a:fillRect/>
          </a:stretch>
        </p:blipFill>
        <p:spPr bwMode="auto">
          <a:xfrm>
            <a:off x="928662" y="3500438"/>
            <a:ext cx="321471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87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20833" r="4166"/>
          <a:stretch>
            <a:fillRect/>
          </a:stretch>
        </p:blipFill>
        <p:spPr bwMode="auto">
          <a:xfrm>
            <a:off x="714348" y="500042"/>
            <a:ext cx="406411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l="15173" r="8841"/>
          <a:stretch>
            <a:fillRect/>
          </a:stretch>
        </p:blipFill>
        <p:spPr bwMode="auto">
          <a:xfrm>
            <a:off x="785786" y="3571876"/>
            <a:ext cx="3921942" cy="290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/>
          <a:srcRect l="11412" t="32097" r="24679"/>
          <a:stretch>
            <a:fillRect/>
          </a:stretch>
        </p:blipFill>
        <p:spPr bwMode="auto">
          <a:xfrm>
            <a:off x="6000760" y="714356"/>
            <a:ext cx="2714644" cy="512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87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98"/>
            <a:ext cx="9173517" cy="68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 l="10416" t="14953" r="11458" b="2687"/>
          <a:stretch>
            <a:fillRect/>
          </a:stretch>
        </p:blipFill>
        <p:spPr bwMode="auto">
          <a:xfrm>
            <a:off x="500034" y="428604"/>
            <a:ext cx="44458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6273" t="5792" r="5041" b="5116"/>
          <a:stretch>
            <a:fillRect/>
          </a:stretch>
        </p:blipFill>
        <p:spPr bwMode="auto">
          <a:xfrm>
            <a:off x="571472" y="3357562"/>
            <a:ext cx="4286280" cy="3109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t="22754" b="11327"/>
          <a:stretch>
            <a:fillRect/>
          </a:stretch>
        </p:blipFill>
        <p:spPr bwMode="auto">
          <a:xfrm>
            <a:off x="5929322" y="357166"/>
            <a:ext cx="1950889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 l="4166" t="12932" r="26041"/>
          <a:stretch>
            <a:fillRect/>
          </a:stretch>
        </p:blipFill>
        <p:spPr bwMode="auto">
          <a:xfrm>
            <a:off x="5072066" y="3786190"/>
            <a:ext cx="3500462" cy="245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864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268</Words>
  <Application>Microsoft Office PowerPoint</Application>
  <PresentationFormat>Экран (4:3)</PresentationFormat>
  <Paragraphs>59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UserR</dc:creator>
  <cp:lastModifiedBy>User</cp:lastModifiedBy>
  <cp:revision>43</cp:revision>
  <dcterms:created xsi:type="dcterms:W3CDTF">2023-11-02T18:42:44Z</dcterms:created>
  <dcterms:modified xsi:type="dcterms:W3CDTF">2024-04-03T03:50:33Z</dcterms:modified>
</cp:coreProperties>
</file>