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2"/>
  </p:notesMasterIdLst>
  <p:sldIdLst>
    <p:sldId id="266" r:id="rId2"/>
    <p:sldId id="259" r:id="rId3"/>
    <p:sldId id="258" r:id="rId4"/>
    <p:sldId id="257" r:id="rId5"/>
    <p:sldId id="261" r:id="rId6"/>
    <p:sldId id="260" r:id="rId7"/>
    <p:sldId id="264" r:id="rId8"/>
    <p:sldId id="263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A8088-1A4E-4CE4-B0BF-04E2281B04A5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F54C9-97E3-4A01-AA3A-9AF6F1176A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8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21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4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47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55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1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6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6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1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7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8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7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5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ED462-E742-4A10-B363-83D580CE93F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169C7D1-2767-4B04-8B7F-A8FEA6561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й технопарк &quot;Кванториум&quot; лог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6" t="12664" r="33825" b="30775"/>
          <a:stretch/>
        </p:blipFill>
        <p:spPr bwMode="auto">
          <a:xfrm>
            <a:off x="440311" y="289636"/>
            <a:ext cx="1760561" cy="16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239" y="1587136"/>
            <a:ext cx="9833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технопарк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кейс-игры «Космические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0896" y="4943687"/>
            <a:ext cx="4653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подготовила: Чернова И.В.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«Школьного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ванториума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№6»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Рубцовск, Алтайский край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4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7"/>
          <a:stretch/>
        </p:blipFill>
        <p:spPr>
          <a:xfrm>
            <a:off x="285053" y="660042"/>
            <a:ext cx="4793842" cy="4140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8" t="34186" b="20323"/>
          <a:stretch/>
        </p:blipFill>
        <p:spPr>
          <a:xfrm>
            <a:off x="5478636" y="1170997"/>
            <a:ext cx="6512071" cy="46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19260" r="6590" b="18788"/>
          <a:stretch/>
        </p:blipFill>
        <p:spPr>
          <a:xfrm>
            <a:off x="6135899" y="3491346"/>
            <a:ext cx="5967184" cy="3121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9"/>
          <a:stretch/>
        </p:blipFill>
        <p:spPr>
          <a:xfrm>
            <a:off x="0" y="3491346"/>
            <a:ext cx="6135899" cy="3121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4" r="9243"/>
          <a:stretch/>
        </p:blipFill>
        <p:spPr>
          <a:xfrm>
            <a:off x="100215" y="720438"/>
            <a:ext cx="12002868" cy="22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7" y="463587"/>
            <a:ext cx="4841780" cy="3631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34" y="1392755"/>
            <a:ext cx="5689601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18" y="0"/>
            <a:ext cx="5473148" cy="4104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r="44242"/>
          <a:stretch/>
        </p:blipFill>
        <p:spPr>
          <a:xfrm>
            <a:off x="137529" y="96859"/>
            <a:ext cx="5433406" cy="4326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60163" y="3624963"/>
            <a:ext cx="2573516" cy="37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 r="4198" b="28406"/>
          <a:stretch/>
        </p:blipFill>
        <p:spPr>
          <a:xfrm>
            <a:off x="214518" y="626164"/>
            <a:ext cx="7905751" cy="58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t="22760" r="20001" b="13536"/>
          <a:stretch/>
        </p:blipFill>
        <p:spPr>
          <a:xfrm>
            <a:off x="8767115" y="188842"/>
            <a:ext cx="3037098" cy="2695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13199" r="13187" b="16902"/>
          <a:stretch/>
        </p:blipFill>
        <p:spPr>
          <a:xfrm>
            <a:off x="8694067" y="3068879"/>
            <a:ext cx="3110146" cy="3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2837873"/>
            <a:ext cx="4664365" cy="3498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2" y="219365"/>
            <a:ext cx="5711148" cy="42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7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87217"/>
            <a:ext cx="5335541" cy="4001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24069"/>
          <a:stretch/>
        </p:blipFill>
        <p:spPr>
          <a:xfrm>
            <a:off x="6498232" y="2612134"/>
            <a:ext cx="5319394" cy="37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5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04" y="2441412"/>
            <a:ext cx="5738192" cy="4303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" y="249833"/>
            <a:ext cx="5950227" cy="44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2296" y="1133230"/>
            <a:ext cx="6231835" cy="446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00594" y="1132387"/>
            <a:ext cx="6485595" cy="46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07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39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Кванториум3</dc:creator>
  <cp:lastModifiedBy>Горбатова О.Н.</cp:lastModifiedBy>
  <cp:revision>11</cp:revision>
  <dcterms:created xsi:type="dcterms:W3CDTF">2024-04-24T05:04:43Z</dcterms:created>
  <dcterms:modified xsi:type="dcterms:W3CDTF">2024-05-06T06:33:37Z</dcterms:modified>
</cp:coreProperties>
</file>