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74" r:id="rId4"/>
    <p:sldId id="275" r:id="rId5"/>
    <p:sldId id="276" r:id="rId6"/>
    <p:sldId id="273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DF2-8850-403B-82D8-B63E59467D6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847F-6A75-41D6-9C2D-218792295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«</a:t>
            </a:r>
            <a:r>
              <a:rPr lang="ru-RU" dirty="0" err="1" smtClean="0"/>
              <a:t>Квантодвиж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39" y="774758"/>
            <a:ext cx="7344421" cy="489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" y="392723"/>
            <a:ext cx="9354038" cy="6236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открытых дверей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4" y="580293"/>
            <a:ext cx="7479322" cy="56094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Хакатон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«От идеи до результата»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38" y="940778"/>
            <a:ext cx="7055461" cy="47036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2300" y="5811715"/>
            <a:ext cx="6281873" cy="7324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Естественнонаучный турнир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9923"/>
            <a:ext cx="10260622" cy="57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7"/>
          <a:stretch>
            <a:fillRect/>
          </a:stretch>
        </p:blipFill>
        <p:spPr>
          <a:xfrm>
            <a:off x="326290" y="533400"/>
            <a:ext cx="11272776" cy="5665177"/>
          </a:xfrm>
        </p:spPr>
      </p:pic>
      <p:sp>
        <p:nvSpPr>
          <p:cNvPr id="5" name="Объект 2"/>
          <p:cNvSpPr txBox="1"/>
          <p:nvPr/>
        </p:nvSpPr>
        <p:spPr>
          <a:xfrm>
            <a:off x="2613470" y="6021000"/>
            <a:ext cx="6698415" cy="120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Квант»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/>
          <a:stretch>
            <a:fillRect/>
          </a:stretch>
        </p:blipFill>
        <p:spPr>
          <a:xfrm>
            <a:off x="730739" y="296115"/>
            <a:ext cx="10602546" cy="61909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Wingdings</vt:lpstr>
      <vt:lpstr>Атлас</vt:lpstr>
      <vt:lpstr>Клуб «Квантодвиж»</vt:lpstr>
      <vt:lpstr>Презентация PowerPoint</vt:lpstr>
      <vt:lpstr>День открытых дверей</vt:lpstr>
      <vt:lpstr>Хакатон  «От идеи до результата»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кванториум</dc:title>
  <dc:creator>Валерия Соколова</dc:creator>
  <cp:lastModifiedBy>Горбатова О.Н.</cp:lastModifiedBy>
  <cp:revision>11</cp:revision>
  <dcterms:created xsi:type="dcterms:W3CDTF">2023-11-21T17:33:00Z</dcterms:created>
  <dcterms:modified xsi:type="dcterms:W3CDTF">2024-05-06T06:34:32Z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953D8E76428B4728B51849BD029421BD_12</vt:lpwstr>
  </property>
  <property fmtid="{D5CDD505-2E9C-101B-9397-08002B2CF9AE}" pid="3" name="KSOProductBuildVer">
    <vt:lpwstr>1049-12.2.0.16731</vt:lpwstr>
  </property>
</Properties>
</file>