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72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DF2-8850-403B-82D8-B63E59467D6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847F-6A75-41D6-9C2D-218792295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5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36E5-67E7-4517-B2C8-ED4ACCCDB6A7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Графика, графический дизайн, логотип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110" y="1106771"/>
            <a:ext cx="9856575" cy="969273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Школьный </a:t>
            </a:r>
            <a:r>
              <a:rPr lang="ru-RU" b="1" spc="5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старт новым возможностям для детей</a:t>
            </a:r>
            <a:endParaRPr lang="ru-RU" b="1" spc="5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4797670" y="5211138"/>
            <a:ext cx="7394330" cy="1646862"/>
          </a:xfrm>
          <a:prstGeom prst="rect">
            <a:avLst/>
          </a:prstGeom>
        </p:spPr>
        <p:txBody>
          <a:bodyPr vert="horz" lIns="91440" tIns="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Страшникова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Витальевна,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МБОУ ДО Детско-юношеского центра города Новоалтайска,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руководитель Школьного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7" y="163384"/>
            <a:ext cx="9688147" cy="65152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169" y="1459584"/>
            <a:ext cx="5667735" cy="334678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Договор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о сетевой форме реализации дополнительных общеобразовательных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программ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между  Муниципальным бюджетным общеобразовательным учреждением «Средняя общеобразовательная школа № 15» и Муниципальным бюджетным образовательным учреждением дополнительного образования Детско-юношеским центром города Новоалтайска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75" t="18933" r="23333" b="5599"/>
          <a:stretch>
            <a:fillRect/>
          </a:stretch>
        </p:blipFill>
        <p:spPr>
          <a:xfrm>
            <a:off x="253598" y="211211"/>
            <a:ext cx="5083333" cy="6097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674577" cy="245644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Обеспечение социального лифта молодежи, создание нового российского формата дополнительного образования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320610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5" y="926618"/>
            <a:ext cx="7482254" cy="4990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294" t="26514" r="17794" b="30513"/>
          <a:stretch>
            <a:fillRect/>
          </a:stretch>
        </p:blipFill>
        <p:spPr>
          <a:xfrm>
            <a:off x="234518" y="1134208"/>
            <a:ext cx="11777671" cy="4598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893" t="32266" r="15686" b="4379"/>
          <a:stretch>
            <a:fillRect/>
          </a:stretch>
        </p:blipFill>
        <p:spPr>
          <a:xfrm>
            <a:off x="558226" y="605899"/>
            <a:ext cx="11079486" cy="5944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3837" y="802551"/>
            <a:ext cx="6281873" cy="5248622"/>
          </a:xfrm>
        </p:spPr>
        <p:txBody>
          <a:bodyPr/>
          <a:lstStyle/>
          <a:p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«Использование современного оборудования детских технопарков «</a:t>
            </a:r>
            <a:r>
              <a:rPr lang="ru-RU" sz="2400" dirty="0" err="1">
                <a:latin typeface="Times New Roman" panose="02020603050405020304" charset="0"/>
                <a:cs typeface="Times New Roman" panose="02020603050405020304" charset="0"/>
              </a:rPr>
              <a:t>Кванториум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» на базе общеобразовательных организаций (естественно-научное направление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)»</a:t>
            </a:r>
          </a:p>
          <a:p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«Актуальные проблемы современной науки и техники. Организация работы с одаренными учащимися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</a:p>
          <a:p>
            <a:pPr marL="0" indent="0">
              <a:buNone/>
            </a:pP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Широкоэкранный</PresentationFormat>
  <Paragraphs>11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Times New Roman</vt:lpstr>
      <vt:lpstr>Wingdings</vt:lpstr>
      <vt:lpstr>Атлас</vt:lpstr>
      <vt:lpstr>Школьный кванториум  - старт новым возможностям для детей</vt:lpstr>
      <vt:lpstr>Презентация PowerPoint</vt:lpstr>
      <vt:lpstr>Презентация PowerPoint</vt:lpstr>
      <vt:lpstr>Обеспечение социального лифта молодежи, создание нового российского формата дополнительного образования детей </vt:lpstr>
      <vt:lpstr>Презентация PowerPoint</vt:lpstr>
      <vt:lpstr>Презентация PowerPoint</vt:lpstr>
      <vt:lpstr>Повышение квалификации педагогов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кванториум</dc:title>
  <dc:creator>Валерия Соколова</dc:creator>
  <cp:lastModifiedBy>Горбатова О.Н.</cp:lastModifiedBy>
  <cp:revision>12</cp:revision>
  <dcterms:created xsi:type="dcterms:W3CDTF">2023-11-21T17:33:00Z</dcterms:created>
  <dcterms:modified xsi:type="dcterms:W3CDTF">2024-05-06T06:35:33Z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595833FC3E534F26875BE583AACFC2FF_12</vt:lpwstr>
  </property>
  <property fmtid="{D5CDD505-2E9C-101B-9397-08002B2CF9AE}" pid="3" name="KSOProductBuildVer">
    <vt:lpwstr>1049-12.2.0.16731</vt:lpwstr>
  </property>
</Properties>
</file>