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80" r:id="rId3"/>
    <p:sldId id="271" r:id="rId4"/>
    <p:sldId id="281" r:id="rId5"/>
    <p:sldId id="272" r:id="rId6"/>
    <p:sldId id="279" r:id="rId7"/>
    <p:sldId id="266" r:id="rId8"/>
  </p:sldIdLst>
  <p:sldSz cx="12192000" cy="6858000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0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6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72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1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40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4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8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0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4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9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0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2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3D97-4EBC-44F4-8E90-14526A954A1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4F53E5-4714-42F3-A546-E2B5AA7E2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5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136" y="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Возможности мобильного технопарка «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Кванториум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» в образовательных учреждениях Алтайского края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Пользователь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47" y="2262781"/>
            <a:ext cx="8356329" cy="40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9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29" y="530268"/>
            <a:ext cx="8915400" cy="37776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Основная образовательная деятельность на базе Мобильного технопарка осуществляется в сферах дополнительного образования детей и предметной области «Технология» в сельских школах и малых городах Алтайского края на основе сетевого взаимодействия в порядке, установленном законодательством Российской Федерации об образовании и локальными нормативными актами организаций-партнеров.</a:t>
            </a:r>
          </a:p>
          <a:p>
            <a:pPr algn="just"/>
            <a:r>
              <a:rPr lang="ru-RU" sz="1600" dirty="0" smtClean="0"/>
              <a:t>Организация образовательной деятельности Мобильного технопарка осуществляется в соответствии с Уставом, образовательной программой, локальными нормативными актами КГБУ ДО «Детский технопарк Алтайского края Кванториум.22», а также настоящим Положением.</a:t>
            </a:r>
          </a:p>
          <a:p>
            <a:pPr algn="just"/>
            <a:r>
              <a:rPr lang="ru-RU" sz="1600" dirty="0" smtClean="0"/>
              <a:t>В реализации дополнительных общеразвивающих программ  Мобильный технопарк руководствуется порядком организации и осуществления деятельности по дополнительным  общеобразовательным программам, установленным федеральным органами исполнительной власти, осуществляющим функции по выработке государственной политики и нормативно-правовому регулированию в сфере образования, и локальными нормативными актами КГБУ ДО «Детский технопарк Алтайского края Кванториум.22».</a:t>
            </a:r>
          </a:p>
          <a:p>
            <a:pPr algn="just"/>
            <a:r>
              <a:rPr lang="ru-RU" sz="1600" dirty="0" smtClean="0"/>
              <a:t>Содержание дополнительных общеразвивающих программ и сроки обучения по ним определяются образовательной программой, разработанной и утвержденной КГБУ ДО «Детский технопарк Алтайского края Кванториум.22».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38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192.168.1.107\обмен\РАСШИТЬ\постранично\Мобильный технопарк Кванториум - 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9" y="560172"/>
            <a:ext cx="10526293" cy="592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192.168.1.107\обмен\РАСШИТЬ\постранично\Мобильный технопарк Кванториум - 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6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6036" y="764178"/>
            <a:ext cx="8514216" cy="768531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6036" y="5258353"/>
            <a:ext cx="8915399" cy="112628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В 2024 году Мобильный технопарк побывал в 2 агломерациях Алтайского края: </a:t>
            </a:r>
            <a:br>
              <a:rPr lang="ru-RU" dirty="0"/>
            </a:br>
            <a:r>
              <a:rPr lang="ru-RU" dirty="0"/>
              <a:t>Зональный район, </a:t>
            </a:r>
            <a:r>
              <a:rPr lang="ru-RU" dirty="0" err="1"/>
              <a:t>Шипуновский</a:t>
            </a:r>
            <a:r>
              <a:rPr lang="ru-RU" dirty="0"/>
              <a:t> район.</a:t>
            </a:r>
            <a:br>
              <a:rPr lang="ru-RU" dirty="0"/>
            </a:br>
            <a:r>
              <a:rPr lang="ru-RU" dirty="0"/>
              <a:t>541 школьников под руководством педагогов дополнительного образования освоили программы дополнительного образования </a:t>
            </a:r>
            <a:br>
              <a:rPr lang="ru-RU" dirty="0"/>
            </a:br>
            <a:r>
              <a:rPr lang="ru-RU" dirty="0"/>
              <a:t>Мобильного технопарка «</a:t>
            </a:r>
            <a:r>
              <a:rPr lang="ru-RU" dirty="0" err="1"/>
              <a:t>Кванториум</a:t>
            </a:r>
            <a:r>
              <a:rPr lang="ru-RU" dirty="0"/>
              <a:t>»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77" y="398253"/>
            <a:ext cx="6480133" cy="48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708" y="132790"/>
            <a:ext cx="9699258" cy="712321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Массовые мероприятия в 2024 году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59746" y="1210492"/>
            <a:ext cx="501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2024 году Мобильный технопарк провел</a:t>
            </a:r>
            <a:br>
              <a:rPr lang="ru-RU" dirty="0" smtClean="0"/>
            </a:br>
            <a:r>
              <a:rPr lang="ru-RU" dirty="0" smtClean="0"/>
              <a:t>6 образовательных мастер-классов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74932"/>
              </p:ext>
            </p:extLst>
          </p:nvPr>
        </p:nvGraphicFramePr>
        <p:xfrm>
          <a:off x="7344413" y="1789090"/>
          <a:ext cx="4678254" cy="332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21">
                  <a:extLst>
                    <a:ext uri="{9D8B030D-6E8A-4147-A177-3AD203B41FA5}">
                      <a16:colId xmlns="" xmlns:a16="http://schemas.microsoft.com/office/drawing/2014/main" val="1593415791"/>
                    </a:ext>
                  </a:extLst>
                </a:gridCol>
                <a:gridCol w="1794933">
                  <a:extLst>
                    <a:ext uri="{9D8B030D-6E8A-4147-A177-3AD203B41FA5}">
                      <a16:colId xmlns="" xmlns:a16="http://schemas.microsoft.com/office/drawing/2014/main" val="2809105370"/>
                    </a:ext>
                  </a:extLst>
                </a:gridCol>
              </a:tblGrid>
              <a:tr h="3769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Площадка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Кол-во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обуч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886862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Образовательный мастер-класс в </a:t>
                      </a:r>
                      <a:r>
                        <a:rPr lang="ru-RU" sz="1050" smtClean="0"/>
                        <a:t>Мамонтовском  районе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279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7664649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Программа </a:t>
                      </a:r>
                      <a:r>
                        <a:rPr lang="ru-RU" sz="1050" dirty="0" err="1" smtClean="0"/>
                        <a:t>проТехнику</a:t>
                      </a:r>
                      <a:r>
                        <a:rPr lang="ru-RU" sz="1050" dirty="0" smtClean="0"/>
                        <a:t> «</a:t>
                      </a:r>
                      <a:r>
                        <a:rPr lang="ru-RU" sz="1050" dirty="0" err="1" smtClean="0"/>
                        <a:t>ДеТвоРа</a:t>
                      </a:r>
                      <a:r>
                        <a:rPr lang="ru-RU" sz="1050" dirty="0" smtClean="0"/>
                        <a:t>» (Детство. Творчество. Развитие), </a:t>
                      </a:r>
                      <a:br>
                        <a:rPr lang="ru-RU" sz="1050" dirty="0" smtClean="0"/>
                      </a:br>
                      <a:r>
                        <a:rPr lang="ru-RU" sz="1050" dirty="0" smtClean="0"/>
                        <a:t>г. Новоалтайск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159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457245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Программа </a:t>
                      </a:r>
                      <a:r>
                        <a:rPr lang="ru-RU" sz="1050" dirty="0" err="1" smtClean="0"/>
                        <a:t>проТехнику</a:t>
                      </a:r>
                      <a:r>
                        <a:rPr lang="ru-RU" sz="1050" dirty="0" smtClean="0"/>
                        <a:t> «</a:t>
                      </a:r>
                      <a:r>
                        <a:rPr lang="ru-RU" sz="1050" dirty="0" err="1" smtClean="0"/>
                        <a:t>ДеТвоРа</a:t>
                      </a:r>
                      <a:r>
                        <a:rPr lang="ru-RU" sz="1050" dirty="0" smtClean="0"/>
                        <a:t>» (Детство. Творчество. Развитие) г. Рубцовск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471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2131145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Образовательный мастер-класс с Зональном районе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291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8829228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Образовательный мастер-класс в </a:t>
                      </a:r>
                      <a:r>
                        <a:rPr lang="ru-RU" sz="1050" dirty="0" err="1" smtClean="0"/>
                        <a:t>Шипуновском</a:t>
                      </a:r>
                      <a:r>
                        <a:rPr lang="ru-RU" sz="1050" dirty="0" smtClean="0"/>
                        <a:t> районе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409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7269859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Программа  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проТехнику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ДеТвоРа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(Детство. Творчество. Развитие) г. Барнаул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344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979223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59746" y="51757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прошли обучение по массовым мероприятиям 1953 обучающихся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" y="1286933"/>
            <a:ext cx="6318008" cy="4212005"/>
          </a:xfrm>
        </p:spPr>
      </p:pic>
    </p:spTree>
    <p:extLst>
      <p:ext uri="{BB962C8B-B14F-4D97-AF65-F5344CB8AC3E}">
        <p14:creationId xmlns:p14="http://schemas.microsoft.com/office/powerpoint/2010/main" val="4560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810265"/>
            <a:ext cx="8915399" cy="226278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826</TotalTime>
  <Words>265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Возможности мобильного технопарка «Кванториум» в образовательных учреждениях Алтайского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Массовые мероприятия в 2024 году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Внебюджетное обучение</dc:title>
  <dc:creator>user</dc:creator>
  <cp:lastModifiedBy>Горбатова О.Н.</cp:lastModifiedBy>
  <cp:revision>56</cp:revision>
  <cp:lastPrinted>2021-10-01T02:39:28Z</cp:lastPrinted>
  <dcterms:created xsi:type="dcterms:W3CDTF">2021-09-30T04:03:41Z</dcterms:created>
  <dcterms:modified xsi:type="dcterms:W3CDTF">2024-05-22T08:10:15Z</dcterms:modified>
</cp:coreProperties>
</file>