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58" r:id="rId5"/>
    <p:sldId id="260" r:id="rId6"/>
    <p:sldId id="261" r:id="rId7"/>
    <p:sldId id="266" r:id="rId8"/>
    <p:sldId id="265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6EB72-F847-4A56-BE35-850296DDCEC3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5FFF8-851B-4B96-B12B-E79EE19C9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0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FFF8-851B-4B96-B12B-E79EE19C96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4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E111-0CEA-4A58-B175-5BD89CC9ED4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2B0F-0FDE-480B-82A6-57E53D129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9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E111-0CEA-4A58-B175-5BD89CC9ED4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2B0F-0FDE-480B-82A6-57E53D129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5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E111-0CEA-4A58-B175-5BD89CC9ED4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2B0F-0FDE-480B-82A6-57E53D129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E111-0CEA-4A58-B175-5BD89CC9ED4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2B0F-0FDE-480B-82A6-57E53D129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9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E111-0CEA-4A58-B175-5BD89CC9ED4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2B0F-0FDE-480B-82A6-57E53D129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8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E111-0CEA-4A58-B175-5BD89CC9ED4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2B0F-0FDE-480B-82A6-57E53D129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7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E111-0CEA-4A58-B175-5BD89CC9ED4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2B0F-0FDE-480B-82A6-57E53D129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2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E111-0CEA-4A58-B175-5BD89CC9ED4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2B0F-0FDE-480B-82A6-57E53D129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44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E111-0CEA-4A58-B175-5BD89CC9ED4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2B0F-0FDE-480B-82A6-57E53D129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8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E111-0CEA-4A58-B175-5BD89CC9ED4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2B0F-0FDE-480B-82A6-57E53D129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E111-0CEA-4A58-B175-5BD89CC9ED4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2B0F-0FDE-480B-82A6-57E53D129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0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BE111-0CEA-4A58-B175-5BD89CC9ED4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72B0F-0FDE-480B-82A6-57E53D129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2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youtube.com/@andreyobodchuk7945/video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vk.com/id16030374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t.me/+PhCaSAzU5jo1YjE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Андрей Анатольевич </a:t>
            </a:r>
            <a:r>
              <a:rPr lang="ru-RU" dirty="0" err="1"/>
              <a:t>О</a:t>
            </a:r>
            <a:r>
              <a:rPr lang="ru-RU" dirty="0" err="1" smtClean="0"/>
              <a:t>бодчук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34" y="1825625"/>
            <a:ext cx="5697332" cy="4351338"/>
          </a:xfrm>
        </p:spPr>
      </p:pic>
    </p:spTree>
    <p:extLst>
      <p:ext uri="{BB962C8B-B14F-4D97-AF65-F5344CB8AC3E}">
        <p14:creationId xmlns:p14="http://schemas.microsoft.com/office/powerpoint/2010/main" val="9362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Всем удачи, спортивных и творческих побед!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2070894"/>
            <a:ext cx="3326674" cy="4435565"/>
          </a:xfrm>
        </p:spPr>
      </p:pic>
    </p:spTree>
    <p:extLst>
      <p:ext uri="{BB962C8B-B14F-4D97-AF65-F5344CB8AC3E}">
        <p14:creationId xmlns:p14="http://schemas.microsoft.com/office/powerpoint/2010/main" val="24236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98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Андрей </a:t>
            </a:r>
            <a:r>
              <a:rPr lang="ru-RU" sz="3200" b="1" dirty="0" err="1"/>
              <a:t>Ободчук</a:t>
            </a:r>
            <a:r>
              <a:rPr lang="ru-RU" sz="3200" b="1" dirty="0"/>
              <a:t> родился 28 сентября 1955 года в Тюмени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В это время </a:t>
            </a:r>
            <a:r>
              <a:rPr lang="ru-RU" dirty="0"/>
              <a:t>в Сибири началась вспышка </a:t>
            </a:r>
            <a:r>
              <a:rPr lang="ru-RU" dirty="0" smtClean="0"/>
              <a:t>полиомиелита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Малышу поставили страшный диагноз и дали максимум </a:t>
            </a:r>
            <a:r>
              <a:rPr lang="ru-RU" dirty="0" smtClean="0"/>
              <a:t>полгода. </a:t>
            </a:r>
            <a:r>
              <a:rPr lang="ru-RU" dirty="0"/>
              <a:t> Но </a:t>
            </a:r>
            <a:r>
              <a:rPr lang="ru-RU" dirty="0" smtClean="0"/>
              <a:t>Андрей </a:t>
            </a:r>
            <a:r>
              <a:rPr lang="ru-RU" dirty="0"/>
              <a:t>выжил</a:t>
            </a:r>
            <a:r>
              <a:rPr lang="ru-RU" dirty="0" smtClean="0"/>
              <a:t>. В дальнейшем, после </a:t>
            </a:r>
            <a:r>
              <a:rPr lang="ru-RU" dirty="0"/>
              <a:t>успешной операции </a:t>
            </a:r>
            <a:r>
              <a:rPr lang="ru-RU" dirty="0" err="1"/>
              <a:t>Ободчук</a:t>
            </a:r>
            <a:r>
              <a:rPr lang="ru-RU" dirty="0"/>
              <a:t> смог ходить на костылях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В 1994 годы Андрей Анатольевич стал международным мастером, первым в Тюменской области и первым в мире среди инвалидов. Его рейтинг достигал отметки 2450. </a:t>
            </a:r>
            <a:r>
              <a:rPr lang="ru-RU" dirty="0" err="1"/>
              <a:t>Ободчук</a:t>
            </a:r>
            <a:r>
              <a:rPr lang="ru-RU" dirty="0"/>
              <a:t> – известный теоретик, автор книги «Дебют четырёх коней</a:t>
            </a:r>
            <a:r>
              <a:rPr lang="ru-RU" dirty="0" smtClean="0"/>
              <a:t>» и многих других.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9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4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Серия «Шахматный университет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63206"/>
            <a:ext cx="7297783" cy="4855889"/>
          </a:xfrm>
        </p:spPr>
      </p:pic>
    </p:spTree>
    <p:extLst>
      <p:ext uri="{BB962C8B-B14F-4D97-AF65-F5344CB8AC3E}">
        <p14:creationId xmlns:p14="http://schemas.microsoft.com/office/powerpoint/2010/main" val="32109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Достижения Андрея </a:t>
            </a:r>
            <a:r>
              <a:rPr lang="ru-RU" dirty="0" err="1" smtClean="0"/>
              <a:t>Ободчука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 Андрей </a:t>
            </a:r>
            <a:r>
              <a:rPr lang="ru-RU" dirty="0" err="1"/>
              <a:t>Ободчук</a:t>
            </a:r>
            <a:r>
              <a:rPr lang="ru-RU" dirty="0"/>
              <a:t> – </a:t>
            </a:r>
            <a:r>
              <a:rPr lang="ru-RU" dirty="0" smtClean="0"/>
              <a:t>десятикратный </a:t>
            </a:r>
            <a:r>
              <a:rPr lang="ru-RU" dirty="0"/>
              <a:t>чемпион мира и девятикратный чемпион России по шахматам среди инвалидов с поражением опорно-двигательного аппарата. Мастер регулярно играет за команду IPCA на Всемирных шахматных Олимпиадах.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Андрей </a:t>
            </a:r>
            <a:r>
              <a:rPr lang="ru-RU" dirty="0" err="1"/>
              <a:t>Ободчук</a:t>
            </a:r>
            <a:r>
              <a:rPr lang="ru-RU" dirty="0"/>
              <a:t> – известный в России и за рубежом тренер. Работал с молодыми талантами в Тюмени, </a:t>
            </a:r>
            <a:r>
              <a:rPr lang="ru-RU" dirty="0" err="1"/>
              <a:t>Пойковском</a:t>
            </a:r>
            <a:r>
              <a:rPr lang="ru-RU" dirty="0"/>
              <a:t>, Ханты-Мансийске, Геленджике, а также заграницей - в Китае и Греции. Среди его воспитанников призеры российских первенств и мастера: Ирина </a:t>
            </a:r>
            <a:r>
              <a:rPr lang="ru-RU" dirty="0" err="1"/>
              <a:t>Дроговоз</a:t>
            </a:r>
            <a:r>
              <a:rPr lang="ru-RU" dirty="0"/>
              <a:t>, Илья </a:t>
            </a:r>
            <a:r>
              <a:rPr lang="ru-RU" dirty="0" err="1"/>
              <a:t>Маковеев</a:t>
            </a:r>
            <a:r>
              <a:rPr lang="ru-RU" dirty="0"/>
              <a:t>, Гордей Колесов, Кирилл Котляр, Эмиль </a:t>
            </a:r>
            <a:r>
              <a:rPr lang="ru-RU" dirty="0" err="1"/>
              <a:t>Мусакаев</a:t>
            </a:r>
            <a:r>
              <a:rPr lang="ru-RU" dirty="0"/>
              <a:t> и Александр Копылов.</a:t>
            </a:r>
          </a:p>
        </p:txBody>
      </p:sp>
    </p:spTree>
    <p:extLst>
      <p:ext uri="{BB962C8B-B14F-4D97-AF65-F5344CB8AC3E}">
        <p14:creationId xmlns:p14="http://schemas.microsoft.com/office/powerpoint/2010/main" val="15902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Победы и уроки Гордея Колесова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64" y="1825625"/>
            <a:ext cx="8662072" cy="4351338"/>
          </a:xfrm>
        </p:spPr>
      </p:pic>
    </p:spTree>
    <p:extLst>
      <p:ext uri="{BB962C8B-B14F-4D97-AF65-F5344CB8AC3E}">
        <p14:creationId xmlns:p14="http://schemas.microsoft.com/office/powerpoint/2010/main" val="26325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Андрей Анатольевич с детьми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5892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069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Андрей </a:t>
            </a:r>
            <a:r>
              <a:rPr lang="ru-RU" sz="3600" dirty="0" err="1" smtClean="0"/>
              <a:t>Ободчук</a:t>
            </a:r>
            <a:r>
              <a:rPr lang="ru-RU" sz="3600" dirty="0" smtClean="0"/>
              <a:t> на </a:t>
            </a:r>
            <a:r>
              <a:rPr lang="en-US" sz="3600" dirty="0" smtClean="0"/>
              <a:t>YouTube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>
                <a:hlinkClick r:id="rId2"/>
              </a:rPr>
              <a:t>https://www.youtube.com/@andreyobodchuk7945/videos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90" y="2987040"/>
            <a:ext cx="2258060" cy="2258060"/>
          </a:xfrm>
        </p:spPr>
      </p:pic>
    </p:spTree>
    <p:extLst>
      <p:ext uri="{BB962C8B-B14F-4D97-AF65-F5344CB8AC3E}">
        <p14:creationId xmlns:p14="http://schemas.microsoft.com/office/powerpoint/2010/main" val="17545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Андрей </a:t>
            </a:r>
            <a:r>
              <a:rPr lang="ru-RU" dirty="0" err="1"/>
              <a:t>Ободчук</a:t>
            </a:r>
            <a:r>
              <a:rPr lang="en-US" dirty="0"/>
              <a:t> </a:t>
            </a:r>
            <a:r>
              <a:rPr lang="ru-RU" dirty="0" err="1"/>
              <a:t>Вконтакте</a:t>
            </a:r>
            <a:r>
              <a:rPr lang="ru-RU" dirty="0"/>
              <a:t/>
            </a:r>
            <a:br>
              <a:rPr lang="ru-RU" dirty="0"/>
            </a:br>
            <a:r>
              <a:rPr lang="en-US" dirty="0">
                <a:hlinkClick r:id="rId2"/>
              </a:rPr>
              <a:t>https://vk.com/id160303742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31" y="2712425"/>
            <a:ext cx="1917519" cy="1917519"/>
          </a:xfrm>
        </p:spPr>
      </p:pic>
    </p:spTree>
    <p:extLst>
      <p:ext uri="{BB962C8B-B14F-4D97-AF65-F5344CB8AC3E}">
        <p14:creationId xmlns:p14="http://schemas.microsoft.com/office/powerpoint/2010/main" val="10694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1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Андрей </a:t>
            </a:r>
            <a:r>
              <a:rPr lang="ru-RU" dirty="0" err="1" smtClean="0"/>
              <a:t>Ободчук</a:t>
            </a:r>
            <a:r>
              <a:rPr lang="ru-RU" dirty="0" smtClean="0"/>
              <a:t> в </a:t>
            </a:r>
            <a:r>
              <a:rPr lang="en-US" dirty="0" err="1" smtClean="0"/>
              <a:t>Telegramm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https://t.me/+</a:t>
            </a:r>
            <a:r>
              <a:rPr lang="en-US" dirty="0" smtClean="0">
                <a:hlinkClick r:id="rId2"/>
              </a:rPr>
              <a:t>PhCaSAzU5jo1YjEy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06" y="3079796"/>
            <a:ext cx="2281101" cy="2281101"/>
          </a:xfrm>
        </p:spPr>
      </p:pic>
    </p:spTree>
    <p:extLst>
      <p:ext uri="{BB962C8B-B14F-4D97-AF65-F5344CB8AC3E}">
        <p14:creationId xmlns:p14="http://schemas.microsoft.com/office/powerpoint/2010/main" val="41487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98</Words>
  <Application>Microsoft Office PowerPoint</Application>
  <PresentationFormat>Широкоэкранный</PresentationFormat>
  <Paragraphs>14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Андрей Анатольевич Ободчук</vt:lpstr>
      <vt:lpstr>Андрей Ободчук родился 28 сентября 1955 года в Тюмени</vt:lpstr>
      <vt:lpstr>Серия «Шахматный университет </vt:lpstr>
      <vt:lpstr>Достижения Андрея Ободчука</vt:lpstr>
      <vt:lpstr>Победы и уроки Гордея Колесова</vt:lpstr>
      <vt:lpstr>Андрей Анатольевич с детьми</vt:lpstr>
      <vt:lpstr>Андрей Ободчук на YouTube https://www.youtube.com/@andreyobodchuk7945/videos</vt:lpstr>
      <vt:lpstr>Андрей Ободчук Вконтакте https://vk.com/id160303742</vt:lpstr>
      <vt:lpstr>Андрей Ободчук в Telegramm https://t.me/+PhCaSAzU5jo1YjEy </vt:lpstr>
      <vt:lpstr>Всем удачи, спортивных и творческих побед!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Аборнев С.М.</dc:creator>
  <cp:lastModifiedBy>Аборнев С.М.</cp:lastModifiedBy>
  <cp:revision>17</cp:revision>
  <dcterms:created xsi:type="dcterms:W3CDTF">2024-08-13T02:56:56Z</dcterms:created>
  <dcterms:modified xsi:type="dcterms:W3CDTF">2024-08-15T05:43:07Z</dcterms:modified>
</cp:coreProperties>
</file>