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10" r:id="rId3"/>
    <p:sldMasterId id="2147483825" r:id="rId4"/>
    <p:sldMasterId id="2147484130" r:id="rId5"/>
    <p:sldMasterId id="2147484142" r:id="rId6"/>
    <p:sldMasterId id="2147484170" r:id="rId7"/>
    <p:sldMasterId id="2147484188" r:id="rId8"/>
    <p:sldMasterId id="2147484205" r:id="rId9"/>
    <p:sldMasterId id="2147484218" r:id="rId10"/>
    <p:sldMasterId id="2147484235" r:id="rId11"/>
    <p:sldMasterId id="2147484247" r:id="rId12"/>
    <p:sldMasterId id="2147484264" r:id="rId13"/>
    <p:sldMasterId id="2147484312" r:id="rId14"/>
    <p:sldMasterId id="2147484329" r:id="rId15"/>
    <p:sldMasterId id="2147484356" r:id="rId16"/>
    <p:sldMasterId id="2147484388" r:id="rId17"/>
    <p:sldMasterId id="2147484405" r:id="rId18"/>
    <p:sldMasterId id="2147484408" r:id="rId19"/>
    <p:sldMasterId id="2147484414" r:id="rId20"/>
  </p:sldMasterIdLst>
  <p:notesMasterIdLst>
    <p:notesMasterId r:id="rId94"/>
  </p:notesMasterIdLst>
  <p:sldIdLst>
    <p:sldId id="256" r:id="rId21"/>
    <p:sldId id="634" r:id="rId22"/>
    <p:sldId id="633" r:id="rId23"/>
    <p:sldId id="644" r:id="rId24"/>
    <p:sldId id="645" r:id="rId25"/>
    <p:sldId id="648" r:id="rId26"/>
    <p:sldId id="649" r:id="rId27"/>
    <p:sldId id="646" r:id="rId28"/>
    <p:sldId id="636" r:id="rId29"/>
    <p:sldId id="637" r:id="rId30"/>
    <p:sldId id="544" r:id="rId31"/>
    <p:sldId id="635" r:id="rId32"/>
    <p:sldId id="546" r:id="rId33"/>
    <p:sldId id="547" r:id="rId34"/>
    <p:sldId id="562" r:id="rId35"/>
    <p:sldId id="554" r:id="rId36"/>
    <p:sldId id="555" r:id="rId37"/>
    <p:sldId id="564" r:id="rId38"/>
    <p:sldId id="565" r:id="rId39"/>
    <p:sldId id="622" r:id="rId40"/>
    <p:sldId id="623" r:id="rId41"/>
    <p:sldId id="566" r:id="rId42"/>
    <p:sldId id="624" r:id="rId43"/>
    <p:sldId id="580" r:id="rId44"/>
    <p:sldId id="567" r:id="rId45"/>
    <p:sldId id="568" r:id="rId46"/>
    <p:sldId id="569" r:id="rId47"/>
    <p:sldId id="650" r:id="rId48"/>
    <p:sldId id="651" r:id="rId49"/>
    <p:sldId id="615" r:id="rId50"/>
    <p:sldId id="652" r:id="rId51"/>
    <p:sldId id="616" r:id="rId52"/>
    <p:sldId id="653" r:id="rId53"/>
    <p:sldId id="654" r:id="rId54"/>
    <p:sldId id="655" r:id="rId55"/>
    <p:sldId id="656" r:id="rId56"/>
    <p:sldId id="657" r:id="rId57"/>
    <p:sldId id="660" r:id="rId58"/>
    <p:sldId id="570" r:id="rId59"/>
    <p:sldId id="571" r:id="rId60"/>
    <p:sldId id="572" r:id="rId61"/>
    <p:sldId id="573" r:id="rId62"/>
    <p:sldId id="574" r:id="rId63"/>
    <p:sldId id="575" r:id="rId64"/>
    <p:sldId id="576" r:id="rId65"/>
    <p:sldId id="577" r:id="rId66"/>
    <p:sldId id="578" r:id="rId67"/>
    <p:sldId id="658" r:id="rId68"/>
    <p:sldId id="579" r:id="rId69"/>
    <p:sldId id="583" r:id="rId70"/>
    <p:sldId id="584" r:id="rId71"/>
    <p:sldId id="585" r:id="rId72"/>
    <p:sldId id="586" r:id="rId73"/>
    <p:sldId id="587" r:id="rId74"/>
    <p:sldId id="588" r:id="rId75"/>
    <p:sldId id="589" r:id="rId76"/>
    <p:sldId id="590" r:id="rId77"/>
    <p:sldId id="592" r:id="rId78"/>
    <p:sldId id="659" r:id="rId79"/>
    <p:sldId id="599" r:id="rId80"/>
    <p:sldId id="601" r:id="rId81"/>
    <p:sldId id="602" r:id="rId82"/>
    <p:sldId id="619" r:id="rId83"/>
    <p:sldId id="620" r:id="rId84"/>
    <p:sldId id="621" r:id="rId85"/>
    <p:sldId id="603" r:id="rId86"/>
    <p:sldId id="604" r:id="rId87"/>
    <p:sldId id="605" r:id="rId88"/>
    <p:sldId id="523" r:id="rId89"/>
    <p:sldId id="301" r:id="rId90"/>
    <p:sldId id="526" r:id="rId91"/>
    <p:sldId id="608" r:id="rId92"/>
    <p:sldId id="527" r:id="rId93"/>
  </p:sldIdLst>
  <p:sldSz cx="10691813" cy="7559675"/>
  <p:notesSz cx="6797675" cy="9928225"/>
  <p:defaultTextStyle>
    <a:defPPr>
      <a:defRPr lang="en-US"/>
    </a:defPPr>
    <a:lvl1pPr marL="0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4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87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03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2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" userDrawn="1">
          <p15:clr>
            <a:srgbClr val="A4A3A4"/>
          </p15:clr>
        </p15:guide>
        <p15:guide id="2" orient="horz" pos="975" userDrawn="1">
          <p15:clr>
            <a:srgbClr val="A4A3A4"/>
          </p15:clr>
        </p15:guide>
        <p15:guide id="3" pos="6112" userDrawn="1">
          <p15:clr>
            <a:srgbClr val="A4A3A4"/>
          </p15:clr>
        </p15:guide>
        <p15:guide id="4" orient="horz" pos="4150" userDrawn="1">
          <p15:clr>
            <a:srgbClr val="A4A3A4"/>
          </p15:clr>
        </p15:guide>
        <p15:guide id="5" orient="horz" pos="976">
          <p15:clr>
            <a:srgbClr val="A4A3A4"/>
          </p15:clr>
        </p15:guide>
        <p15:guide id="6" pos="4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A2C52D"/>
    <a:srgbClr val="1398D6"/>
    <a:srgbClr val="A88C54"/>
    <a:srgbClr val="2B438E"/>
    <a:srgbClr val="29A3DE"/>
    <a:srgbClr val="E96121"/>
    <a:srgbClr val="E03C26"/>
    <a:srgbClr val="1D7442"/>
    <a:srgbClr val="CC3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5" autoAdjust="0"/>
    <p:restoredTop sz="99877" autoAdjust="0"/>
  </p:normalViewPr>
  <p:slideViewPr>
    <p:cSldViewPr snapToGrid="0">
      <p:cViewPr varScale="1">
        <p:scale>
          <a:sx n="106" d="100"/>
          <a:sy n="106" d="100"/>
        </p:scale>
        <p:origin x="1446" y="102"/>
      </p:cViewPr>
      <p:guideLst>
        <p:guide pos="487"/>
        <p:guide orient="horz" pos="975"/>
        <p:guide pos="6112"/>
        <p:guide orient="horz" pos="4150"/>
        <p:guide orient="horz" pos="976"/>
        <p:guide pos="4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3" d="100"/>
          <a:sy n="123" d="100"/>
        </p:scale>
        <p:origin x="49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presProps" Target="presProp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9675-295A-0243-AB77-2660C53AF8F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5AE28-77C4-A94D-9F91-7D0D518A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6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394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788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18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576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6970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3645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9758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15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="" xmlns:a16="http://schemas.microsoft.com/office/drawing/2014/main" id="{993756EA-9F43-4B97-9E08-C14DEF6CC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5709ADF-BEBD-4D8C-A367-26A4F761B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121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1988" name="Номер слайда 3">
            <a:extLst>
              <a:ext uri="{FF2B5EF4-FFF2-40B4-BE49-F238E27FC236}">
                <a16:creationId xmlns="" xmlns:a16="http://schemas.microsoft.com/office/drawing/2014/main" id="{07ACA861-FC74-4EF9-8A22-A78D24ACD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F1B87B2-D919-44F8-BE16-B67500522F89}" type="slidenum">
              <a:rPr lang="ru-RU" altLang="ru-RU">
                <a:solidFill>
                  <a:prstClr val="black"/>
                </a:solidFill>
                <a:ea typeface="FontAwesome"/>
                <a:cs typeface="FontAwesome"/>
              </a:rPr>
              <a:pPr/>
              <a:t>36</a:t>
            </a:fld>
            <a:endParaRPr lang="ru-RU" altLang="ru-RU">
              <a:solidFill>
                <a:prstClr val="black"/>
              </a:solidFill>
              <a:ea typeface="FontAwesome"/>
              <a:cs typeface="FontAwesome"/>
            </a:endParaRPr>
          </a:p>
        </p:txBody>
      </p:sp>
    </p:spTree>
    <p:extLst>
      <p:ext uri="{BB962C8B-B14F-4D97-AF65-F5344CB8AC3E}">
        <p14:creationId xmlns:p14="http://schemas.microsoft.com/office/powerpoint/2010/main" val="64563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ts val="1200"/>
              <a:buFont typeface="Calibri"/>
              <a:buNone/>
            </a:pPr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ts val="1200"/>
                <a:buFont typeface="Calibri"/>
                <a:buNone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6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0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81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614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9"/>
            <a:ext cx="5412730" cy="537226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0"/>
            </a:lvl1pPr>
            <a:lvl2pPr marL="400716" indent="0">
              <a:buNone/>
              <a:defRPr sz="1300"/>
            </a:lvl2pPr>
            <a:lvl3pPr marL="801433" indent="0">
              <a:buNone/>
              <a:defRPr sz="1000"/>
            </a:lvl3pPr>
            <a:lvl4pPr marL="1202150" indent="0">
              <a:buNone/>
              <a:defRPr sz="900"/>
            </a:lvl4pPr>
            <a:lvl5pPr marL="1602866" indent="0">
              <a:buNone/>
              <a:defRPr sz="900"/>
            </a:lvl5pPr>
            <a:lvl6pPr marL="2003584" indent="0">
              <a:buNone/>
              <a:defRPr sz="900"/>
            </a:lvl6pPr>
            <a:lvl7pPr marL="2404299" indent="0">
              <a:buNone/>
              <a:defRPr sz="900"/>
            </a:lvl7pPr>
            <a:lvl8pPr marL="2805016" indent="0">
              <a:buNone/>
              <a:defRPr sz="900"/>
            </a:lvl8pPr>
            <a:lvl9pPr marL="3205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081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690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455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19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7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06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166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78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779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3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64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4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4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2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9"/>
            <a:ext cx="5412730" cy="5372269"/>
          </a:xfrm>
        </p:spPr>
        <p:txBody>
          <a:bodyPr/>
          <a:lstStyle>
            <a:lvl1pPr marL="0" indent="0">
              <a:buNone/>
              <a:defRPr sz="2900"/>
            </a:lvl1pPr>
            <a:lvl2pPr marL="400716" indent="0">
              <a:buNone/>
              <a:defRPr sz="2500"/>
            </a:lvl2pPr>
            <a:lvl3pPr marL="801433" indent="0">
              <a:buNone/>
              <a:defRPr sz="2100"/>
            </a:lvl3pPr>
            <a:lvl4pPr marL="1202150" indent="0">
              <a:buNone/>
              <a:defRPr sz="1700"/>
            </a:lvl4pPr>
            <a:lvl5pPr marL="1602866" indent="0">
              <a:buNone/>
              <a:defRPr sz="1700"/>
            </a:lvl5pPr>
            <a:lvl6pPr marL="2003584" indent="0">
              <a:buNone/>
              <a:defRPr sz="1700"/>
            </a:lvl6pPr>
            <a:lvl7pPr marL="2404299" indent="0">
              <a:buNone/>
              <a:defRPr sz="1700"/>
            </a:lvl7pPr>
            <a:lvl8pPr marL="2805016" indent="0">
              <a:buNone/>
              <a:defRPr sz="1700"/>
            </a:lvl8pPr>
            <a:lvl9pPr marL="32057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0"/>
            </a:lvl1pPr>
            <a:lvl2pPr marL="400716" indent="0">
              <a:buNone/>
              <a:defRPr sz="1300"/>
            </a:lvl2pPr>
            <a:lvl3pPr marL="801433" indent="0">
              <a:buNone/>
              <a:defRPr sz="1000"/>
            </a:lvl3pPr>
            <a:lvl4pPr marL="1202150" indent="0">
              <a:buNone/>
              <a:defRPr sz="900"/>
            </a:lvl4pPr>
            <a:lvl5pPr marL="1602866" indent="0">
              <a:buNone/>
              <a:defRPr sz="900"/>
            </a:lvl5pPr>
            <a:lvl6pPr marL="2003584" indent="0">
              <a:buNone/>
              <a:defRPr sz="900"/>
            </a:lvl6pPr>
            <a:lvl7pPr marL="2404299" indent="0">
              <a:buNone/>
              <a:defRPr sz="900"/>
            </a:lvl7pPr>
            <a:lvl8pPr marL="2805016" indent="0">
              <a:buNone/>
              <a:defRPr sz="900"/>
            </a:lvl8pPr>
            <a:lvl9pPr marL="3205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655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285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5509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104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770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8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265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324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727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784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0476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36053" y="-23711"/>
            <a:ext cx="4098528" cy="2549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4627" y="2985593"/>
            <a:ext cx="3874210" cy="1876316"/>
          </a:xfrm>
        </p:spPr>
        <p:txBody>
          <a:bodyPr>
            <a:normAutofit/>
          </a:bodyPr>
          <a:lstStyle>
            <a:lvl1pPr>
              <a:defRPr sz="396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4628" y="4873498"/>
            <a:ext cx="3870056" cy="1389610"/>
          </a:xfrm>
        </p:spPr>
        <p:txBody>
          <a:bodyPr>
            <a:normAutofit/>
          </a:bodyPr>
          <a:lstStyle>
            <a:lvl1pPr marL="0" indent="0" algn="l">
              <a:buNone/>
              <a:defRPr sz="1984">
                <a:solidFill>
                  <a:srgbClr val="424242"/>
                </a:solidFill>
              </a:defRPr>
            </a:lvl1pPr>
            <a:lvl2pPr marL="50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876" y="1672024"/>
            <a:ext cx="2494756" cy="827817"/>
          </a:xfrm>
        </p:spPr>
        <p:txBody>
          <a:bodyPr anchor="b"/>
          <a:lstStyle>
            <a:lvl1pPr algn="l">
              <a:defRPr sz="2646"/>
            </a:lvl1pPr>
          </a:lstStyle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1252" y="6305279"/>
            <a:ext cx="3310898" cy="40248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6054" y="6305279"/>
            <a:ext cx="752620" cy="402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45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55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207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699" y="3197630"/>
            <a:ext cx="7760998" cy="1501435"/>
          </a:xfrm>
        </p:spPr>
        <p:txBody>
          <a:bodyPr anchor="b"/>
          <a:lstStyle>
            <a:lvl1pPr algn="l">
              <a:defRPr sz="4409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702" y="4703873"/>
            <a:ext cx="7760997" cy="1675974"/>
          </a:xfrm>
        </p:spPr>
        <p:txBody>
          <a:bodyPr anchor="t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5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89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84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79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74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697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644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59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957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8867" y="2550131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1441" y="2550129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754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142" y="2552971"/>
            <a:ext cx="3574634" cy="705219"/>
          </a:xfrm>
        </p:spPr>
        <p:txBody>
          <a:bodyPr anchor="b"/>
          <a:lstStyle>
            <a:lvl1pPr marL="0" indent="0">
              <a:buNone/>
              <a:defRPr sz="2646" b="1">
                <a:solidFill>
                  <a:schemeClr val="accent1"/>
                </a:solidFill>
              </a:defRPr>
            </a:lvl1pPr>
            <a:lvl2pPr marL="503950" indent="0">
              <a:buNone/>
              <a:defRPr sz="2205" b="1"/>
            </a:lvl2pPr>
            <a:lvl3pPr marL="1007899" indent="0">
              <a:buNone/>
              <a:defRPr sz="1984" b="1"/>
            </a:lvl3pPr>
            <a:lvl4pPr marL="1511849" indent="0">
              <a:buNone/>
              <a:defRPr sz="1764" b="1"/>
            </a:lvl4pPr>
            <a:lvl5pPr marL="2015798" indent="0">
              <a:buNone/>
              <a:defRPr sz="1764" b="1"/>
            </a:lvl5pPr>
            <a:lvl6pPr marL="2519748" indent="0">
              <a:buNone/>
              <a:defRPr sz="1764" b="1"/>
            </a:lvl6pPr>
            <a:lvl7pPr marL="3023697" indent="0">
              <a:buNone/>
              <a:defRPr sz="1764" b="1"/>
            </a:lvl7pPr>
            <a:lvl8pPr marL="3527644" indent="0">
              <a:buNone/>
              <a:defRPr sz="1764" b="1"/>
            </a:lvl8pPr>
            <a:lvl9pPr marL="4031595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054" y="3279125"/>
            <a:ext cx="3998738" cy="312594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0237" y="2552972"/>
            <a:ext cx="3572961" cy="705219"/>
          </a:xfrm>
        </p:spPr>
        <p:txBody>
          <a:bodyPr anchor="b"/>
          <a:lstStyle>
            <a:lvl1pPr marL="0" indent="0">
              <a:buNone/>
              <a:defRPr sz="2646" b="1">
                <a:solidFill>
                  <a:schemeClr val="accent1"/>
                </a:solidFill>
              </a:defRPr>
            </a:lvl1pPr>
            <a:lvl2pPr marL="503950" indent="0">
              <a:buNone/>
              <a:defRPr sz="2205" b="1"/>
            </a:lvl2pPr>
            <a:lvl3pPr marL="1007899" indent="0">
              <a:buNone/>
              <a:defRPr sz="1984" b="1"/>
            </a:lvl3pPr>
            <a:lvl4pPr marL="1511849" indent="0">
              <a:buNone/>
              <a:defRPr sz="1764" b="1"/>
            </a:lvl4pPr>
            <a:lvl5pPr marL="2015798" indent="0">
              <a:buNone/>
              <a:defRPr sz="1764" b="1"/>
            </a:lvl5pPr>
            <a:lvl6pPr marL="2519748" indent="0">
              <a:buNone/>
              <a:defRPr sz="1764" b="1"/>
            </a:lvl6pPr>
            <a:lvl7pPr marL="3023697" indent="0">
              <a:buNone/>
              <a:defRPr sz="1764" b="1"/>
            </a:lvl7pPr>
            <a:lvl8pPr marL="3527644" indent="0">
              <a:buNone/>
              <a:defRPr sz="1764" b="1"/>
            </a:lvl8pPr>
            <a:lvl9pPr marL="4031595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441" y="3279125"/>
            <a:ext cx="3998738" cy="312594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507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083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768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058864" y="663540"/>
            <a:ext cx="4165243" cy="62263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863" y="944163"/>
            <a:ext cx="3613562" cy="5677730"/>
          </a:xfrm>
        </p:spPr>
        <p:txBody>
          <a:bodyPr/>
          <a:lstStyle>
            <a:lvl1pPr>
              <a:defRPr sz="2646"/>
            </a:lvl1pPr>
            <a:lvl2pPr>
              <a:defRPr sz="2425"/>
            </a:lvl2pPr>
            <a:lvl3pPr>
              <a:defRPr sz="2205"/>
            </a:lvl3pPr>
            <a:lvl4pPr>
              <a:defRPr sz="1984"/>
            </a:lvl4pPr>
            <a:lvl5pPr>
              <a:defRPr sz="1764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646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2149" y="2929404"/>
            <a:ext cx="3863940" cy="1612855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8360" y="4560270"/>
            <a:ext cx="3857172" cy="1673208"/>
          </a:xfrm>
        </p:spPr>
        <p:txBody>
          <a:bodyPr>
            <a:normAutofit/>
          </a:bodyPr>
          <a:lstStyle>
            <a:lvl1pPr marL="0" indent="0">
              <a:buNone/>
              <a:defRPr sz="1764">
                <a:solidFill>
                  <a:srgbClr val="424242"/>
                </a:solidFill>
              </a:defRPr>
            </a:lvl1pPr>
            <a:lvl2pPr marL="503950" indent="0">
              <a:buNone/>
              <a:defRPr sz="1323"/>
            </a:lvl2pPr>
            <a:lvl3pPr marL="1007899" indent="0">
              <a:buNone/>
              <a:defRPr sz="1102"/>
            </a:lvl3pPr>
            <a:lvl4pPr marL="1511849" indent="0">
              <a:buNone/>
              <a:defRPr sz="992"/>
            </a:lvl4pPr>
            <a:lvl5pPr marL="2015798" indent="0">
              <a:buNone/>
              <a:defRPr sz="992"/>
            </a:lvl5pPr>
            <a:lvl6pPr marL="2519748" indent="0">
              <a:buNone/>
              <a:defRPr sz="992"/>
            </a:lvl6pPr>
            <a:lvl7pPr marL="3023697" indent="0">
              <a:buNone/>
              <a:defRPr sz="992"/>
            </a:lvl7pPr>
            <a:lvl8pPr marL="3527644" indent="0">
              <a:buNone/>
              <a:defRPr sz="992"/>
            </a:lvl8pPr>
            <a:lvl9pPr marL="4031595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860020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058864" y="663540"/>
            <a:ext cx="4165243" cy="622636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24" y="2933154"/>
            <a:ext cx="3859744" cy="1612731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5402" y="764780"/>
            <a:ext cx="3928309" cy="6027581"/>
          </a:xfrm>
        </p:spPr>
        <p:txBody>
          <a:bodyPr/>
          <a:lstStyle>
            <a:lvl1pPr marL="0" indent="0">
              <a:buNone/>
              <a:defRPr sz="3527">
                <a:solidFill>
                  <a:schemeClr val="accent1"/>
                </a:solidFill>
              </a:defRPr>
            </a:lvl1pPr>
            <a:lvl2pPr marL="503950" indent="0">
              <a:buNone/>
              <a:defRPr sz="3086"/>
            </a:lvl2pPr>
            <a:lvl3pPr marL="1007899" indent="0">
              <a:buNone/>
              <a:defRPr sz="2646"/>
            </a:lvl3pPr>
            <a:lvl4pPr marL="1511849" indent="0">
              <a:buNone/>
              <a:defRPr sz="2205"/>
            </a:lvl4pPr>
            <a:lvl5pPr marL="2015798" indent="0">
              <a:buNone/>
              <a:defRPr sz="2205"/>
            </a:lvl5pPr>
            <a:lvl6pPr marL="2519748" indent="0">
              <a:buNone/>
              <a:defRPr sz="2205"/>
            </a:lvl6pPr>
            <a:lvl7pPr marL="3023697" indent="0">
              <a:buNone/>
              <a:defRPr sz="2205"/>
            </a:lvl7pPr>
            <a:lvl8pPr marL="3527644" indent="0">
              <a:buNone/>
              <a:defRPr sz="2205"/>
            </a:lvl8pPr>
            <a:lvl9pPr marL="4031595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6071" y="4556039"/>
            <a:ext cx="3859264" cy="1675035"/>
          </a:xfrm>
        </p:spPr>
        <p:txBody>
          <a:bodyPr>
            <a:normAutofit/>
          </a:bodyPr>
          <a:lstStyle>
            <a:lvl1pPr marL="0" indent="0">
              <a:buNone/>
              <a:defRPr sz="1764">
                <a:solidFill>
                  <a:srgbClr val="424242"/>
                </a:solidFill>
              </a:defRPr>
            </a:lvl1pPr>
            <a:lvl2pPr marL="503950" indent="0">
              <a:buNone/>
              <a:defRPr sz="1323"/>
            </a:lvl2pPr>
            <a:lvl3pPr marL="1007899" indent="0">
              <a:buNone/>
              <a:defRPr sz="1102"/>
            </a:lvl3pPr>
            <a:lvl4pPr marL="1511849" indent="0">
              <a:buNone/>
              <a:defRPr sz="992"/>
            </a:lvl4pPr>
            <a:lvl5pPr marL="2015798" indent="0">
              <a:buNone/>
              <a:defRPr sz="992"/>
            </a:lvl5pPr>
            <a:lvl6pPr marL="2519748" indent="0">
              <a:buNone/>
              <a:defRPr sz="992"/>
            </a:lvl6pPr>
            <a:lvl7pPr marL="3023697" indent="0">
              <a:buNone/>
              <a:defRPr sz="992"/>
            </a:lvl7pPr>
            <a:lvl8pPr marL="3527644" indent="0">
              <a:buNone/>
              <a:defRPr sz="992"/>
            </a:lvl8pPr>
            <a:lvl9pPr marL="4031595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646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64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010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606" y="1135546"/>
            <a:ext cx="1735728" cy="52694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590" y="1135546"/>
            <a:ext cx="6341779" cy="52694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4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5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7" y="402485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452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7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177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502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240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381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638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162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4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4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524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1292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6734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001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75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8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81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0473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01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323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1130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7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30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23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656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32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8" y="654077"/>
            <a:ext cx="9962802" cy="841617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9" y="1693854"/>
            <a:ext cx="4676879" cy="5021264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marL="400716" lvl="0" indent="-306103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700"/>
            </a:lvl1pPr>
            <a:lvl2pPr marL="801433" lvl="1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2pPr>
            <a:lvl3pPr marL="1202150" lvl="2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3pPr>
            <a:lvl4pPr marL="1602866" lvl="3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4pPr>
            <a:lvl5pPr marL="2003584" lvl="4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5pPr>
            <a:lvl6pPr marL="2404299" lvl="5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6pPr>
            <a:lvl7pPr marL="2805016" lvl="6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7pPr>
            <a:lvl8pPr marL="3205732" lvl="7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8pPr>
            <a:lvl9pPr marL="3606450" lvl="8" indent="-289406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92" y="1693854"/>
            <a:ext cx="4676879" cy="5021264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marL="400716" lvl="0" indent="-306103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700"/>
            </a:lvl1pPr>
            <a:lvl2pPr marL="801433" lvl="1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2pPr>
            <a:lvl3pPr marL="1202150" lvl="2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3pPr>
            <a:lvl4pPr marL="1602866" lvl="3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4pPr>
            <a:lvl5pPr marL="2003584" lvl="4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5pPr>
            <a:lvl6pPr marL="2404299" lvl="5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6pPr>
            <a:lvl7pPr marL="2805016" lvl="6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7pPr>
            <a:lvl8pPr marL="3205732" lvl="7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8pPr>
            <a:lvl9pPr marL="3606450" lvl="8" indent="-289406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912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023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905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4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4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135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9659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7457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948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490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8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917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6390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0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8" y="654077"/>
            <a:ext cx="9962802" cy="841617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221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760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8894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5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503972" lvl="0" indent="-38497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094"/>
            </a:lvl1pPr>
            <a:lvl2pPr marL="1007943" lvl="1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2pPr>
            <a:lvl3pPr marL="1511915" lvl="2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3pPr>
            <a:lvl4pPr marL="2015886" lvl="3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4pPr>
            <a:lvl5pPr marL="2519858" lvl="4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5pPr>
            <a:lvl6pPr marL="3023829" lvl="5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6pPr>
            <a:lvl7pPr marL="3527801" lvl="6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7pPr>
            <a:lvl8pPr marL="4031772" lvl="7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8pPr>
            <a:lvl9pPr marL="4535744" lvl="8" indent="-363979">
              <a:spcBef>
                <a:spcPts val="2315"/>
              </a:spcBef>
              <a:spcAft>
                <a:spcPts val="2315"/>
              </a:spcAft>
              <a:buSzPts val="1600"/>
              <a:buChar char="■"/>
              <a:defRPr sz="1764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8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503972" lvl="0" indent="-38497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094"/>
            </a:lvl1pPr>
            <a:lvl2pPr marL="1007943" lvl="1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2pPr>
            <a:lvl3pPr marL="1511915" lvl="2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3pPr>
            <a:lvl4pPr marL="2015886" lvl="3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4pPr>
            <a:lvl5pPr marL="2519858" lvl="4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5pPr>
            <a:lvl6pPr marL="3023829" lvl="5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6pPr>
            <a:lvl7pPr marL="3527801" lvl="6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7pPr>
            <a:lvl8pPr marL="4031772" lvl="7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8pPr>
            <a:lvl9pPr marL="4535744" lvl="8" indent="-363979">
              <a:spcBef>
                <a:spcPts val="2315"/>
              </a:spcBef>
              <a:spcAft>
                <a:spcPts val="2315"/>
              </a:spcAft>
              <a:buSzPts val="1600"/>
              <a:buChar char="■"/>
              <a:defRPr sz="1764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726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318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527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503972" lvl="0" indent="-363979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4"/>
            </a:lvl1pPr>
            <a:lvl2pPr marL="1007943" lvl="1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2pPr>
            <a:lvl3pPr marL="1511915" lvl="2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3pPr>
            <a:lvl4pPr marL="2015886" lvl="3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4pPr>
            <a:lvl5pPr marL="2519858" lvl="4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5pPr>
            <a:lvl6pPr marL="3023829" lvl="5" indent="-363979">
              <a:spcBef>
                <a:spcPts val="2315"/>
              </a:spcBef>
              <a:spcAft>
                <a:spcPts val="0"/>
              </a:spcAft>
              <a:buSzPts val="1600"/>
              <a:buChar char="■"/>
              <a:defRPr sz="1764"/>
            </a:lvl6pPr>
            <a:lvl7pPr marL="3527801" lvl="6" indent="-363979">
              <a:spcBef>
                <a:spcPts val="2315"/>
              </a:spcBef>
              <a:spcAft>
                <a:spcPts val="0"/>
              </a:spcAft>
              <a:buSzPts val="1600"/>
              <a:buChar char="●"/>
              <a:defRPr sz="1764"/>
            </a:lvl7pPr>
            <a:lvl8pPr marL="4031772" lvl="7" indent="-363979">
              <a:spcBef>
                <a:spcPts val="2315"/>
              </a:spcBef>
              <a:spcAft>
                <a:spcPts val="0"/>
              </a:spcAft>
              <a:buSzPts val="1600"/>
              <a:buChar char="○"/>
              <a:defRPr sz="1764"/>
            </a:lvl8pPr>
            <a:lvl9pPr marL="4535744" lvl="8" indent="-363979">
              <a:spcBef>
                <a:spcPts val="2315"/>
              </a:spcBef>
              <a:spcAft>
                <a:spcPts val="2315"/>
              </a:spcAft>
              <a:buSzPts val="1600"/>
              <a:buChar char="■"/>
              <a:defRPr sz="1764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197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7055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527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4372" tIns="134372" rIns="134372" bIns="134372" anchor="ctr" anchorCtr="0">
            <a:noAutofit/>
          </a:bodyPr>
          <a:lstStyle/>
          <a:p>
            <a:pPr defTabSz="1007943">
              <a:buClr>
                <a:srgbClr val="000000"/>
              </a:buClr>
              <a:buFont typeface="Arial"/>
              <a:buNone/>
            </a:pPr>
            <a:endParaRPr sz="154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6173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503972" lvl="0" indent="-419976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007943" lvl="1" indent="-384978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2pPr>
            <a:lvl3pPr marL="1511915" lvl="2" indent="-384978">
              <a:spcBef>
                <a:spcPts val="2315"/>
              </a:spcBef>
              <a:spcAft>
                <a:spcPts val="0"/>
              </a:spcAft>
              <a:buSzPts val="1900"/>
              <a:buChar char="■"/>
              <a:defRPr/>
            </a:lvl3pPr>
            <a:lvl4pPr marL="2015886" lvl="3" indent="-384978">
              <a:spcBef>
                <a:spcPts val="2315"/>
              </a:spcBef>
              <a:spcAft>
                <a:spcPts val="0"/>
              </a:spcAft>
              <a:buSzPts val="1900"/>
              <a:buChar char="●"/>
              <a:defRPr/>
            </a:lvl4pPr>
            <a:lvl5pPr marL="2519858" lvl="4" indent="-384978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5pPr>
            <a:lvl6pPr marL="3023829" lvl="5" indent="-384978">
              <a:spcBef>
                <a:spcPts val="2315"/>
              </a:spcBef>
              <a:spcAft>
                <a:spcPts val="0"/>
              </a:spcAft>
              <a:buSzPts val="1900"/>
              <a:buChar char="■"/>
              <a:defRPr/>
            </a:lvl6pPr>
            <a:lvl7pPr marL="3527801" lvl="6" indent="-384978">
              <a:spcBef>
                <a:spcPts val="2315"/>
              </a:spcBef>
              <a:spcAft>
                <a:spcPts val="0"/>
              </a:spcAft>
              <a:buSzPts val="1900"/>
              <a:buChar char="●"/>
              <a:defRPr/>
            </a:lvl7pPr>
            <a:lvl8pPr marL="4031772" lvl="7" indent="-384978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8pPr>
            <a:lvl9pPr marL="4535744" lvl="8" indent="-384978">
              <a:spcBef>
                <a:spcPts val="2315"/>
              </a:spcBef>
              <a:spcAft>
                <a:spcPts val="231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38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503972" lvl="0" indent="-25198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061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5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7637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5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503972" lvl="0" indent="-419976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007943" lvl="1" indent="-384978" algn="ctr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2pPr>
            <a:lvl3pPr marL="1511915" lvl="2" indent="-384978" algn="ctr">
              <a:spcBef>
                <a:spcPts val="2315"/>
              </a:spcBef>
              <a:spcAft>
                <a:spcPts val="0"/>
              </a:spcAft>
              <a:buSzPts val="1900"/>
              <a:buChar char="■"/>
              <a:defRPr/>
            </a:lvl3pPr>
            <a:lvl4pPr marL="2015886" lvl="3" indent="-384978" algn="ctr">
              <a:spcBef>
                <a:spcPts val="2315"/>
              </a:spcBef>
              <a:spcAft>
                <a:spcPts val="0"/>
              </a:spcAft>
              <a:buSzPts val="1900"/>
              <a:buChar char="●"/>
              <a:defRPr/>
            </a:lvl4pPr>
            <a:lvl5pPr marL="2519858" lvl="4" indent="-384978" algn="ctr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5pPr>
            <a:lvl6pPr marL="3023829" lvl="5" indent="-384978" algn="ctr">
              <a:spcBef>
                <a:spcPts val="2315"/>
              </a:spcBef>
              <a:spcAft>
                <a:spcPts val="0"/>
              </a:spcAft>
              <a:buSzPts val="1900"/>
              <a:buChar char="■"/>
              <a:defRPr/>
            </a:lvl6pPr>
            <a:lvl7pPr marL="3527801" lvl="6" indent="-384978" algn="ctr">
              <a:spcBef>
                <a:spcPts val="2315"/>
              </a:spcBef>
              <a:spcAft>
                <a:spcPts val="0"/>
              </a:spcAft>
              <a:buSzPts val="1900"/>
              <a:buChar char="●"/>
              <a:defRPr/>
            </a:lvl7pPr>
            <a:lvl8pPr marL="4031772" lvl="7" indent="-384978" algn="ctr">
              <a:spcBef>
                <a:spcPts val="2315"/>
              </a:spcBef>
              <a:spcAft>
                <a:spcPts val="0"/>
              </a:spcAft>
              <a:buSzPts val="1900"/>
              <a:buChar char="○"/>
              <a:defRPr/>
            </a:lvl8pPr>
            <a:lvl9pPr marL="4535744" lvl="8" indent="-384978" algn="ctr">
              <a:spcBef>
                <a:spcPts val="2315"/>
              </a:spcBef>
              <a:spcAft>
                <a:spcPts val="231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376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972" marR="0" lvl="0" indent="-447975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07943" marR="0" lvl="1" indent="-41997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11915" marR="0" lvl="2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5886" marR="0" lvl="3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19858" marR="0" lvl="4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23829" marR="0" lvl="5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27801" marR="0" lvl="6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31772" marR="0" lvl="7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35744" marR="0" lvl="8" indent="-377979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2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2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844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5" y="816599"/>
            <a:ext cx="3283313" cy="1110803"/>
          </a:xfrm>
          <a:prstGeom prst="rect">
            <a:avLst/>
          </a:prstGeom>
        </p:spPr>
        <p:txBody>
          <a:bodyPr spcFirstLastPara="1" wrap="square" lIns="121823" tIns="121823" rIns="121823" bIns="12182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5" y="2042369"/>
            <a:ext cx="3283313" cy="4673043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marL="400716" lvl="0" indent="-28940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marL="801433" lvl="1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2pPr>
            <a:lvl3pPr marL="1202150" lvl="2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3pPr>
            <a:lvl4pPr marL="1602866" lvl="3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4pPr>
            <a:lvl5pPr marL="2003584" lvl="4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5pPr>
            <a:lvl6pPr marL="2404299" lvl="5" indent="-289406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0"/>
            </a:lvl6pPr>
            <a:lvl7pPr marL="2805016" lvl="6" indent="-289406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0"/>
            </a:lvl7pPr>
            <a:lvl8pPr marL="3205732" lvl="7" indent="-289406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0"/>
            </a:lvl8pPr>
            <a:lvl9pPr marL="3606450" lvl="8" indent="-289406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662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2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41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645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874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33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29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9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691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5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972" marR="0" lvl="0" indent="-475973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5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07943" marR="0" lvl="1" indent="-44797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11915" marR="0" lvl="2" indent="-41997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5886" marR="0" lvl="3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19858" marR="0" lvl="4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23829" marR="0" lvl="5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27801" marR="0" lvl="6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31772" marR="0" lvl="7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35744" marR="0" lvl="8" indent="-39197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3972" marR="0" lvl="0" indent="-251986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07943" marR="0" lvl="1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11915" marR="0" lvl="2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5886" marR="0" lvl="3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19858" marR="0" lvl="4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23829" marR="0" lvl="5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27801" marR="0" lvl="6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31772" marR="0" lvl="7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35744" marR="0" lvl="8" indent="-25198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2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2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1207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37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8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956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0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8927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2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03" tIns="44101" rIns="88203" bIns="44101" rtlCol="0" anchor="ctr"/>
          <a:lstStyle/>
          <a:p>
            <a:pPr algn="ctr" defTabSz="441007"/>
            <a:endParaRPr lang="ru-RU" sz="1764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03" tIns="44101" rIns="88203" bIns="44101" rtlCol="0" anchor="ctr"/>
          <a:lstStyle/>
          <a:p>
            <a:pPr algn="ctr" defTabSz="441007"/>
            <a:endParaRPr lang="ru-RU" sz="1764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17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83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1007"/>
              <a:endParaRPr lang="ru-RU" sz="1433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861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2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03" tIns="44101" rIns="88203" bIns="44101" rtlCol="0" anchor="ctr"/>
          <a:lstStyle/>
          <a:p>
            <a:pPr algn="ctr" defTabSz="441007"/>
            <a:endParaRPr lang="ru-RU" sz="1764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03" tIns="44101" rIns="88203" bIns="44101" rtlCol="0" anchor="ctr"/>
          <a:lstStyle/>
          <a:p>
            <a:pPr algn="ctr" defTabSz="441007"/>
            <a:endParaRPr lang="ru-RU" sz="1764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5" y="0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1007"/>
                <a:endParaRPr lang="ru-RU" sz="1433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8272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42" y="661609"/>
            <a:ext cx="7445595" cy="6012356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550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7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468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268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780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3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3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315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746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4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4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56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6759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494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89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3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835" tIns="106835" rIns="106835" bIns="106835" anchor="ctr" anchorCtr="0">
            <a:noAutofit/>
          </a:bodyPr>
          <a:lstStyle/>
          <a:p>
            <a:pPr defTabSz="801433"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823" tIns="121823" rIns="121823" bIns="1218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22" y="1064211"/>
            <a:ext cx="4486405" cy="543099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marL="400716" lvl="0" indent="-333932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433" lvl="1" indent="-306103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150" lvl="2" indent="-306103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2866" lvl="3" indent="-306103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3584" lvl="4" indent="-306103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4299" lvl="5" indent="-306103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5016" lvl="6" indent="-306103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5732" lvl="7" indent="-306103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6450" lvl="8" indent="-306103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797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93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8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723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5817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821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99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0700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7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602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188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87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6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1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397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70" y="6217901"/>
            <a:ext cx="7014135" cy="889237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marL="400716" lvl="0" indent="-200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368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3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3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291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13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4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4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907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7284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2718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062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2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7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97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8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230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4594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4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0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27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730"/>
            <a:ext cx="9962802" cy="2885970"/>
          </a:xfrm>
          <a:prstGeom prst="rect">
            <a:avLst/>
          </a:prstGeom>
        </p:spPr>
        <p:txBody>
          <a:bodyPr spcFirstLastPara="1" wrap="square" lIns="121823" tIns="121823" rIns="121823" bIns="1218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8" y="4632997"/>
            <a:ext cx="9962802" cy="1911745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marL="400716" lvl="0" indent="-333932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433" lvl="1" indent="-306103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150" lvl="2" indent="-306103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2866" lvl="3" indent="-306103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3584" lvl="4" indent="-306103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4299" lvl="5" indent="-306103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5016" lvl="6" indent="-306103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5732" lvl="7" indent="-306103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6450" lvl="8" indent="-306103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249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0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054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3785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-1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-5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77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 sz="1524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99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-1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6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373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362" y="2343499"/>
            <a:ext cx="909343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725" y="4233418"/>
            <a:ext cx="74887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789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04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08" y="1738725"/>
            <a:ext cx="46537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9554" y="1738725"/>
            <a:ext cx="46537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844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14440"/>
            <a:ext cx="10692320" cy="224294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912" y="3918845"/>
            <a:ext cx="3095939" cy="229456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93817" y="3880761"/>
            <a:ext cx="3172624" cy="2370729"/>
          </a:xfrm>
          <a:custGeom>
            <a:avLst/>
            <a:gdLst/>
            <a:ahLst/>
            <a:cxnLst/>
            <a:rect l="l" t="t" r="r" b="b"/>
            <a:pathLst>
              <a:path w="3173095" h="2371725">
                <a:moveTo>
                  <a:pt x="290817" y="0"/>
                </a:moveTo>
                <a:lnTo>
                  <a:pt x="2882150" y="0"/>
                </a:lnTo>
                <a:lnTo>
                  <a:pt x="2910979" y="1397"/>
                </a:lnTo>
                <a:lnTo>
                  <a:pt x="2968002" y="13208"/>
                </a:lnTo>
                <a:lnTo>
                  <a:pt x="3044456" y="49657"/>
                </a:lnTo>
                <a:lnTo>
                  <a:pt x="3087382" y="85344"/>
                </a:lnTo>
                <a:lnTo>
                  <a:pt x="3122942" y="128650"/>
                </a:lnTo>
                <a:lnTo>
                  <a:pt x="3149612" y="177291"/>
                </a:lnTo>
                <a:lnTo>
                  <a:pt x="3166757" y="232790"/>
                </a:lnTo>
                <a:lnTo>
                  <a:pt x="3172599" y="290829"/>
                </a:lnTo>
                <a:lnTo>
                  <a:pt x="3172599" y="2081402"/>
                </a:lnTo>
                <a:lnTo>
                  <a:pt x="3166757" y="2139442"/>
                </a:lnTo>
                <a:lnTo>
                  <a:pt x="3149612" y="2194941"/>
                </a:lnTo>
                <a:lnTo>
                  <a:pt x="3122942" y="2243582"/>
                </a:lnTo>
                <a:lnTo>
                  <a:pt x="3087382" y="2286508"/>
                </a:lnTo>
                <a:lnTo>
                  <a:pt x="3044456" y="2322068"/>
                </a:lnTo>
                <a:lnTo>
                  <a:pt x="2995434" y="2348738"/>
                </a:lnTo>
                <a:lnTo>
                  <a:pt x="2939935" y="2365883"/>
                </a:lnTo>
                <a:lnTo>
                  <a:pt x="2882150" y="2371725"/>
                </a:lnTo>
                <a:lnTo>
                  <a:pt x="290817" y="2371725"/>
                </a:lnTo>
                <a:lnTo>
                  <a:pt x="232702" y="2365883"/>
                </a:lnTo>
                <a:lnTo>
                  <a:pt x="177253" y="2348738"/>
                </a:lnTo>
                <a:lnTo>
                  <a:pt x="128600" y="2322068"/>
                </a:lnTo>
                <a:lnTo>
                  <a:pt x="85318" y="2286635"/>
                </a:lnTo>
                <a:lnTo>
                  <a:pt x="49682" y="2243582"/>
                </a:lnTo>
                <a:lnTo>
                  <a:pt x="23063" y="2194941"/>
                </a:lnTo>
                <a:lnTo>
                  <a:pt x="5905" y="2139442"/>
                </a:lnTo>
                <a:lnTo>
                  <a:pt x="0" y="2081402"/>
                </a:lnTo>
                <a:lnTo>
                  <a:pt x="0" y="290829"/>
                </a:lnTo>
                <a:lnTo>
                  <a:pt x="5905" y="232790"/>
                </a:lnTo>
                <a:lnTo>
                  <a:pt x="23063" y="177291"/>
                </a:lnTo>
                <a:lnTo>
                  <a:pt x="49631" y="128650"/>
                </a:lnTo>
                <a:lnTo>
                  <a:pt x="85242" y="85344"/>
                </a:lnTo>
                <a:lnTo>
                  <a:pt x="128600" y="49657"/>
                </a:lnTo>
                <a:lnTo>
                  <a:pt x="177253" y="23113"/>
                </a:lnTo>
                <a:lnTo>
                  <a:pt x="232702" y="5969"/>
                </a:lnTo>
                <a:lnTo>
                  <a:pt x="290817" y="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3643" y="3819572"/>
            <a:ext cx="3095926" cy="236742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045549" y="3781488"/>
            <a:ext cx="3172624" cy="2443724"/>
          </a:xfrm>
          <a:custGeom>
            <a:avLst/>
            <a:gdLst/>
            <a:ahLst/>
            <a:cxnLst/>
            <a:rect l="l" t="t" r="r" b="b"/>
            <a:pathLst>
              <a:path w="3173095" h="2444750">
                <a:moveTo>
                  <a:pt x="187705" y="0"/>
                </a:moveTo>
                <a:lnTo>
                  <a:pt x="2985261" y="0"/>
                </a:lnTo>
                <a:lnTo>
                  <a:pt x="3021456" y="3810"/>
                </a:lnTo>
                <a:lnTo>
                  <a:pt x="3089275" y="32130"/>
                </a:lnTo>
                <a:lnTo>
                  <a:pt x="3140582" y="83438"/>
                </a:lnTo>
                <a:lnTo>
                  <a:pt x="3168904" y="151511"/>
                </a:lnTo>
                <a:lnTo>
                  <a:pt x="3172586" y="187705"/>
                </a:lnTo>
                <a:lnTo>
                  <a:pt x="3172586" y="2257425"/>
                </a:lnTo>
                <a:lnTo>
                  <a:pt x="3157981" y="2328926"/>
                </a:lnTo>
                <a:lnTo>
                  <a:pt x="3117596" y="2389251"/>
                </a:lnTo>
                <a:lnTo>
                  <a:pt x="3057271" y="2430018"/>
                </a:lnTo>
                <a:lnTo>
                  <a:pt x="2985261" y="2444750"/>
                </a:lnTo>
                <a:lnTo>
                  <a:pt x="187705" y="2444750"/>
                </a:lnTo>
                <a:lnTo>
                  <a:pt x="115824" y="2430018"/>
                </a:lnTo>
                <a:lnTo>
                  <a:pt x="55499" y="2389251"/>
                </a:lnTo>
                <a:lnTo>
                  <a:pt x="14731" y="2328926"/>
                </a:lnTo>
                <a:lnTo>
                  <a:pt x="0" y="2257425"/>
                </a:lnTo>
                <a:lnTo>
                  <a:pt x="0" y="187705"/>
                </a:lnTo>
                <a:lnTo>
                  <a:pt x="14731" y="115824"/>
                </a:lnTo>
                <a:lnTo>
                  <a:pt x="55499" y="55499"/>
                </a:lnTo>
                <a:lnTo>
                  <a:pt x="115824" y="14604"/>
                </a:lnTo>
                <a:lnTo>
                  <a:pt x="187705" y="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9636" y="3680058"/>
            <a:ext cx="4093744" cy="266596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11542" y="3641974"/>
            <a:ext cx="4170060" cy="2742683"/>
          </a:xfrm>
          <a:custGeom>
            <a:avLst/>
            <a:gdLst/>
            <a:ahLst/>
            <a:cxnLst/>
            <a:rect l="l" t="t" r="r" b="b"/>
            <a:pathLst>
              <a:path w="4170679" h="2743835">
                <a:moveTo>
                  <a:pt x="359790" y="0"/>
                </a:moveTo>
                <a:lnTo>
                  <a:pt x="3811269" y="0"/>
                </a:lnTo>
                <a:lnTo>
                  <a:pt x="3847211" y="1777"/>
                </a:lnTo>
                <a:lnTo>
                  <a:pt x="3917315" y="16383"/>
                </a:lnTo>
                <a:lnTo>
                  <a:pt x="3982212" y="43434"/>
                </a:lnTo>
                <a:lnTo>
                  <a:pt x="4039362" y="82550"/>
                </a:lnTo>
                <a:lnTo>
                  <a:pt x="4088257" y="131318"/>
                </a:lnTo>
                <a:lnTo>
                  <a:pt x="4127245" y="188595"/>
                </a:lnTo>
                <a:lnTo>
                  <a:pt x="4154423" y="253491"/>
                </a:lnTo>
                <a:lnTo>
                  <a:pt x="4169028" y="323850"/>
                </a:lnTo>
                <a:lnTo>
                  <a:pt x="4170680" y="359918"/>
                </a:lnTo>
                <a:lnTo>
                  <a:pt x="4170680" y="2383790"/>
                </a:lnTo>
                <a:lnTo>
                  <a:pt x="4163187" y="2455672"/>
                </a:lnTo>
                <a:lnTo>
                  <a:pt x="4142359" y="2522982"/>
                </a:lnTo>
                <a:lnTo>
                  <a:pt x="4108958" y="2584958"/>
                </a:lnTo>
                <a:lnTo>
                  <a:pt x="4065142" y="2638044"/>
                </a:lnTo>
                <a:lnTo>
                  <a:pt x="4012057" y="2681859"/>
                </a:lnTo>
                <a:lnTo>
                  <a:pt x="3950462" y="2715310"/>
                </a:lnTo>
                <a:lnTo>
                  <a:pt x="3883278" y="2736100"/>
                </a:lnTo>
                <a:lnTo>
                  <a:pt x="3811269" y="2743606"/>
                </a:lnTo>
                <a:lnTo>
                  <a:pt x="359790" y="2743606"/>
                </a:lnTo>
                <a:lnTo>
                  <a:pt x="287908" y="2736100"/>
                </a:lnTo>
                <a:lnTo>
                  <a:pt x="220599" y="2715310"/>
                </a:lnTo>
                <a:lnTo>
                  <a:pt x="158622" y="2681859"/>
                </a:lnTo>
                <a:lnTo>
                  <a:pt x="105537" y="2638044"/>
                </a:lnTo>
                <a:lnTo>
                  <a:pt x="61721" y="2584958"/>
                </a:lnTo>
                <a:lnTo>
                  <a:pt x="28320" y="2522982"/>
                </a:lnTo>
                <a:lnTo>
                  <a:pt x="7492" y="2455672"/>
                </a:lnTo>
                <a:lnTo>
                  <a:pt x="0" y="2383790"/>
                </a:lnTo>
                <a:lnTo>
                  <a:pt x="0" y="359918"/>
                </a:lnTo>
                <a:lnTo>
                  <a:pt x="7492" y="287909"/>
                </a:lnTo>
                <a:lnTo>
                  <a:pt x="28320" y="220725"/>
                </a:lnTo>
                <a:lnTo>
                  <a:pt x="61721" y="158750"/>
                </a:lnTo>
                <a:lnTo>
                  <a:pt x="105537" y="105537"/>
                </a:lnTo>
                <a:lnTo>
                  <a:pt x="158622" y="61722"/>
                </a:lnTo>
                <a:lnTo>
                  <a:pt x="220599" y="28321"/>
                </a:lnTo>
                <a:lnTo>
                  <a:pt x="287908" y="7493"/>
                </a:lnTo>
                <a:lnTo>
                  <a:pt x="359790" y="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9421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288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364472" y="1094342"/>
            <a:ext cx="9962802" cy="30169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364465" y="4165463"/>
            <a:ext cx="9962802" cy="11650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059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2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7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t" anchorCtr="0">
            <a:noAutofit/>
          </a:bodyPr>
          <a:lstStyle>
            <a:lvl1pPr marL="400716" marR="0" lvl="0" indent="-35619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433" marR="0" lvl="1" indent="-33393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150" marR="0" lvl="2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2866" marR="0" lvl="3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3584" marR="0" lvl="4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4299" marR="0" lvl="5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5016" marR="0" lvl="6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5732" marR="0" lvl="7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6450" marR="0" lvl="8" indent="-3005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33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433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33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433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33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45671" rIns="91368" bIns="4567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023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364465" y="3161218"/>
            <a:ext cx="9962802" cy="123712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68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355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64465" y="1693854"/>
            <a:ext cx="9962802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77979" lvl="0" indent="-31498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755957" lvl="1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2pPr>
            <a:lvl3pPr marL="1133936" lvl="2" indent="-288734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3pPr>
            <a:lvl4pPr marL="1511915" lvl="3" indent="-288734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4pPr>
            <a:lvl5pPr marL="1889893" lvl="4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5pPr>
            <a:lvl6pPr marL="2267872" lvl="5" indent="-288734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6pPr>
            <a:lvl7pPr marL="2645851" lvl="6" indent="-288734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7pPr>
            <a:lvl8pPr marL="3023829" lvl="7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8pPr>
            <a:lvl9pPr marL="3401808" lvl="8" indent="-288734" rtl="0">
              <a:spcBef>
                <a:spcPts val="1736"/>
              </a:spcBef>
              <a:spcAft>
                <a:spcPts val="173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332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364465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77979" lvl="0" indent="-288734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571"/>
            </a:lvl1pPr>
            <a:lvl2pPr marL="755957" lvl="1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2pPr>
            <a:lvl3pPr marL="1133936" lvl="2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3pPr>
            <a:lvl4pPr marL="1511915" lvl="3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4pPr>
            <a:lvl5pPr marL="1889893" lvl="4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5pPr>
            <a:lvl6pPr marL="2267872" lvl="5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6pPr>
            <a:lvl7pPr marL="2645851" lvl="6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7pPr>
            <a:lvl8pPr marL="3023829" lvl="7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8pPr>
            <a:lvl9pPr marL="3401808" lvl="8" indent="-272985" rtl="0">
              <a:spcBef>
                <a:spcPts val="1736"/>
              </a:spcBef>
              <a:spcAft>
                <a:spcPts val="1736"/>
              </a:spcAft>
              <a:buSzPts val="1600"/>
              <a:buChar char="■"/>
              <a:defRPr sz="1323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5650388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77979" lvl="0" indent="-288734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571"/>
            </a:lvl1pPr>
            <a:lvl2pPr marL="755957" lvl="1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2pPr>
            <a:lvl3pPr marL="1133936" lvl="2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3pPr>
            <a:lvl4pPr marL="1511915" lvl="3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4pPr>
            <a:lvl5pPr marL="1889893" lvl="4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5pPr>
            <a:lvl6pPr marL="2267872" lvl="5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6pPr>
            <a:lvl7pPr marL="2645851" lvl="6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7pPr>
            <a:lvl8pPr marL="3023829" lvl="7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8pPr>
            <a:lvl9pPr marL="3401808" lvl="8" indent="-272985" rtl="0">
              <a:spcBef>
                <a:spcPts val="1736"/>
              </a:spcBef>
              <a:spcAft>
                <a:spcPts val="1736"/>
              </a:spcAft>
              <a:buSzPts val="1600"/>
              <a:buChar char="■"/>
              <a:defRPr sz="1323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45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7579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2646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77979" lvl="0" indent="-27298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323"/>
            </a:lvl1pPr>
            <a:lvl2pPr marL="755957" lvl="1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2pPr>
            <a:lvl3pPr marL="1133936" lvl="2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3pPr>
            <a:lvl4pPr marL="1511915" lvl="3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4pPr>
            <a:lvl5pPr marL="1889893" lvl="4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5pPr>
            <a:lvl6pPr marL="2267872" lvl="5" indent="-272985" rtl="0">
              <a:spcBef>
                <a:spcPts val="1736"/>
              </a:spcBef>
              <a:spcAft>
                <a:spcPts val="0"/>
              </a:spcAft>
              <a:buSzPts val="1600"/>
              <a:buChar char="■"/>
              <a:defRPr sz="1323"/>
            </a:lvl6pPr>
            <a:lvl7pPr marL="2645851" lvl="6" indent="-272985" rtl="0">
              <a:spcBef>
                <a:spcPts val="1736"/>
              </a:spcBef>
              <a:spcAft>
                <a:spcPts val="0"/>
              </a:spcAft>
              <a:buSzPts val="1600"/>
              <a:buChar char="●"/>
              <a:defRPr sz="1323"/>
            </a:lvl7pPr>
            <a:lvl8pPr marL="3023829" lvl="7" indent="-272985" rtl="0">
              <a:spcBef>
                <a:spcPts val="1736"/>
              </a:spcBef>
              <a:spcAft>
                <a:spcPts val="0"/>
              </a:spcAft>
              <a:buSzPts val="1600"/>
              <a:buChar char="○"/>
              <a:defRPr sz="1323"/>
            </a:lvl8pPr>
            <a:lvl9pPr marL="3401808" lvl="8" indent="-272985" rtl="0">
              <a:spcBef>
                <a:spcPts val="1736"/>
              </a:spcBef>
              <a:spcAft>
                <a:spcPts val="1736"/>
              </a:spcAft>
              <a:buSzPts val="1600"/>
              <a:buChar char="■"/>
              <a:defRPr sz="1323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281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5291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429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0779" tIns="100779" rIns="100779" bIns="100779" anchor="ctr" anchorCtr="0">
            <a:noAutofit/>
          </a:bodyPr>
          <a:lstStyle/>
          <a:p>
            <a:pPr defTabSz="1007943">
              <a:buClr>
                <a:srgbClr val="000000"/>
              </a:buClr>
              <a:buFont typeface="Arial"/>
              <a:buNone/>
            </a:pPr>
            <a:endParaRPr sz="115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10444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463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10444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15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5775616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77979" lvl="0" indent="-31498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755957" lvl="1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2pPr>
            <a:lvl3pPr marL="1133936" lvl="2" indent="-288734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3pPr>
            <a:lvl4pPr marL="1511915" lvl="3" indent="-288734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4pPr>
            <a:lvl5pPr marL="1889893" lvl="4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5pPr>
            <a:lvl6pPr marL="2267872" lvl="5" indent="-288734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6pPr>
            <a:lvl7pPr marL="2645851" lvl="6" indent="-288734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7pPr>
            <a:lvl8pPr marL="3023829" lvl="7" indent="-288734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8pPr>
            <a:lvl9pPr marL="3401808" lvl="8" indent="-288734" rtl="0">
              <a:spcBef>
                <a:spcPts val="1736"/>
              </a:spcBef>
              <a:spcAft>
                <a:spcPts val="173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75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364464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77979" lvl="0" indent="-1889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702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364465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3228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364465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77979" lvl="0" indent="-314982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755957" lvl="1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2pPr>
            <a:lvl3pPr marL="1133936" lvl="2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3pPr>
            <a:lvl4pPr marL="1511915" lvl="3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4pPr>
            <a:lvl5pPr marL="1889893" lvl="4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5pPr>
            <a:lvl6pPr marL="2267872" lvl="5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■"/>
              <a:defRPr/>
            </a:lvl6pPr>
            <a:lvl7pPr marL="2645851" lvl="6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●"/>
              <a:defRPr/>
            </a:lvl7pPr>
            <a:lvl8pPr marL="3023829" lvl="7" indent="-288734" algn="ctr" rtl="0">
              <a:spcBef>
                <a:spcPts val="1736"/>
              </a:spcBef>
              <a:spcAft>
                <a:spcPts val="0"/>
              </a:spcAft>
              <a:buSzPts val="1900"/>
              <a:buChar char="○"/>
              <a:defRPr/>
            </a:lvl8pPr>
            <a:lvl9pPr marL="3401808" lvl="8" indent="-288734" algn="ctr" rtl="0">
              <a:spcBef>
                <a:spcPts val="1736"/>
              </a:spcBef>
              <a:spcAft>
                <a:spcPts val="173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3202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4E5B6F"/>
                </a:solidFill>
              </a:rPr>
              <a:pPr/>
              <a:t>‹#›</a:t>
            </a:fld>
            <a:endParaRPr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21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4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1" tIns="22837" rIns="45671" bIns="22837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92054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77979" marR="0" lvl="0" indent="-335981" algn="l" rtl="0">
              <a:lnSpc>
                <a:spcPct val="90000"/>
              </a:lnSpc>
              <a:spcBef>
                <a:spcPts val="90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55957" marR="0" lvl="1" indent="-314982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33936" marR="0" lvl="2" indent="-29398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11915" marR="0" lvl="3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89893" marR="0" lvl="4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7872" marR="0" lvl="5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5851" marR="0" lvl="6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23829" marR="0" lvl="7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01808" marR="0" lvl="8" indent="-28873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007943">
              <a:buClr>
                <a:srgbClr val="000000"/>
              </a:buClr>
            </a:pPr>
            <a:endParaRPr lang="ru-RU" kern="0"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03676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="" xmlns:a16="http://schemas.microsoft.com/office/drawing/2014/main" id="{BB9F65F4-397E-4E7D-9FEA-75AB900D6C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7421431"/>
            <a:ext cx="10691813" cy="138244"/>
            <a:chOff x="0" y="2573904"/>
            <a:chExt cx="8767278" cy="44695"/>
          </a:xfrm>
        </p:grpSpPr>
        <p:grpSp>
          <p:nvGrpSpPr>
            <p:cNvPr id="5" name="Group 43">
              <a:extLst>
                <a:ext uri="{FF2B5EF4-FFF2-40B4-BE49-F238E27FC236}">
                  <a16:creationId xmlns="" xmlns:a16="http://schemas.microsoft.com/office/drawing/2014/main" id="{5E5A3DEB-C72B-4CB6-B0F7-FA1190618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1" name="Rectangle 17">
                <a:extLst>
                  <a:ext uri="{FF2B5EF4-FFF2-40B4-BE49-F238E27FC236}">
                    <a16:creationId xmlns="" xmlns:a16="http://schemas.microsoft.com/office/drawing/2014/main" id="{2F22CDDE-BD4E-4972-9A7C-A1B333093BDE}"/>
                  </a:ext>
                </a:extLst>
              </p:cNvPr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2" name="Rectangle 18">
                <a:extLst>
                  <a:ext uri="{FF2B5EF4-FFF2-40B4-BE49-F238E27FC236}">
                    <a16:creationId xmlns="" xmlns:a16="http://schemas.microsoft.com/office/drawing/2014/main" id="{44294230-AB11-476C-A87F-BFFF885F752B}"/>
                  </a:ext>
                </a:extLst>
              </p:cNvPr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3" name="Rectangle 19">
                <a:extLst>
                  <a:ext uri="{FF2B5EF4-FFF2-40B4-BE49-F238E27FC236}">
                    <a16:creationId xmlns="" xmlns:a16="http://schemas.microsoft.com/office/drawing/2014/main" id="{33C5BF47-0647-4EFC-A60E-C952A5323500}"/>
                  </a:ext>
                </a:extLst>
              </p:cNvPr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grpSp>
          <p:nvGrpSpPr>
            <p:cNvPr id="6" name="Group 44">
              <a:extLst>
                <a:ext uri="{FF2B5EF4-FFF2-40B4-BE49-F238E27FC236}">
                  <a16:creationId xmlns="" xmlns:a16="http://schemas.microsoft.com/office/drawing/2014/main" id="{EE4310FC-9282-4556-9BEA-B4D07F3DC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7" name="Rectangle 11">
                <a:extLst>
                  <a:ext uri="{FF2B5EF4-FFF2-40B4-BE49-F238E27FC236}">
                    <a16:creationId xmlns="" xmlns:a16="http://schemas.microsoft.com/office/drawing/2014/main" id="{AC292BD2-3B3E-4AF2-B66B-0662409BFE1A}"/>
                  </a:ext>
                </a:extLst>
              </p:cNvPr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8" name="Rectangle 12">
                <a:extLst>
                  <a:ext uri="{FF2B5EF4-FFF2-40B4-BE49-F238E27FC236}">
                    <a16:creationId xmlns="" xmlns:a16="http://schemas.microsoft.com/office/drawing/2014/main" id="{8A9E7B4F-E703-412E-A2DA-0236481E90A7}"/>
                  </a:ext>
                </a:extLst>
              </p:cNvPr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9" name="Rectangle 13">
                <a:extLst>
                  <a:ext uri="{FF2B5EF4-FFF2-40B4-BE49-F238E27FC236}">
                    <a16:creationId xmlns="" xmlns:a16="http://schemas.microsoft.com/office/drawing/2014/main" id="{07C3039B-2CEF-4868-9A5A-AC91BFDABC21}"/>
                  </a:ext>
                </a:extLst>
              </p:cNvPr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0" name="Rectangle 15">
                <a:extLst>
                  <a:ext uri="{FF2B5EF4-FFF2-40B4-BE49-F238E27FC236}">
                    <a16:creationId xmlns="" xmlns:a16="http://schemas.microsoft.com/office/drawing/2014/main" id="{18FBD35C-7C24-477E-931A-689CE77D04D1}"/>
                  </a:ext>
                </a:extLst>
              </p:cNvPr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37133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2205" kern="0" dirty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550" y="393131"/>
            <a:ext cx="6593285" cy="51959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46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550" y="910462"/>
            <a:ext cx="4811316" cy="29504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43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3959" indent="0">
              <a:buNone/>
              <a:defRPr sz="1323"/>
            </a:lvl2pPr>
            <a:lvl3pPr marL="1007919" indent="0">
              <a:buNone/>
              <a:defRPr sz="1102"/>
            </a:lvl3pPr>
            <a:lvl4pPr marL="1511877" indent="0">
              <a:buNone/>
              <a:defRPr sz="992"/>
            </a:lvl4pPr>
            <a:lvl5pPr marL="2015836" indent="0">
              <a:buNone/>
              <a:defRPr sz="992"/>
            </a:lvl5pPr>
            <a:lvl6pPr marL="2519795" indent="0">
              <a:buNone/>
              <a:defRPr sz="992"/>
            </a:lvl6pPr>
            <a:lvl7pPr marL="3023754" indent="0">
              <a:buNone/>
              <a:defRPr sz="992"/>
            </a:lvl7pPr>
            <a:lvl8pPr marL="3527713" indent="0">
              <a:buNone/>
              <a:defRPr sz="992"/>
            </a:lvl8pPr>
            <a:lvl9pPr marL="40316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="" xmlns:a16="http://schemas.microsoft.com/office/drawing/2014/main" id="{ADFF71E9-B698-41F1-9A67-AB5BE5338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63027" y="224005"/>
            <a:ext cx="445492" cy="4042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92" b="1">
                <a:solidFill>
                  <a:srgbClr val="FFFFFF"/>
                </a:solidFill>
                <a:ea typeface="FontAwesome"/>
                <a:cs typeface="FontAwesome"/>
              </a:defRPr>
            </a:lvl1pPr>
          </a:lstStyle>
          <a:p>
            <a:fld id="{150D0A38-E2D3-4AA3-9138-C9FA5C9A4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895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701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45671" rIns="91368" bIns="45671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06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78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35" tIns="34253" rIns="68535" bIns="34253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83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5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72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23" y="2740123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368" tIns="45671" rIns="91368" bIns="45671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206" y="6981107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0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7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t" anchorCtr="0">
            <a:noAutofit/>
          </a:bodyPr>
          <a:lstStyle>
            <a:lvl1pPr marL="400716" marR="0" lvl="0" indent="-378456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433" marR="0" lvl="1" indent="-35619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150" marR="0" lvl="2" indent="-33393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2866" marR="0" lvl="3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3584" marR="0" lvl="4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4299" marR="0" lvl="5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5016" marR="0" lvl="6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5732" marR="0" lvl="7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6450" marR="0" lvl="8" indent="-311669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7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t" anchorCtr="0">
            <a:noAutofit/>
          </a:bodyPr>
          <a:lstStyle>
            <a:lvl1pPr marL="400716" marR="0" lvl="0" indent="-200361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433" marR="0" lvl="1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150" marR="0" lvl="2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2866" marR="0" lvl="3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3584" marR="0" lvl="4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4299" marR="0" lvl="5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5016" marR="0" lvl="6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5732" marR="0" lvl="7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6450" marR="0" lvl="8" indent="-2003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33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433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33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91368" rIns="91368" bIns="91368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433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33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8" tIns="45671" rIns="91368" bIns="4567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830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5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368" tIns="45671" rIns="91368" bIns="45671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8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368" tIns="45671" rIns="91368" bIns="45671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7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368" tIns="45671" rIns="91368" bIns="45671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206" y="6981107"/>
            <a:ext cx="641667" cy="578385"/>
          </a:xfrm>
          <a:prstGeom prst="rect">
            <a:avLst/>
          </a:prstGeom>
        </p:spPr>
        <p:txBody>
          <a:bodyPr spcFirstLastPara="1" wrap="square" lIns="121823" tIns="121823" rIns="121823" bIns="121823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43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203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3" tIns="121823" rIns="121823" bIns="121823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9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2"/>
            <a:ext cx="8018860" cy="1825171"/>
          </a:xfrm>
        </p:spPr>
        <p:txBody>
          <a:bodyPr/>
          <a:lstStyle>
            <a:lvl1pPr marL="0" indent="0" algn="ctr">
              <a:buNone/>
              <a:defRPr sz="2100"/>
            </a:lvl1pPr>
            <a:lvl2pPr marL="400716" indent="0" algn="ctr">
              <a:buNone/>
              <a:defRPr sz="1700"/>
            </a:lvl2pPr>
            <a:lvl3pPr marL="801433" indent="0" algn="ctr">
              <a:buNone/>
              <a:defRPr sz="1600"/>
            </a:lvl3pPr>
            <a:lvl4pPr marL="1202150" indent="0" algn="ctr">
              <a:buNone/>
              <a:defRPr sz="1400"/>
            </a:lvl4pPr>
            <a:lvl5pPr marL="1602866" indent="0" algn="ctr">
              <a:buNone/>
              <a:defRPr sz="1400"/>
            </a:lvl5pPr>
            <a:lvl6pPr marL="2003584" indent="0" algn="ctr">
              <a:buNone/>
              <a:defRPr sz="1400"/>
            </a:lvl6pPr>
            <a:lvl7pPr marL="2404299" indent="0" algn="ctr">
              <a:buNone/>
              <a:defRPr sz="1400"/>
            </a:lvl7pPr>
            <a:lvl8pPr marL="2805016" indent="0" algn="ctr">
              <a:buNone/>
              <a:defRPr sz="1400"/>
            </a:lvl8pPr>
            <a:lvl9pPr marL="3205732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64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3" tIns="45646" rIns="91243" bIns="45646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86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5141279"/>
            <a:ext cx="106992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algn="ctr"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706" y="5459765"/>
            <a:ext cx="10695525" cy="2106909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8014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Arial" charset="0"/>
                <a:cs typeface="Arial"/>
                <a:sym typeface="Arial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80143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>
                <a:solidFill>
                  <a:prstClr val="black"/>
                </a:solidFill>
                <a:latin typeface="Arial" pitchFamily="34" charset="0"/>
                <a:cs typeface="Arial"/>
                <a:sym typeface="Arial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defTabSz="80143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sym typeface="Arial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01886" y="1931925"/>
            <a:ext cx="9088041" cy="2016973"/>
          </a:xfrm>
        </p:spPr>
        <p:txBody>
          <a:bodyPr anchor="b"/>
          <a:lstStyle>
            <a:lvl1pPr algn="r">
              <a:defRPr sz="42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801886" y="3981128"/>
            <a:ext cx="9088041" cy="1322451"/>
          </a:xfrm>
        </p:spPr>
        <p:txBody>
          <a:bodyPr lIns="45692" rIns="45692"/>
          <a:lstStyle>
            <a:lvl1pPr marL="0" marR="56101" indent="0" algn="r">
              <a:buNone/>
              <a:defRPr>
                <a:solidFill>
                  <a:schemeClr val="tx2"/>
                </a:solidFill>
              </a:defRPr>
            </a:lvl1pPr>
            <a:lvl2pPr marL="400716" indent="0" algn="ctr">
              <a:buNone/>
            </a:lvl2pPr>
            <a:lvl3pPr marL="801433" indent="0" algn="ctr">
              <a:buNone/>
            </a:lvl3pPr>
            <a:lvl4pPr marL="1202150" indent="0" algn="ctr">
              <a:buNone/>
            </a:lvl4pPr>
            <a:lvl5pPr marL="1602866" indent="0" algn="ctr">
              <a:buNone/>
            </a:lvl5pPr>
            <a:lvl6pPr marL="2003584" indent="0" algn="ctr">
              <a:buNone/>
            </a:lvl6pPr>
            <a:lvl7pPr marL="2404299" indent="0" algn="ctr">
              <a:buNone/>
            </a:lvl7pPr>
            <a:lvl8pPr marL="2805016" indent="0" algn="ctr">
              <a:buNone/>
            </a:lvl8pPr>
            <a:lvl9pPr marL="3205732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79C83F-B969-42E0-91EF-28360DA2B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504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CB8D-62C1-4271-AA87-26081C6D904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48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252595" y="3312608"/>
            <a:ext cx="213464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033566" y="3312608"/>
            <a:ext cx="215321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653" y="1168136"/>
            <a:ext cx="9088041" cy="2015913"/>
          </a:xfrm>
        </p:spPr>
        <p:txBody>
          <a:bodyPr anchor="b"/>
          <a:lstStyle>
            <a:lvl1pPr algn="r">
              <a:buNone/>
              <a:defRPr sz="42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6715" y="3231669"/>
            <a:ext cx="5345907" cy="1603745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6C3C-A2B5-408F-92AA-D9C5AA25A8B7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7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2" y="1632891"/>
            <a:ext cx="4722217" cy="49890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632891"/>
            <a:ext cx="4722217" cy="49890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17465-B507-443D-80D7-FFA5A939C1F8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00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9622632" cy="1259946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5963744"/>
            <a:ext cx="4724074" cy="839964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767" anchor="ctr"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>
              <a:buNone/>
              <a:defRPr sz="1700" b="1"/>
            </a:lvl2pPr>
            <a:lvl3pPr>
              <a:buNone/>
              <a:defRPr sz="16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31295" y="5963744"/>
            <a:ext cx="4725930" cy="839964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767" anchor="ctr"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>
              <a:buNone/>
              <a:defRPr sz="1700" b="1"/>
            </a:lvl2pPr>
            <a:lvl3pPr>
              <a:buNone/>
              <a:defRPr sz="16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4591" y="1592068"/>
            <a:ext cx="4724074" cy="434506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4" y="1592068"/>
            <a:ext cx="4725930" cy="434506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ED390-D35B-4C87-8518-CF3FE1639114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877D-5BA7-43D9-8914-7A231D622C5B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3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9628-A913-4717-B36F-E1429A84F0F3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71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182" y="5375769"/>
            <a:ext cx="8748223" cy="503978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2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67709" y="5903008"/>
            <a:ext cx="4647375" cy="1007957"/>
          </a:xfrm>
        </p:spPr>
        <p:txBody>
          <a:bodyPr/>
          <a:lstStyle>
            <a:lvl1pPr marL="0" indent="0" algn="r">
              <a:buNone/>
              <a:defRPr sz="1400"/>
            </a:lvl1pPr>
            <a:lvl2pPr>
              <a:buNone/>
              <a:defRPr sz="1000"/>
            </a:lvl2pPr>
            <a:lvl3pPr>
              <a:buNone/>
              <a:defRPr sz="900"/>
            </a:lvl3pPr>
            <a:lvl4pPr>
              <a:buNone/>
              <a:defRPr sz="800"/>
            </a:lvl4pPr>
            <a:lvl5pPr>
              <a:buNone/>
              <a:defRPr sz="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69181" y="302387"/>
            <a:ext cx="8745903" cy="503978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E5B4-1DA9-4D59-80B6-F5500922C985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7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837155" y="5514021"/>
            <a:ext cx="4445640" cy="159068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2" rIns="91383" bIns="45692"/>
          <a:lstStyle>
            <a:extLst/>
          </a:lstStyle>
          <a:p>
            <a:pPr defTabSz="8014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-63110" y="6376726"/>
            <a:ext cx="4445642" cy="92396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383" tIns="45692" rIns="91383" bIns="45692"/>
          <a:lstStyle/>
          <a:p>
            <a:pPr defTabSz="8014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>
              <a:solidFill>
                <a:prstClr val="white"/>
              </a:solidFill>
              <a:latin typeface="Arial" pitchFamily="34" charset="0"/>
              <a:cs typeface="Arial"/>
              <a:sym typeface="Arial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7064" y="6383785"/>
            <a:ext cx="3978227" cy="1191457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algn="ctr"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0794" y="6379917"/>
            <a:ext cx="3981963" cy="1195331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10131238" y="5498267"/>
            <a:ext cx="213464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9912204" y="5498267"/>
            <a:ext cx="213464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4409" y="6000343"/>
            <a:ext cx="8375254" cy="714556"/>
          </a:xfrm>
          <a:noFill/>
        </p:spPr>
        <p:txBody>
          <a:bodyPr tIns="0"/>
          <a:lstStyle>
            <a:lvl1pPr marL="0" marR="16029" indent="0" algn="r">
              <a:buNone/>
              <a:defRPr sz="13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7296" y="209405"/>
            <a:ext cx="10157222" cy="483819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9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96" y="5362896"/>
            <a:ext cx="9442368" cy="62024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6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5B9-6ABA-4D70-ABA8-8F66940E7D2D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6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1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1632898"/>
            <a:ext cx="9622632" cy="483483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4894A-5D35-47FB-B5F2-2B0205B7A12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9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02505" y="302747"/>
            <a:ext cx="2078344" cy="6164983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0" y="302741"/>
            <a:ext cx="7395171" cy="616498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9AD9F-841D-43C1-80B2-0C84278E2A94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10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30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36053" y="-23708"/>
            <a:ext cx="4098528" cy="2549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4586" y="2985593"/>
            <a:ext cx="3874210" cy="1876316"/>
          </a:xfrm>
        </p:spPr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4590" y="4873426"/>
            <a:ext cx="3870056" cy="138961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424242"/>
                </a:solidFill>
              </a:defRPr>
            </a:lvl1pPr>
            <a:lvl2pPr marL="52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876" y="1672026"/>
            <a:ext cx="2494756" cy="827817"/>
          </a:xfrm>
        </p:spPr>
        <p:txBody>
          <a:bodyPr anchor="b"/>
          <a:lstStyle>
            <a:lvl1pPr algn="l">
              <a:defRPr sz="2700"/>
            </a:lvl1pPr>
          </a:lstStyle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5438149" y="6711208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1252" y="6305207"/>
            <a:ext cx="3310898" cy="40248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6053" y="6305207"/>
            <a:ext cx="752620" cy="402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38149" y="6711208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20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63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697" y="3197631"/>
            <a:ext cx="7760998" cy="1501435"/>
          </a:xfrm>
        </p:spPr>
        <p:txBody>
          <a:bodyPr anchor="b"/>
          <a:lstStyle>
            <a:lvl1pPr algn="l">
              <a:defRPr sz="46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701" y="4703798"/>
            <a:ext cx="7760997" cy="1675974"/>
          </a:xfrm>
        </p:spPr>
        <p:txBody>
          <a:bodyPr anchor="t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2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4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8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9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74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8867" y="2550131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1441" y="2550129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3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140" y="2552971"/>
            <a:ext cx="3574634" cy="705219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accent1"/>
                </a:solidFill>
              </a:defRPr>
            </a:lvl1pPr>
            <a:lvl2pPr marL="521245" indent="0">
              <a:buNone/>
              <a:defRPr sz="2300" b="1"/>
            </a:lvl2pPr>
            <a:lvl3pPr marL="1042487" indent="0">
              <a:buNone/>
              <a:defRPr sz="2100" b="1"/>
            </a:lvl3pPr>
            <a:lvl4pPr marL="1563729" indent="0">
              <a:buNone/>
              <a:defRPr sz="1800" b="1"/>
            </a:lvl4pPr>
            <a:lvl5pPr marL="2084973" indent="0">
              <a:buNone/>
              <a:defRPr sz="1800" b="1"/>
            </a:lvl5pPr>
            <a:lvl6pPr marL="2606215" indent="0">
              <a:buNone/>
              <a:defRPr sz="1800" b="1"/>
            </a:lvl6pPr>
            <a:lvl7pPr marL="3127460" indent="0">
              <a:buNone/>
              <a:defRPr sz="1800" b="1"/>
            </a:lvl7pPr>
            <a:lvl8pPr marL="3648702" indent="0">
              <a:buNone/>
              <a:defRPr sz="1800" b="1"/>
            </a:lvl8pPr>
            <a:lvl9pPr marL="41699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054" y="3279053"/>
            <a:ext cx="3998738" cy="312594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0199" y="2552972"/>
            <a:ext cx="3572961" cy="705219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accent1"/>
                </a:solidFill>
              </a:defRPr>
            </a:lvl1pPr>
            <a:lvl2pPr marL="521245" indent="0">
              <a:buNone/>
              <a:defRPr sz="2300" b="1"/>
            </a:lvl2pPr>
            <a:lvl3pPr marL="1042487" indent="0">
              <a:buNone/>
              <a:defRPr sz="2100" b="1"/>
            </a:lvl3pPr>
            <a:lvl4pPr marL="1563729" indent="0">
              <a:buNone/>
              <a:defRPr sz="1800" b="1"/>
            </a:lvl4pPr>
            <a:lvl5pPr marL="2084973" indent="0">
              <a:buNone/>
              <a:defRPr sz="1800" b="1"/>
            </a:lvl5pPr>
            <a:lvl6pPr marL="2606215" indent="0">
              <a:buNone/>
              <a:defRPr sz="1800" b="1"/>
            </a:lvl6pPr>
            <a:lvl7pPr marL="3127460" indent="0">
              <a:buNone/>
              <a:defRPr sz="1800" b="1"/>
            </a:lvl7pPr>
            <a:lvl8pPr marL="3648702" indent="0">
              <a:buNone/>
              <a:defRPr sz="1800" b="1"/>
            </a:lvl8pPr>
            <a:lvl9pPr marL="416994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441" y="3279053"/>
            <a:ext cx="3998738" cy="312594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78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66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30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058862" y="663468"/>
            <a:ext cx="4165243" cy="62263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860" y="944163"/>
            <a:ext cx="3613562" cy="5677730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18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438149" y="6711208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574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2149" y="2929333"/>
            <a:ext cx="3863940" cy="1612855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8359" y="4560270"/>
            <a:ext cx="3857172" cy="16732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</a:defRPr>
            </a:lvl1pPr>
            <a:lvl2pPr marL="521245" indent="0">
              <a:buNone/>
              <a:defRPr sz="1400"/>
            </a:lvl2pPr>
            <a:lvl3pPr marL="1042487" indent="0">
              <a:buNone/>
              <a:defRPr sz="1100"/>
            </a:lvl3pPr>
            <a:lvl4pPr marL="1563729" indent="0">
              <a:buNone/>
              <a:defRPr sz="1000"/>
            </a:lvl4pPr>
            <a:lvl5pPr marL="2084973" indent="0">
              <a:buNone/>
              <a:defRPr sz="1000"/>
            </a:lvl5pPr>
            <a:lvl6pPr marL="2606215" indent="0">
              <a:buNone/>
              <a:defRPr sz="1000"/>
            </a:lvl6pPr>
            <a:lvl7pPr marL="3127460" indent="0">
              <a:buNone/>
              <a:defRPr sz="1000"/>
            </a:lvl7pPr>
            <a:lvl8pPr marL="3648702" indent="0">
              <a:buNone/>
              <a:defRPr sz="1000"/>
            </a:lvl8pPr>
            <a:lvl9pPr marL="416994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6754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4" y="1884670"/>
            <a:ext cx="9221689" cy="3144614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4" y="5059037"/>
            <a:ext cx="9221689" cy="1653678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07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01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02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03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04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05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0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52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333330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058862" y="663468"/>
            <a:ext cx="4165243" cy="622636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38149" y="6711208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24" y="2933157"/>
            <a:ext cx="3859744" cy="161273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5365" y="764780"/>
            <a:ext cx="3928309" cy="6027581"/>
          </a:xfrm>
        </p:spPr>
        <p:txBody>
          <a:bodyPr/>
          <a:lstStyle>
            <a:lvl1pPr marL="0" indent="0">
              <a:buNone/>
              <a:defRPr sz="3600">
                <a:solidFill>
                  <a:schemeClr val="accent1"/>
                </a:solidFill>
              </a:defRPr>
            </a:lvl1pPr>
            <a:lvl2pPr marL="521245" indent="0">
              <a:buNone/>
              <a:defRPr sz="3200"/>
            </a:lvl2pPr>
            <a:lvl3pPr marL="1042487" indent="0">
              <a:buNone/>
              <a:defRPr sz="2700"/>
            </a:lvl3pPr>
            <a:lvl4pPr marL="1563729" indent="0">
              <a:buNone/>
              <a:defRPr sz="2300"/>
            </a:lvl4pPr>
            <a:lvl5pPr marL="2084973" indent="0">
              <a:buNone/>
              <a:defRPr sz="2300"/>
            </a:lvl5pPr>
            <a:lvl6pPr marL="2606215" indent="0">
              <a:buNone/>
              <a:defRPr sz="2300"/>
            </a:lvl6pPr>
            <a:lvl7pPr marL="3127460" indent="0">
              <a:buNone/>
              <a:defRPr sz="2300"/>
            </a:lvl7pPr>
            <a:lvl8pPr marL="3648702" indent="0">
              <a:buNone/>
              <a:defRPr sz="2300"/>
            </a:lvl8pPr>
            <a:lvl9pPr marL="4169946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6069" y="4555968"/>
            <a:ext cx="3859264" cy="167503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</a:defRPr>
            </a:lvl1pPr>
            <a:lvl2pPr marL="521245" indent="0">
              <a:buNone/>
              <a:defRPr sz="1400"/>
            </a:lvl2pPr>
            <a:lvl3pPr marL="1042487" indent="0">
              <a:buNone/>
              <a:defRPr sz="1100"/>
            </a:lvl3pPr>
            <a:lvl4pPr marL="1563729" indent="0">
              <a:buNone/>
              <a:defRPr sz="1000"/>
            </a:lvl4pPr>
            <a:lvl5pPr marL="2084973" indent="0">
              <a:buNone/>
              <a:defRPr sz="1000"/>
            </a:lvl5pPr>
            <a:lvl6pPr marL="2606215" indent="0">
              <a:buNone/>
              <a:defRPr sz="1000"/>
            </a:lvl6pPr>
            <a:lvl7pPr marL="3127460" indent="0">
              <a:buNone/>
              <a:defRPr sz="1000"/>
            </a:lvl7pPr>
            <a:lvl8pPr marL="3648702" indent="0">
              <a:buNone/>
              <a:defRPr sz="1000"/>
            </a:lvl8pPr>
            <a:lvl9pPr marL="416994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574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68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44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6" y="1135546"/>
            <a:ext cx="1735728" cy="52694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588" y="1135546"/>
            <a:ext cx="6341779" cy="52694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48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36053" y="-23711"/>
            <a:ext cx="4098528" cy="2549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4621" y="2985593"/>
            <a:ext cx="3874210" cy="1876316"/>
          </a:xfrm>
        </p:spPr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4622" y="4873486"/>
            <a:ext cx="3870056" cy="138961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424242"/>
                </a:solidFill>
              </a:defRPr>
            </a:lvl1pPr>
            <a:lvl2pPr marL="52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876" y="1672024"/>
            <a:ext cx="2494756" cy="827817"/>
          </a:xfrm>
        </p:spPr>
        <p:txBody>
          <a:bodyPr anchor="b"/>
          <a:lstStyle>
            <a:lvl1pPr algn="l">
              <a:defRPr sz="2700"/>
            </a:lvl1pPr>
          </a:lstStyle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1252" y="6305268"/>
            <a:ext cx="3310898" cy="402483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6054" y="6305268"/>
            <a:ext cx="752620" cy="402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94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50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699" y="3197630"/>
            <a:ext cx="7760998" cy="1501435"/>
          </a:xfrm>
        </p:spPr>
        <p:txBody>
          <a:bodyPr anchor="b"/>
          <a:lstStyle>
            <a:lvl1pPr algn="l">
              <a:defRPr sz="46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702" y="4703862"/>
            <a:ext cx="7760997" cy="1675974"/>
          </a:xfrm>
        </p:spPr>
        <p:txBody>
          <a:bodyPr anchor="t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0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74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8867" y="2550131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1441" y="2550129"/>
            <a:ext cx="3998738" cy="385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3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142" y="2552971"/>
            <a:ext cx="3574634" cy="705219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accent1"/>
                </a:solidFill>
              </a:defRPr>
            </a:lvl1pPr>
            <a:lvl2pPr marL="521414" indent="0">
              <a:buNone/>
              <a:defRPr sz="2300" b="1"/>
            </a:lvl2pPr>
            <a:lvl3pPr marL="1042828" indent="0">
              <a:buNone/>
              <a:defRPr sz="2100" b="1"/>
            </a:lvl3pPr>
            <a:lvl4pPr marL="1564241" indent="0">
              <a:buNone/>
              <a:defRPr sz="1800" b="1"/>
            </a:lvl4pPr>
            <a:lvl5pPr marL="2085655" indent="0">
              <a:buNone/>
              <a:defRPr sz="1800" b="1"/>
            </a:lvl5pPr>
            <a:lvl6pPr marL="2607069" indent="0">
              <a:buNone/>
              <a:defRPr sz="1800" b="1"/>
            </a:lvl6pPr>
            <a:lvl7pPr marL="3128483" indent="0">
              <a:buNone/>
              <a:defRPr sz="1800" b="1"/>
            </a:lvl7pPr>
            <a:lvl8pPr marL="3649894" indent="0">
              <a:buNone/>
              <a:defRPr sz="1800" b="1"/>
            </a:lvl8pPr>
            <a:lvl9pPr marL="41713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054" y="3279114"/>
            <a:ext cx="3998738" cy="312594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0231" y="2552972"/>
            <a:ext cx="3572961" cy="705219"/>
          </a:xfrm>
        </p:spPr>
        <p:txBody>
          <a:bodyPr anchor="b"/>
          <a:lstStyle>
            <a:lvl1pPr marL="0" indent="0">
              <a:buNone/>
              <a:defRPr sz="2700" b="1">
                <a:solidFill>
                  <a:schemeClr val="accent1"/>
                </a:solidFill>
              </a:defRPr>
            </a:lvl1pPr>
            <a:lvl2pPr marL="521414" indent="0">
              <a:buNone/>
              <a:defRPr sz="2300" b="1"/>
            </a:lvl2pPr>
            <a:lvl3pPr marL="1042828" indent="0">
              <a:buNone/>
              <a:defRPr sz="2100" b="1"/>
            </a:lvl3pPr>
            <a:lvl4pPr marL="1564241" indent="0">
              <a:buNone/>
              <a:defRPr sz="1800" b="1"/>
            </a:lvl4pPr>
            <a:lvl5pPr marL="2085655" indent="0">
              <a:buNone/>
              <a:defRPr sz="1800" b="1"/>
            </a:lvl5pPr>
            <a:lvl6pPr marL="2607069" indent="0">
              <a:buNone/>
              <a:defRPr sz="1800" b="1"/>
            </a:lvl6pPr>
            <a:lvl7pPr marL="3128483" indent="0">
              <a:buNone/>
              <a:defRPr sz="1800" b="1"/>
            </a:lvl7pPr>
            <a:lvl8pPr marL="3649894" indent="0">
              <a:buNone/>
              <a:defRPr sz="1800" b="1"/>
            </a:lvl8pPr>
            <a:lvl9pPr marL="41713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441" y="3279114"/>
            <a:ext cx="3998738" cy="312594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10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13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8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3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45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058864" y="663529"/>
            <a:ext cx="4165243" cy="62263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863" y="944163"/>
            <a:ext cx="3613562" cy="5677730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18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635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2149" y="2929393"/>
            <a:ext cx="3863940" cy="1612855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8360" y="4560270"/>
            <a:ext cx="3857172" cy="16732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</a:defRPr>
            </a:lvl1pPr>
            <a:lvl2pPr marL="521414" indent="0">
              <a:buNone/>
              <a:defRPr sz="1400"/>
            </a:lvl2pPr>
            <a:lvl3pPr marL="1042828" indent="0">
              <a:buNone/>
              <a:defRPr sz="1100"/>
            </a:lvl3pPr>
            <a:lvl4pPr marL="1564241" indent="0">
              <a:buNone/>
              <a:defRPr sz="1000"/>
            </a:lvl4pPr>
            <a:lvl5pPr marL="2085655" indent="0">
              <a:buNone/>
              <a:defRPr sz="1000"/>
            </a:lvl5pPr>
            <a:lvl6pPr marL="2607069" indent="0">
              <a:buNone/>
              <a:defRPr sz="1000"/>
            </a:lvl6pPr>
            <a:lvl7pPr marL="3128483" indent="0">
              <a:buNone/>
              <a:defRPr sz="1000"/>
            </a:lvl7pPr>
            <a:lvl8pPr marL="3649894" indent="0">
              <a:buNone/>
              <a:defRPr sz="1000"/>
            </a:lvl8pPr>
            <a:lvl9pPr marL="41713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4260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447134" y="0"/>
            <a:ext cx="11613587" cy="7559675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333328" y="-23712"/>
            <a:ext cx="4301883" cy="6913542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058864" y="663529"/>
            <a:ext cx="4165243" cy="622636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438149" y="6711206"/>
            <a:ext cx="4098528" cy="90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24" y="2933154"/>
            <a:ext cx="3859744" cy="161273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5396" y="764780"/>
            <a:ext cx="3928309" cy="6027581"/>
          </a:xfrm>
        </p:spPr>
        <p:txBody>
          <a:bodyPr/>
          <a:lstStyle>
            <a:lvl1pPr marL="0" indent="0">
              <a:buNone/>
              <a:defRPr sz="3600">
                <a:solidFill>
                  <a:schemeClr val="accent1"/>
                </a:solidFill>
              </a:defRPr>
            </a:lvl1pPr>
            <a:lvl2pPr marL="521414" indent="0">
              <a:buNone/>
              <a:defRPr sz="3200"/>
            </a:lvl2pPr>
            <a:lvl3pPr marL="1042828" indent="0">
              <a:buNone/>
              <a:defRPr sz="2700"/>
            </a:lvl3pPr>
            <a:lvl4pPr marL="1564241" indent="0">
              <a:buNone/>
              <a:defRPr sz="2300"/>
            </a:lvl4pPr>
            <a:lvl5pPr marL="2085655" indent="0">
              <a:buNone/>
              <a:defRPr sz="2300"/>
            </a:lvl5pPr>
            <a:lvl6pPr marL="2607069" indent="0">
              <a:buNone/>
              <a:defRPr sz="2300"/>
            </a:lvl6pPr>
            <a:lvl7pPr marL="3128483" indent="0">
              <a:buNone/>
              <a:defRPr sz="2300"/>
            </a:lvl7pPr>
            <a:lvl8pPr marL="3649894" indent="0">
              <a:buNone/>
              <a:defRPr sz="2300"/>
            </a:lvl8pPr>
            <a:lvl9pPr marL="4171309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6071" y="4556028"/>
            <a:ext cx="3859264" cy="167503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</a:defRPr>
            </a:lvl1pPr>
            <a:lvl2pPr marL="521414" indent="0">
              <a:buNone/>
              <a:defRPr sz="1400"/>
            </a:lvl2pPr>
            <a:lvl3pPr marL="1042828" indent="0">
              <a:buNone/>
              <a:defRPr sz="1100"/>
            </a:lvl3pPr>
            <a:lvl4pPr marL="1564241" indent="0">
              <a:buNone/>
              <a:defRPr sz="1000"/>
            </a:lvl4pPr>
            <a:lvl5pPr marL="2085655" indent="0">
              <a:buNone/>
              <a:defRPr sz="1000"/>
            </a:lvl5pPr>
            <a:lvl6pPr marL="2607069" indent="0">
              <a:buNone/>
              <a:defRPr sz="1000"/>
            </a:lvl6pPr>
            <a:lvl7pPr marL="3128483" indent="0">
              <a:buNone/>
              <a:defRPr sz="1000"/>
            </a:lvl7pPr>
            <a:lvl8pPr marL="3649894" indent="0">
              <a:buNone/>
              <a:defRPr sz="1000"/>
            </a:lvl8pPr>
            <a:lvl9pPr marL="41713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7110" y="6310635"/>
            <a:ext cx="4085040" cy="402483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98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62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600" y="1135546"/>
            <a:ext cx="1735728" cy="52694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590" y="1135546"/>
            <a:ext cx="6341779" cy="52694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73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2"/>
            <a:ext cx="8018860" cy="1825171"/>
          </a:xfrm>
        </p:spPr>
        <p:txBody>
          <a:bodyPr/>
          <a:lstStyle>
            <a:lvl1pPr marL="0" indent="0" algn="ctr">
              <a:buNone/>
              <a:defRPr sz="2100"/>
            </a:lvl1pPr>
            <a:lvl2pPr marL="400716" indent="0" algn="ctr">
              <a:buNone/>
              <a:defRPr sz="1700"/>
            </a:lvl2pPr>
            <a:lvl3pPr marL="801433" indent="0" algn="ctr">
              <a:buNone/>
              <a:defRPr sz="1600"/>
            </a:lvl3pPr>
            <a:lvl4pPr marL="1202150" indent="0" algn="ctr">
              <a:buNone/>
              <a:defRPr sz="1400"/>
            </a:lvl4pPr>
            <a:lvl5pPr marL="1602866" indent="0" algn="ctr">
              <a:buNone/>
              <a:defRPr sz="1400"/>
            </a:lvl5pPr>
            <a:lvl6pPr marL="2003584" indent="0" algn="ctr">
              <a:buNone/>
              <a:defRPr sz="1400"/>
            </a:lvl6pPr>
            <a:lvl7pPr marL="2404299" indent="0" algn="ctr">
              <a:buNone/>
              <a:defRPr sz="1400"/>
            </a:lvl7pPr>
            <a:lvl8pPr marL="2805016" indent="0" algn="ctr">
              <a:buNone/>
              <a:defRPr sz="1400"/>
            </a:lvl8pPr>
            <a:lvl9pPr marL="3205732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5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19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4" y="1884670"/>
            <a:ext cx="9221689" cy="3144614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4" y="5059037"/>
            <a:ext cx="9221689" cy="1653678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07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01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02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03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04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05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0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3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1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7" y="402483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60" y="1853171"/>
            <a:ext cx="4523139" cy="90821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16" indent="0">
              <a:buNone/>
              <a:defRPr sz="1700" b="1"/>
            </a:lvl2pPr>
            <a:lvl3pPr marL="801433" indent="0">
              <a:buNone/>
              <a:defRPr sz="1600" b="1"/>
            </a:lvl3pPr>
            <a:lvl4pPr marL="1202150" indent="0">
              <a:buNone/>
              <a:defRPr sz="1400" b="1"/>
            </a:lvl4pPr>
            <a:lvl5pPr marL="1602866" indent="0">
              <a:buNone/>
              <a:defRPr sz="1400" b="1"/>
            </a:lvl5pPr>
            <a:lvl6pPr marL="2003584" indent="0">
              <a:buNone/>
              <a:defRPr sz="1400" b="1"/>
            </a:lvl6pPr>
            <a:lvl7pPr marL="2404299" indent="0">
              <a:buNone/>
              <a:defRPr sz="1400" b="1"/>
            </a:lvl7pPr>
            <a:lvl8pPr marL="2805016" indent="0">
              <a:buNone/>
              <a:defRPr sz="1400" b="1"/>
            </a:lvl8pPr>
            <a:lvl9pPr marL="3205732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60" y="2761381"/>
            <a:ext cx="4523139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6" y="1853171"/>
            <a:ext cx="4545413" cy="90821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16" indent="0">
              <a:buNone/>
              <a:defRPr sz="1700" b="1"/>
            </a:lvl2pPr>
            <a:lvl3pPr marL="801433" indent="0">
              <a:buNone/>
              <a:defRPr sz="1600" b="1"/>
            </a:lvl3pPr>
            <a:lvl4pPr marL="1202150" indent="0">
              <a:buNone/>
              <a:defRPr sz="1400" b="1"/>
            </a:lvl4pPr>
            <a:lvl5pPr marL="1602866" indent="0">
              <a:buNone/>
              <a:defRPr sz="1400" b="1"/>
            </a:lvl5pPr>
            <a:lvl6pPr marL="2003584" indent="0">
              <a:buNone/>
              <a:defRPr sz="1400" b="1"/>
            </a:lvl6pPr>
            <a:lvl7pPr marL="2404299" indent="0">
              <a:buNone/>
              <a:defRPr sz="1400" b="1"/>
            </a:lvl7pPr>
            <a:lvl8pPr marL="2805016" indent="0">
              <a:buNone/>
              <a:defRPr sz="1400" b="1"/>
            </a:lvl8pPr>
            <a:lvl9pPr marL="3205732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6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44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7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7" y="402483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60" y="1853171"/>
            <a:ext cx="4523139" cy="90821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16" indent="0">
              <a:buNone/>
              <a:defRPr sz="1700" b="1"/>
            </a:lvl2pPr>
            <a:lvl3pPr marL="801433" indent="0">
              <a:buNone/>
              <a:defRPr sz="1600" b="1"/>
            </a:lvl3pPr>
            <a:lvl4pPr marL="1202150" indent="0">
              <a:buNone/>
              <a:defRPr sz="1400" b="1"/>
            </a:lvl4pPr>
            <a:lvl5pPr marL="1602866" indent="0">
              <a:buNone/>
              <a:defRPr sz="1400" b="1"/>
            </a:lvl5pPr>
            <a:lvl6pPr marL="2003584" indent="0">
              <a:buNone/>
              <a:defRPr sz="1400" b="1"/>
            </a:lvl6pPr>
            <a:lvl7pPr marL="2404299" indent="0">
              <a:buNone/>
              <a:defRPr sz="1400" b="1"/>
            </a:lvl7pPr>
            <a:lvl8pPr marL="2805016" indent="0">
              <a:buNone/>
              <a:defRPr sz="1400" b="1"/>
            </a:lvl8pPr>
            <a:lvl9pPr marL="3205732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60" y="2761381"/>
            <a:ext cx="4523139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6" y="1853171"/>
            <a:ext cx="4545413" cy="90821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16" indent="0">
              <a:buNone/>
              <a:defRPr sz="1700" b="1"/>
            </a:lvl2pPr>
            <a:lvl3pPr marL="801433" indent="0">
              <a:buNone/>
              <a:defRPr sz="1600" b="1"/>
            </a:lvl3pPr>
            <a:lvl4pPr marL="1202150" indent="0">
              <a:buNone/>
              <a:defRPr sz="1400" b="1"/>
            </a:lvl4pPr>
            <a:lvl5pPr marL="1602866" indent="0">
              <a:buNone/>
              <a:defRPr sz="1400" b="1"/>
            </a:lvl5pPr>
            <a:lvl6pPr marL="2003584" indent="0">
              <a:buNone/>
              <a:defRPr sz="1400" b="1"/>
            </a:lvl6pPr>
            <a:lvl7pPr marL="2404299" indent="0">
              <a:buNone/>
              <a:defRPr sz="1400" b="1"/>
            </a:lvl7pPr>
            <a:lvl8pPr marL="2805016" indent="0">
              <a:buNone/>
              <a:defRPr sz="1400" b="1"/>
            </a:lvl8pPr>
            <a:lvl9pPr marL="3205732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6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9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48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9"/>
            <a:ext cx="5412730" cy="537226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0"/>
            </a:lvl1pPr>
            <a:lvl2pPr marL="400716" indent="0">
              <a:buNone/>
              <a:defRPr sz="1300"/>
            </a:lvl2pPr>
            <a:lvl3pPr marL="801433" indent="0">
              <a:buNone/>
              <a:defRPr sz="1000"/>
            </a:lvl3pPr>
            <a:lvl4pPr marL="1202150" indent="0">
              <a:buNone/>
              <a:defRPr sz="900"/>
            </a:lvl4pPr>
            <a:lvl5pPr marL="1602866" indent="0">
              <a:buNone/>
              <a:defRPr sz="900"/>
            </a:lvl5pPr>
            <a:lvl6pPr marL="2003584" indent="0">
              <a:buNone/>
              <a:defRPr sz="900"/>
            </a:lvl6pPr>
            <a:lvl7pPr marL="2404299" indent="0">
              <a:buNone/>
              <a:defRPr sz="900"/>
            </a:lvl7pPr>
            <a:lvl8pPr marL="2805016" indent="0">
              <a:buNone/>
              <a:defRPr sz="900"/>
            </a:lvl8pPr>
            <a:lvl9pPr marL="3205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25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9"/>
            <a:ext cx="5412730" cy="5372269"/>
          </a:xfrm>
        </p:spPr>
        <p:txBody>
          <a:bodyPr/>
          <a:lstStyle>
            <a:lvl1pPr marL="0" indent="0">
              <a:buNone/>
              <a:defRPr sz="2900"/>
            </a:lvl1pPr>
            <a:lvl2pPr marL="400716" indent="0">
              <a:buNone/>
              <a:defRPr sz="2500"/>
            </a:lvl2pPr>
            <a:lvl3pPr marL="801433" indent="0">
              <a:buNone/>
              <a:defRPr sz="2100"/>
            </a:lvl3pPr>
            <a:lvl4pPr marL="1202150" indent="0">
              <a:buNone/>
              <a:defRPr sz="1700"/>
            </a:lvl4pPr>
            <a:lvl5pPr marL="1602866" indent="0">
              <a:buNone/>
              <a:defRPr sz="1700"/>
            </a:lvl5pPr>
            <a:lvl6pPr marL="2003584" indent="0">
              <a:buNone/>
              <a:defRPr sz="1700"/>
            </a:lvl6pPr>
            <a:lvl7pPr marL="2404299" indent="0">
              <a:buNone/>
              <a:defRPr sz="1700"/>
            </a:lvl7pPr>
            <a:lvl8pPr marL="2805016" indent="0">
              <a:buNone/>
              <a:defRPr sz="1700"/>
            </a:lvl8pPr>
            <a:lvl9pPr marL="32057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0"/>
            </a:lvl1pPr>
            <a:lvl2pPr marL="400716" indent="0">
              <a:buNone/>
              <a:defRPr sz="1300"/>
            </a:lvl2pPr>
            <a:lvl3pPr marL="801433" indent="0">
              <a:buNone/>
              <a:defRPr sz="1000"/>
            </a:lvl3pPr>
            <a:lvl4pPr marL="1202150" indent="0">
              <a:buNone/>
              <a:defRPr sz="900"/>
            </a:lvl4pPr>
            <a:lvl5pPr marL="1602866" indent="0">
              <a:buNone/>
              <a:defRPr sz="900"/>
            </a:lvl5pPr>
            <a:lvl6pPr marL="2003584" indent="0">
              <a:buNone/>
              <a:defRPr sz="900"/>
            </a:lvl6pPr>
            <a:lvl7pPr marL="2404299" indent="0">
              <a:buNone/>
              <a:defRPr sz="900"/>
            </a:lvl7pPr>
            <a:lvl8pPr marL="2805016" indent="0">
              <a:buNone/>
              <a:defRPr sz="900"/>
            </a:lvl8pPr>
            <a:lvl9pPr marL="3205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54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90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5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7" y="402485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97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64462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64462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5650385" y="1693854"/>
            <a:ext cx="4676879" cy="5021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06292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666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0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64462" y="654077"/>
            <a:ext cx="9962802" cy="841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293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64462" y="816595"/>
            <a:ext cx="3283313" cy="11108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806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64462" y="2042369"/>
            <a:ext cx="3283313" cy="4673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289585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3"/>
            </a:lvl1pPr>
            <a:lvl2pPr marL="801929" lvl="1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2pPr>
            <a:lvl3pPr marL="1202893" lvl="2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3pPr>
            <a:lvl4pPr marL="1603858" lvl="3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4pPr>
            <a:lvl5pPr marL="2004822" lvl="4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5pPr>
            <a:lvl6pPr marL="2405786" lvl="5" indent="-289585">
              <a:spcBef>
                <a:spcPts val="1842"/>
              </a:spcBef>
              <a:spcAft>
                <a:spcPts val="0"/>
              </a:spcAft>
              <a:buSzPts val="1600"/>
              <a:buChar char="■"/>
              <a:defRPr sz="1403"/>
            </a:lvl6pPr>
            <a:lvl7pPr marL="2806751" lvl="6" indent="-289585">
              <a:spcBef>
                <a:spcPts val="1842"/>
              </a:spcBef>
              <a:spcAft>
                <a:spcPts val="0"/>
              </a:spcAft>
              <a:buSzPts val="1600"/>
              <a:buChar char="●"/>
              <a:defRPr sz="1403"/>
            </a:lvl7pPr>
            <a:lvl8pPr marL="3207715" lvl="7" indent="-289585">
              <a:spcBef>
                <a:spcPts val="1842"/>
              </a:spcBef>
              <a:spcAft>
                <a:spcPts val="0"/>
              </a:spcAft>
              <a:buSzPts val="1600"/>
              <a:buChar char="○"/>
              <a:defRPr sz="1403"/>
            </a:lvl8pPr>
            <a:lvl9pPr marL="3608680" lvl="8" indent="-289585">
              <a:spcBef>
                <a:spcPts val="1842"/>
              </a:spcBef>
              <a:spcAft>
                <a:spcPts val="1842"/>
              </a:spcAft>
              <a:buSzPts val="1600"/>
              <a:buChar char="■"/>
              <a:defRPr sz="1403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74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73236" y="661609"/>
            <a:ext cx="7445595" cy="60123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5613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71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5345906" y="-184"/>
            <a:ext cx="5345907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901" tIns="106901" rIns="106901" bIns="106901" anchor="ctr" anchorCtr="0">
            <a:noAutofit/>
          </a:bodyPr>
          <a:lstStyle/>
          <a:p>
            <a:pPr defTabSz="801929">
              <a:buClr>
                <a:srgbClr val="000000"/>
              </a:buClr>
              <a:buFont typeface="Arial"/>
              <a:buNone/>
            </a:pPr>
            <a:endParaRPr sz="122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0442" y="1812462"/>
            <a:ext cx="4730022" cy="21786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91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10442" y="4119828"/>
            <a:ext cx="4730022" cy="1815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56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775613" y="1064211"/>
            <a:ext cx="4486405" cy="54309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33413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8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655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64461" y="6217901"/>
            <a:ext cx="7014135" cy="8892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00964" lvl="0" indent="-2004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28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64462" y="1625730"/>
            <a:ext cx="9962802" cy="28859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4032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64462" y="4632993"/>
            <a:ext cx="9962802" cy="1911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00964" lvl="0" indent="-334137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801929" lvl="1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2pPr>
            <a:lvl3pPr marL="1202893" lvl="2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3pPr>
            <a:lvl4pPr marL="1603858" lvl="3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4pPr>
            <a:lvl5pPr marL="2004822" lvl="4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5pPr>
            <a:lvl6pPr marL="2405786" lvl="5" indent="-306292" algn="ctr">
              <a:spcBef>
                <a:spcPts val="1842"/>
              </a:spcBef>
              <a:spcAft>
                <a:spcPts val="0"/>
              </a:spcAft>
              <a:buSzPts val="1900"/>
              <a:buChar char="■"/>
              <a:defRPr/>
            </a:lvl6pPr>
            <a:lvl7pPr marL="2806751" lvl="6" indent="-306292" algn="ctr">
              <a:spcBef>
                <a:spcPts val="1842"/>
              </a:spcBef>
              <a:spcAft>
                <a:spcPts val="0"/>
              </a:spcAft>
              <a:buSzPts val="1900"/>
              <a:buChar char="●"/>
              <a:defRPr/>
            </a:lvl7pPr>
            <a:lvl8pPr marL="3207715" lvl="7" indent="-306292" algn="ctr">
              <a:spcBef>
                <a:spcPts val="1842"/>
              </a:spcBef>
              <a:spcAft>
                <a:spcPts val="0"/>
              </a:spcAft>
              <a:buSzPts val="1900"/>
              <a:buChar char="○"/>
              <a:defRPr/>
            </a:lvl8pPr>
            <a:lvl9pPr marL="3608680" lvl="8" indent="-306292" algn="ctr">
              <a:spcBef>
                <a:spcPts val="1842"/>
              </a:spcBef>
              <a:spcAft>
                <a:spcPts val="1842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939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8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56413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0072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4239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355511" y="2704038"/>
            <a:ext cx="5921539" cy="44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76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7551093" y="7006699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64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6456469" y="1703318"/>
            <a:ext cx="4235421" cy="415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3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0005476" y="6980449"/>
            <a:ext cx="641667" cy="57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491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14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455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828616" y="2740119"/>
            <a:ext cx="3172027" cy="343756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005198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3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26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4545413" y="1088454"/>
            <a:ext cx="5412730" cy="53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378689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35641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33413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31186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736455" y="2267902"/>
            <a:ext cx="3448268" cy="42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0964" marR="0" lvl="0" indent="-200482" algn="l" rtl="0">
              <a:lnSpc>
                <a:spcPct val="90000"/>
              </a:lnSpc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1929" marR="0" lvl="1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2893" marR="0" lvl="2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3858" marR="0" lvl="3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4822" marR="0" lvl="4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5786" marR="0" lvl="5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06751" marR="0" lvl="6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7715" marR="0" lvl="7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08680" marR="0" lvl="8" indent="-20048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735062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541663" y="7006728"/>
            <a:ext cx="3608487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01929">
              <a:buClr>
                <a:srgbClr val="000000"/>
              </a:buClr>
            </a:pPr>
            <a:endParaRPr lang="ru-RU" kern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7551093" y="7006728"/>
            <a:ext cx="2405658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260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856851" y="403183"/>
            <a:ext cx="3395124" cy="367897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782496" y="2787086"/>
            <a:ext cx="2458538" cy="266440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020827" y="4186496"/>
            <a:ext cx="2686634" cy="29111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0005198" y="6981107"/>
            <a:ext cx="641667" cy="5783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43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0005199" y="6981108"/>
            <a:ext cx="641579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9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09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837672"/>
            <a:ext cx="5439828" cy="58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4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9672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74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322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61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56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22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15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370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211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6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0406-15B7-4093-A69D-2D1FF74F0C53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6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6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CB58-715D-40CA-BF92-946E3E18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</p:sldLayoutIdLst>
  <p:txStyles>
    <p:titleStyle>
      <a:lvl1pPr algn="l" defTabSz="100732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2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5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1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7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32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5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11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6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302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5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09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56394" y="0"/>
            <a:ext cx="11613587" cy="7559675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07943"/>
                  <a:endParaRPr lang="en-US" sz="1984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lang="en-US" sz="1984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lang="en-US" sz="1984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34591" y="367683"/>
            <a:ext cx="9622632" cy="68185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33328" y="-23712"/>
            <a:ext cx="4301883" cy="770787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1" tIns="50396" rIns="100791" bIns="50396" rtlCol="0" anchor="ctr"/>
          <a:lstStyle/>
          <a:p>
            <a:pPr algn="ctr" defTabSz="1007943"/>
            <a:endParaRPr lang="en-US" sz="1984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0122" y="1132809"/>
            <a:ext cx="8213829" cy="1259946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167" y="2561397"/>
            <a:ext cx="7924519" cy="386799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2571" y="247536"/>
            <a:ext cx="2494756" cy="4024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323">
                <a:solidFill>
                  <a:srgbClr val="FEFEFE"/>
                </a:solidFill>
              </a:defRPr>
            </a:lvl1pPr>
          </a:lstStyle>
          <a:p>
            <a:pPr defTabSz="1007943"/>
            <a:fld id="{F02981A5-F60C-4BC1-992A-3E80C5081FB3}" type="datetimeFigureOut">
              <a:rPr lang="ru-RU" smtClean="0"/>
              <a:pPr defTabSz="1007943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7110" y="6450998"/>
            <a:ext cx="4094964" cy="4024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323">
                <a:solidFill>
                  <a:schemeClr val="accent1"/>
                </a:solidFill>
              </a:defRPr>
            </a:lvl1pPr>
          </a:lstStyle>
          <a:p>
            <a:pPr defTabSz="1007943"/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6053" y="247535"/>
            <a:ext cx="1557651" cy="4024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323">
                <a:solidFill>
                  <a:srgbClr val="FEFEFE"/>
                </a:solidFill>
              </a:defRPr>
            </a:lvl1pPr>
          </a:lstStyle>
          <a:p>
            <a:pPr defTabSz="1007943"/>
            <a:fld id="{077AEC57-320E-4EF1-991D-B6787CCFAA35}" type="slidenum">
              <a:rPr lang="ru-RU" smtClean="0"/>
              <a:pPr defTabSz="1007943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0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1007899" rtl="0" eaLnBrk="1" latinLnBrk="0" hangingPunct="1">
        <a:spcBef>
          <a:spcPct val="0"/>
        </a:spcBef>
        <a:buNone/>
        <a:defRPr sz="440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62" indent="-302370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646" kern="1200">
          <a:solidFill>
            <a:schemeClr val="tx2"/>
          </a:solidFill>
          <a:latin typeface="+mn-lt"/>
          <a:ea typeface="+mn-ea"/>
          <a:cs typeface="+mn-cs"/>
        </a:defRPr>
      </a:lvl1pPr>
      <a:lvl2pPr marL="705529" indent="-302370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25" kern="1200">
          <a:solidFill>
            <a:schemeClr val="tx2"/>
          </a:solidFill>
          <a:latin typeface="+mn-lt"/>
          <a:ea typeface="+mn-ea"/>
          <a:cs typeface="+mn-cs"/>
        </a:defRPr>
      </a:lvl2pPr>
      <a:lvl3pPr marL="1007899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5" kern="1200">
          <a:solidFill>
            <a:schemeClr val="tx2"/>
          </a:solidFill>
          <a:latin typeface="+mn-lt"/>
          <a:ea typeface="+mn-ea"/>
          <a:cs typeface="+mn-cs"/>
        </a:defRPr>
      </a:lvl3pPr>
      <a:lvl4pPr marL="1239715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984" kern="1200">
          <a:solidFill>
            <a:schemeClr val="tx2"/>
          </a:solidFill>
          <a:latin typeface="+mn-lt"/>
          <a:ea typeface="+mn-ea"/>
          <a:cs typeface="+mn-cs"/>
        </a:defRPr>
      </a:lvl4pPr>
      <a:lvl5pPr marL="1461454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764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73113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6pPr>
      <a:lvl7pPr marL="1894849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7pPr>
      <a:lvl8pPr marL="2116588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8pPr>
      <a:lvl9pPr marL="2338324" indent="-251975" algn="l" defTabSz="1007899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43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50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99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849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798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748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697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644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595" algn="l" defTabSz="100789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681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30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5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433">
                <a:solidFill>
                  <a:schemeClr val="dk2"/>
                </a:solidFill>
              </a:defRPr>
            </a:lvl1pPr>
            <a:lvl2pPr lvl="1" algn="r">
              <a:buNone/>
              <a:defRPr sz="1433">
                <a:solidFill>
                  <a:schemeClr val="dk2"/>
                </a:solidFill>
              </a:defRPr>
            </a:lvl2pPr>
            <a:lvl3pPr lvl="2" algn="r">
              <a:buNone/>
              <a:defRPr sz="1433">
                <a:solidFill>
                  <a:schemeClr val="dk2"/>
                </a:solidFill>
              </a:defRPr>
            </a:lvl3pPr>
            <a:lvl4pPr lvl="3" algn="r">
              <a:buNone/>
              <a:defRPr sz="1433">
                <a:solidFill>
                  <a:schemeClr val="dk2"/>
                </a:solidFill>
              </a:defRPr>
            </a:lvl4pPr>
            <a:lvl5pPr lvl="4" algn="r">
              <a:buNone/>
              <a:defRPr sz="1433">
                <a:solidFill>
                  <a:schemeClr val="dk2"/>
                </a:solidFill>
              </a:defRPr>
            </a:lvl5pPr>
            <a:lvl6pPr lvl="5" algn="r">
              <a:buNone/>
              <a:defRPr sz="1433">
                <a:solidFill>
                  <a:schemeClr val="dk2"/>
                </a:solidFill>
              </a:defRPr>
            </a:lvl6pPr>
            <a:lvl7pPr lvl="6" algn="r">
              <a:buNone/>
              <a:defRPr sz="1433">
                <a:solidFill>
                  <a:schemeClr val="dk2"/>
                </a:solidFill>
              </a:defRPr>
            </a:lvl7pPr>
            <a:lvl8pPr lvl="7" algn="r">
              <a:buNone/>
              <a:defRPr sz="1433">
                <a:solidFill>
                  <a:schemeClr val="dk2"/>
                </a:solidFill>
              </a:defRPr>
            </a:lvl8pPr>
            <a:lvl9pPr lvl="8" algn="r">
              <a:buNone/>
              <a:defRPr sz="1433">
                <a:solidFill>
                  <a:schemeClr val="dk2"/>
                </a:solidFill>
              </a:defRPr>
            </a:lvl9pPr>
          </a:lstStyle>
          <a:p>
            <a:pPr defTabSz="1007943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007943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50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  <p:sldLayoutId id="2147484326" r:id="rId14"/>
    <p:sldLayoutId id="2147484327" r:id="rId15"/>
    <p:sldLayoutId id="214748432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6"/>
            <a:ext cx="9221689" cy="1461188"/>
          </a:xfrm>
          <a:prstGeom prst="rect">
            <a:avLst/>
          </a:prstGeom>
        </p:spPr>
        <p:txBody>
          <a:bodyPr vert="horz" lIns="80016" tIns="40008" rIns="80016" bIns="40008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80016" tIns="40008" rIns="80016" bIns="400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22"/>
            <a:ext cx="2405658" cy="402483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1007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41007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22"/>
            <a:ext cx="3608487" cy="402483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100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22"/>
            <a:ext cx="2405658" cy="402483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1007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4100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4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</p:sldLayoutIdLst>
  <p:txStyles>
    <p:titleStyle>
      <a:lvl1pPr algn="l" defTabSz="972258" rtl="0" eaLnBrk="1" latinLnBrk="0" hangingPunct="1">
        <a:lnSpc>
          <a:spcPct val="90000"/>
        </a:lnSpc>
        <a:spcBef>
          <a:spcPct val="0"/>
        </a:spcBef>
        <a:buNone/>
        <a:defRPr sz="4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63" indent="-243063" algn="l" defTabSz="972258" rtl="0" eaLnBrk="1" latinLnBrk="0" hangingPunct="1">
        <a:lnSpc>
          <a:spcPct val="90000"/>
        </a:lnSpc>
        <a:spcBef>
          <a:spcPts val="1065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191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35" kern="1200">
          <a:solidFill>
            <a:schemeClr val="tx1"/>
          </a:solidFill>
          <a:latin typeface="+mn-lt"/>
          <a:ea typeface="+mn-ea"/>
          <a:cs typeface="+mn-cs"/>
        </a:defRPr>
      </a:lvl2pPr>
      <a:lvl3pPr marL="1215322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094" kern="1200">
          <a:solidFill>
            <a:schemeClr val="tx1"/>
          </a:solidFill>
          <a:latin typeface="+mn-lt"/>
          <a:ea typeface="+mn-ea"/>
          <a:cs typeface="+mn-cs"/>
        </a:defRPr>
      </a:lvl3pPr>
      <a:lvl4pPr marL="1701451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4pPr>
      <a:lvl5pPr marL="2187580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5pPr>
      <a:lvl6pPr marL="2673710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6pPr>
      <a:lvl7pPr marL="3159837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7pPr>
      <a:lvl8pPr marL="3645967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8pPr>
      <a:lvl9pPr marL="4132094" indent="-243063" algn="l" defTabSz="972258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1pPr>
      <a:lvl2pPr marL="486129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2pPr>
      <a:lvl3pPr marL="972258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3pPr>
      <a:lvl4pPr marL="1458385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4pPr>
      <a:lvl5pPr marL="1944512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5pPr>
      <a:lvl6pPr marL="2430644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6pPr>
      <a:lvl7pPr marL="2916774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7pPr>
      <a:lvl8pPr marL="3402902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8pPr>
      <a:lvl9pPr marL="3889030" algn="l" defTabSz="972258" rtl="0" eaLnBrk="1" latinLnBrk="0" hangingPunct="1">
        <a:defRPr sz="18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635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  <p:sldLayoutId id="2147484371" r:id="rId15"/>
    <p:sldLayoutId id="214748437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4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4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986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  <p:sldLayoutId id="2147484402" r:id="rId14"/>
    <p:sldLayoutId id="2147484403" r:id="rId15"/>
    <p:sldLayoutId id="214748440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440594"/>
            <a:ext cx="1069181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1581" y="1381053"/>
            <a:ext cx="492369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375" y="7030498"/>
            <a:ext cx="3423412" cy="276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07" y="7030498"/>
            <a:ext cx="2460577" cy="276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4"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034939" y="7056644"/>
            <a:ext cx="439355" cy="615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99" b="1" i="0">
                <a:solidFill>
                  <a:srgbClr val="A6A6A6"/>
                </a:solidFill>
                <a:latin typeface="Tahoma"/>
                <a:cs typeface="Tahoma"/>
              </a:defRPr>
            </a:lvl1pPr>
          </a:lstStyle>
          <a:p>
            <a:pPr marL="114254" defTabSz="914034">
              <a:spcBef>
                <a:spcPts val="114"/>
              </a:spcBef>
            </a:pPr>
            <a:fld id="{81D60167-4931-47E6-BA6A-407CBD079E47}" type="slidenum">
              <a:rPr lang="ru-RU" spc="-155" smtClean="0">
                <a:solidFill>
                  <a:srgbClr val="7E7E7E"/>
                </a:solidFill>
              </a:rPr>
              <a:pPr marL="114254" defTabSz="914034">
                <a:spcBef>
                  <a:spcPts val="114"/>
                </a:spcBef>
              </a:pPr>
              <a:t>‹#›</a:t>
            </a:fld>
            <a:endParaRPr lang="ru-RU" spc="-155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17">
        <a:defRPr>
          <a:latin typeface="+mn-lt"/>
          <a:ea typeface="+mn-ea"/>
          <a:cs typeface="+mn-cs"/>
        </a:defRPr>
      </a:lvl2pPr>
      <a:lvl3pPr marL="914034">
        <a:defRPr>
          <a:latin typeface="+mn-lt"/>
          <a:ea typeface="+mn-ea"/>
          <a:cs typeface="+mn-cs"/>
        </a:defRPr>
      </a:lvl3pPr>
      <a:lvl4pPr marL="1371051">
        <a:defRPr>
          <a:latin typeface="+mn-lt"/>
          <a:ea typeface="+mn-ea"/>
          <a:cs typeface="+mn-cs"/>
        </a:defRPr>
      </a:lvl4pPr>
      <a:lvl5pPr marL="1828068">
        <a:defRPr>
          <a:latin typeface="+mn-lt"/>
          <a:ea typeface="+mn-ea"/>
          <a:cs typeface="+mn-cs"/>
        </a:defRPr>
      </a:lvl5pPr>
      <a:lvl6pPr marL="2285086">
        <a:defRPr>
          <a:latin typeface="+mn-lt"/>
          <a:ea typeface="+mn-ea"/>
          <a:cs typeface="+mn-cs"/>
        </a:defRPr>
      </a:lvl6pPr>
      <a:lvl7pPr marL="2742103">
        <a:defRPr>
          <a:latin typeface="+mn-lt"/>
          <a:ea typeface="+mn-ea"/>
          <a:cs typeface="+mn-cs"/>
        </a:defRPr>
      </a:lvl7pPr>
      <a:lvl8pPr marL="3199120">
        <a:defRPr>
          <a:latin typeface="+mn-lt"/>
          <a:ea typeface="+mn-ea"/>
          <a:cs typeface="+mn-cs"/>
        </a:defRPr>
      </a:lvl8pPr>
      <a:lvl9pPr marL="36561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17">
        <a:defRPr>
          <a:latin typeface="+mn-lt"/>
          <a:ea typeface="+mn-ea"/>
          <a:cs typeface="+mn-cs"/>
        </a:defRPr>
      </a:lvl2pPr>
      <a:lvl3pPr marL="914034">
        <a:defRPr>
          <a:latin typeface="+mn-lt"/>
          <a:ea typeface="+mn-ea"/>
          <a:cs typeface="+mn-cs"/>
        </a:defRPr>
      </a:lvl3pPr>
      <a:lvl4pPr marL="1371051">
        <a:defRPr>
          <a:latin typeface="+mn-lt"/>
          <a:ea typeface="+mn-ea"/>
          <a:cs typeface="+mn-cs"/>
        </a:defRPr>
      </a:lvl4pPr>
      <a:lvl5pPr marL="1828068">
        <a:defRPr>
          <a:latin typeface="+mn-lt"/>
          <a:ea typeface="+mn-ea"/>
          <a:cs typeface="+mn-cs"/>
        </a:defRPr>
      </a:lvl5pPr>
      <a:lvl6pPr marL="2285086">
        <a:defRPr>
          <a:latin typeface="+mn-lt"/>
          <a:ea typeface="+mn-ea"/>
          <a:cs typeface="+mn-cs"/>
        </a:defRPr>
      </a:lvl6pPr>
      <a:lvl7pPr marL="2742103">
        <a:defRPr>
          <a:latin typeface="+mn-lt"/>
          <a:ea typeface="+mn-ea"/>
          <a:cs typeface="+mn-cs"/>
        </a:defRPr>
      </a:lvl7pPr>
      <a:lvl8pPr marL="3199120">
        <a:defRPr>
          <a:latin typeface="+mn-lt"/>
          <a:ea typeface="+mn-ea"/>
          <a:cs typeface="+mn-cs"/>
        </a:defRPr>
      </a:lvl8pPr>
      <a:lvl9pPr marL="365613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705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433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705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705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43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2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801433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361" indent="-200361" algn="l" defTabSz="801433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1077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92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2508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223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03941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658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375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087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1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33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150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86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584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299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01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732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364465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64465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9906599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075">
                <a:solidFill>
                  <a:schemeClr val="dk2"/>
                </a:solidFill>
              </a:defRPr>
            </a:lvl1pPr>
            <a:lvl2pPr lvl="1" algn="r" rtl="0">
              <a:buNone/>
              <a:defRPr sz="1075">
                <a:solidFill>
                  <a:schemeClr val="dk2"/>
                </a:solidFill>
              </a:defRPr>
            </a:lvl2pPr>
            <a:lvl3pPr lvl="2" algn="r" rtl="0">
              <a:buNone/>
              <a:defRPr sz="1075">
                <a:solidFill>
                  <a:schemeClr val="dk2"/>
                </a:solidFill>
              </a:defRPr>
            </a:lvl3pPr>
            <a:lvl4pPr lvl="3" algn="r" rtl="0">
              <a:buNone/>
              <a:defRPr sz="1075">
                <a:solidFill>
                  <a:schemeClr val="dk2"/>
                </a:solidFill>
              </a:defRPr>
            </a:lvl4pPr>
            <a:lvl5pPr lvl="4" algn="r" rtl="0">
              <a:buNone/>
              <a:defRPr sz="1075">
                <a:solidFill>
                  <a:schemeClr val="dk2"/>
                </a:solidFill>
              </a:defRPr>
            </a:lvl5pPr>
            <a:lvl6pPr lvl="5" algn="r" rtl="0">
              <a:buNone/>
              <a:defRPr sz="1075">
                <a:solidFill>
                  <a:schemeClr val="dk2"/>
                </a:solidFill>
              </a:defRPr>
            </a:lvl6pPr>
            <a:lvl7pPr lvl="6" algn="r" rtl="0">
              <a:buNone/>
              <a:defRPr sz="1075">
                <a:solidFill>
                  <a:schemeClr val="dk2"/>
                </a:solidFill>
              </a:defRPr>
            </a:lvl7pPr>
            <a:lvl8pPr lvl="7" algn="r" rtl="0">
              <a:buNone/>
              <a:defRPr sz="1075">
                <a:solidFill>
                  <a:schemeClr val="dk2"/>
                </a:solidFill>
              </a:defRPr>
            </a:lvl8pPr>
            <a:lvl9pPr lvl="8" algn="r" rtl="0">
              <a:buNone/>
              <a:defRPr sz="1075">
                <a:solidFill>
                  <a:schemeClr val="dk2"/>
                </a:solidFill>
              </a:defRPr>
            </a:lvl9pPr>
          </a:lstStyle>
          <a:p>
            <a:pPr defTabSz="1007943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4E5B6F"/>
                </a:solidFill>
                <a:cs typeface="Arial"/>
                <a:sym typeface="Arial"/>
              </a:rPr>
              <a:pPr defTabSz="1007943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4E5B6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613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8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3" tIns="121823" rIns="121823" bIns="1218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8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3" tIns="121823" rIns="121823" bIns="121823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605" y="6853781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 algn="r">
              <a:buNone/>
              <a:defRPr sz="1100">
                <a:solidFill>
                  <a:schemeClr val="dk2"/>
                </a:solidFill>
              </a:defRPr>
            </a:lvl1pPr>
            <a:lvl2pPr lvl="1" algn="r">
              <a:buNone/>
              <a:defRPr sz="1100">
                <a:solidFill>
                  <a:schemeClr val="dk2"/>
                </a:solidFill>
              </a:defRPr>
            </a:lvl2pPr>
            <a:lvl3pPr lvl="2" algn="r">
              <a:buNone/>
              <a:defRPr sz="1100">
                <a:solidFill>
                  <a:schemeClr val="dk2"/>
                </a:solidFill>
              </a:defRPr>
            </a:lvl3pPr>
            <a:lvl4pPr lvl="3" algn="r">
              <a:buNone/>
              <a:defRPr sz="1100">
                <a:solidFill>
                  <a:schemeClr val="dk2"/>
                </a:solidFill>
              </a:defRPr>
            </a:lvl4pPr>
            <a:lvl5pPr lvl="4" algn="r">
              <a:buNone/>
              <a:defRPr sz="1100">
                <a:solidFill>
                  <a:schemeClr val="dk2"/>
                </a:solidFill>
              </a:defRPr>
            </a:lvl5pPr>
            <a:lvl6pPr lvl="5" algn="r">
              <a:buNone/>
              <a:defRPr sz="1100">
                <a:solidFill>
                  <a:schemeClr val="dk2"/>
                </a:solidFill>
              </a:defRPr>
            </a:lvl6pPr>
            <a:lvl7pPr lvl="6" algn="r">
              <a:buNone/>
              <a:defRPr sz="1100">
                <a:solidFill>
                  <a:schemeClr val="dk2"/>
                </a:solidFill>
              </a:defRPr>
            </a:lvl7pPr>
            <a:lvl8pPr lvl="7" algn="r">
              <a:buNone/>
              <a:defRPr sz="1100">
                <a:solidFill>
                  <a:schemeClr val="dk2"/>
                </a:solidFill>
              </a:defRPr>
            </a:lvl8pPr>
            <a:lvl9pPr lvl="8" algn="r">
              <a:buNone/>
              <a:defRPr sz="1100">
                <a:solidFill>
                  <a:schemeClr val="dk2"/>
                </a:solidFill>
              </a:defRPr>
            </a:lvl9pPr>
          </a:lstStyle>
          <a:p>
            <a:pPr defTabSz="801433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433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68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837155" y="5514021"/>
            <a:ext cx="4445640" cy="159068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3" tIns="45692" rIns="91383" bIns="45692"/>
          <a:lstStyle>
            <a:extLst/>
          </a:lstStyle>
          <a:p>
            <a:pPr defTabSz="8014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-63110" y="6376726"/>
            <a:ext cx="4445642" cy="92396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383" tIns="45692" rIns="91383" bIns="45692"/>
          <a:lstStyle/>
          <a:p>
            <a:pPr defTabSz="80143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600">
              <a:solidFill>
                <a:prstClr val="black"/>
              </a:solidFill>
              <a:latin typeface="Arial" pitchFamily="34" charset="0"/>
              <a:cs typeface="Arial"/>
              <a:sym typeface="Arial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7064" y="6383785"/>
            <a:ext cx="3978227" cy="1191457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extLst/>
          </a:lstStyle>
          <a:p>
            <a:pPr algn="ctr"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sym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0794" y="6379917"/>
            <a:ext cx="3981963" cy="1195331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383" tIns="45692" rIns="91383" bIns="45692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534591" y="1632680"/>
            <a:ext cx="9622632" cy="49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3" tIns="45692" rIns="91383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7866650" y="7064454"/>
            <a:ext cx="2244168" cy="402483"/>
          </a:xfrm>
          <a:prstGeom prst="rect">
            <a:avLst/>
          </a:prstGeom>
        </p:spPr>
        <p:txBody>
          <a:bodyPr vert="horz" lIns="91383" tIns="45692" rIns="91383" bIns="45692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121305" y="7064454"/>
            <a:ext cx="2749058" cy="402483"/>
          </a:xfrm>
          <a:prstGeom prst="rect">
            <a:avLst/>
          </a:prstGeom>
        </p:spPr>
        <p:txBody>
          <a:bodyPr vert="horz" lIns="91383" tIns="45692" rIns="91383" bIns="45692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110819" y="7064454"/>
            <a:ext cx="428784" cy="402483"/>
          </a:xfrm>
          <a:prstGeom prst="rect">
            <a:avLst/>
          </a:prstGeom>
        </p:spPr>
        <p:txBody>
          <a:bodyPr vert="horz" wrap="square" lIns="91383" tIns="45692" rIns="91383" bIns="456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Arial" pitchFamily="34" charset="0"/>
              </a:defRPr>
            </a:lvl1pPr>
          </a:lstStyle>
          <a:p>
            <a:pPr defTabSz="801433" fontAlgn="base">
              <a:spcBef>
                <a:spcPct val="0"/>
              </a:spcBef>
              <a:spcAft>
                <a:spcPct val="0"/>
              </a:spcAft>
              <a:defRPr/>
            </a:pPr>
            <a:fld id="{64C73770-F5B0-49D4-8F5D-6270EC9117ED}" type="slidenum">
              <a:rPr lang="ru-RU" altLang="ru-RU" smtClean="0">
                <a:solidFill>
                  <a:prstClr val="black"/>
                </a:solidFill>
                <a:cs typeface="Arial"/>
                <a:sym typeface="Arial"/>
              </a:rPr>
              <a:pPr defTabSz="8014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89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5pPr>
      <a:lvl6pPr marL="40071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6pPr>
      <a:lvl7pPr marL="80143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7pPr>
      <a:lvl8pPr marL="120215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8pPr>
      <a:lvl9pPr marL="160286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20015" indent="-224012" algn="l" rtl="0" eaLnBrk="0" fontAlgn="base" hangingPunct="0">
        <a:spcBef>
          <a:spcPts val="351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29" indent="-200361" algn="l" rtl="0" eaLnBrk="0" fontAlgn="base" hangingPunct="0">
        <a:spcBef>
          <a:spcPts val="28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52736" indent="-200361" algn="l" rtl="0" eaLnBrk="0" fontAlgn="base" hangingPunct="0">
        <a:spcBef>
          <a:spcPts val="30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792" indent="-200361" algn="l" rtl="0" eaLnBrk="0" fontAlgn="base" hangingPunct="0">
        <a:spcBef>
          <a:spcPts val="30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202150" indent="-200361" algn="l" rtl="0" eaLnBrk="0" fontAlgn="base" hangingPunct="0">
        <a:spcBef>
          <a:spcPts val="30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402508" indent="-200361" algn="l" rtl="0" eaLnBrk="1" latinLnBrk="0" hangingPunct="1">
        <a:spcBef>
          <a:spcPts val="307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2866" indent="-200361" algn="l" rtl="0" eaLnBrk="1" latinLnBrk="0" hangingPunct="1">
        <a:spcBef>
          <a:spcPts val="307"/>
        </a:spcBef>
        <a:buClr>
          <a:schemeClr val="accent3"/>
        </a:buClr>
        <a:buFont typeface="Wingdings 2"/>
        <a:buChar char="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03223" indent="-200361" algn="l" rtl="0" eaLnBrk="1" latinLnBrk="0" hangingPunct="1">
        <a:spcBef>
          <a:spcPts val="307"/>
        </a:spcBef>
        <a:buClr>
          <a:schemeClr val="accent3"/>
        </a:buClr>
        <a:buFont typeface="Wingdings 2"/>
        <a:buChar char="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03584" indent="-200361" algn="l" rtl="0" eaLnBrk="1" latinLnBrk="0" hangingPunct="1">
        <a:spcBef>
          <a:spcPts val="307"/>
        </a:spcBef>
        <a:buClr>
          <a:schemeClr val="accent3"/>
        </a:buClr>
        <a:buFont typeface="Wingdings 2"/>
        <a:buChar char="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07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14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21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028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03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042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05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057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56394" y="0"/>
            <a:ext cx="11613587" cy="7559675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059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5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59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34591" y="367608"/>
            <a:ext cx="9622632" cy="68185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33330" y="-23712"/>
            <a:ext cx="4301883" cy="770787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9" tIns="52124" rIns="104249" bIns="52124" rtlCol="0" anchor="ctr"/>
          <a:lstStyle/>
          <a:p>
            <a:pPr algn="ctr" defTabSz="914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0122" y="1132809"/>
            <a:ext cx="8213829" cy="1259946"/>
          </a:xfrm>
          <a:prstGeom prst="rect">
            <a:avLst/>
          </a:prstGeom>
        </p:spPr>
        <p:txBody>
          <a:bodyPr vert="horz" lIns="104249" tIns="52124" rIns="104249" bIns="52124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129" y="2561400"/>
            <a:ext cx="7924519" cy="3867997"/>
          </a:xfrm>
          <a:prstGeom prst="rect">
            <a:avLst/>
          </a:prstGeom>
        </p:spPr>
        <p:txBody>
          <a:bodyPr vert="horz" lIns="104249" tIns="52124" rIns="104249" bIns="52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2571" y="247465"/>
            <a:ext cx="2494756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r">
              <a:defRPr sz="1400">
                <a:solidFill>
                  <a:srgbClr val="FEFEFE"/>
                </a:solidFill>
              </a:defRPr>
            </a:lvl1pPr>
          </a:lstStyle>
          <a:p>
            <a:pPr defTabSz="914059"/>
            <a:fld id="{F02981A5-F60C-4BC1-992A-3E80C5081FB3}" type="datetimeFigureOut">
              <a:rPr lang="ru-RU" smtClean="0"/>
              <a:pPr defTabSz="914059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7110" y="6450926"/>
            <a:ext cx="4094964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059"/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6055" y="247463"/>
            <a:ext cx="1557651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l">
              <a:defRPr sz="1400">
                <a:solidFill>
                  <a:srgbClr val="FEFEFE"/>
                </a:solidFill>
              </a:defRPr>
            </a:lvl1pPr>
          </a:lstStyle>
          <a:p>
            <a:pPr defTabSz="914059"/>
            <a:fld id="{077AEC57-320E-4EF1-991D-B6787CCFAA35}" type="slidenum">
              <a:rPr lang="ru-RU" smtClean="0"/>
              <a:pPr defTabSz="914059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l" defTabSz="1042487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90930" indent="-312746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729741" indent="-312746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1042487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282258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11605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0529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59875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89222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18569" indent="-260620" algn="l" defTabSz="104248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45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487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729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973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215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460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702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9946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56394" y="0"/>
            <a:ext cx="11613587" cy="7559675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534591" y="367672"/>
            <a:ext cx="9622632" cy="68185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33328" y="-23712"/>
            <a:ext cx="4301883" cy="770787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36053" y="-23711"/>
            <a:ext cx="4098528" cy="687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3" tIns="52141" rIns="104283" bIns="52141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0122" y="1132809"/>
            <a:ext cx="8213829" cy="1259946"/>
          </a:xfrm>
          <a:prstGeom prst="rect">
            <a:avLst/>
          </a:prstGeom>
        </p:spPr>
        <p:txBody>
          <a:bodyPr vert="horz" lIns="104283" tIns="52141" rIns="104283" bIns="52141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161" y="2561397"/>
            <a:ext cx="7924519" cy="3867997"/>
          </a:xfrm>
          <a:prstGeom prst="rect">
            <a:avLst/>
          </a:prstGeom>
        </p:spPr>
        <p:txBody>
          <a:bodyPr vert="horz" lIns="104283" tIns="52141" rIns="104283" bIns="5214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2571" y="247525"/>
            <a:ext cx="2494756" cy="402483"/>
          </a:xfrm>
          <a:prstGeom prst="rect">
            <a:avLst/>
          </a:prstGeom>
        </p:spPr>
        <p:txBody>
          <a:bodyPr vert="horz" lIns="104283" tIns="52141" rIns="104283" bIns="52141" rtlCol="0" anchor="ctr"/>
          <a:lstStyle>
            <a:lvl1pPr algn="r">
              <a:defRPr sz="1400">
                <a:solidFill>
                  <a:srgbClr val="FEFEFE"/>
                </a:solidFill>
              </a:defRPr>
            </a:lvl1pPr>
          </a:lstStyle>
          <a:p>
            <a:pPr defTabSz="914400"/>
            <a:fld id="{F02981A5-F60C-4BC1-992A-3E80C5081FB3}" type="datetimeFigureOut">
              <a:rPr lang="ru-RU" smtClean="0"/>
              <a:pPr defTabSz="91440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7110" y="6450987"/>
            <a:ext cx="4094964" cy="402483"/>
          </a:xfrm>
          <a:prstGeom prst="rect">
            <a:avLst/>
          </a:prstGeom>
        </p:spPr>
        <p:txBody>
          <a:bodyPr vert="horz" lIns="104283" tIns="52141" rIns="104283" bIns="52141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defTabSz="914400"/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6053" y="247524"/>
            <a:ext cx="1557651" cy="402483"/>
          </a:xfrm>
          <a:prstGeom prst="rect">
            <a:avLst/>
          </a:prstGeom>
        </p:spPr>
        <p:txBody>
          <a:bodyPr vert="horz" lIns="104283" tIns="52141" rIns="104283" bIns="52141" rtlCol="0" anchor="ctr"/>
          <a:lstStyle>
            <a:lvl1pPr algn="l">
              <a:defRPr sz="1400">
                <a:solidFill>
                  <a:srgbClr val="FEFEFE"/>
                </a:solidFill>
              </a:defRPr>
            </a:lvl1pPr>
          </a:lstStyle>
          <a:p>
            <a:pPr defTabSz="914400"/>
            <a:fld id="{077AEC57-320E-4EF1-991D-B6787CCFAA35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7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defTabSz="1042828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91060" indent="-312848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729979" indent="-312848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1042828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282677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12100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1094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60515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89938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19359" indent="-260707" algn="l" defTabSz="104282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14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28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241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655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069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483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894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309" algn="l" defTabSz="10428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705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fld id="{10A3EEFF-20AC-4D09-93A3-0250ECA7B37E}" type="datetimeFigureOut">
              <a:rPr lang="ru-RU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801433"/>
              <a:t>26.08.2024</a:t>
            </a:fld>
            <a:endParaRPr lang="ru-RU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705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endParaRPr lang="ru-RU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705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433"/>
            <a:fld id="{13F87738-48B2-4B16-A79C-A7E892406DD7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801433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29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l" defTabSz="801433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361" indent="-200361" algn="l" defTabSz="801433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1077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92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2508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223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03941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658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375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087" indent="-200361" algn="l" defTabSz="801433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1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33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150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86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584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299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016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732" algn="l" defTabSz="801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4462" y="654077"/>
            <a:ext cx="9962802" cy="84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4462" y="1693854"/>
            <a:ext cx="9962802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6598" y="6853777"/>
            <a:ext cx="641667" cy="57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140">
                <a:solidFill>
                  <a:schemeClr val="dk2"/>
                </a:solidFill>
              </a:defRPr>
            </a:lvl1pPr>
            <a:lvl2pPr lvl="1" algn="r">
              <a:buNone/>
              <a:defRPr sz="1140">
                <a:solidFill>
                  <a:schemeClr val="dk2"/>
                </a:solidFill>
              </a:defRPr>
            </a:lvl2pPr>
            <a:lvl3pPr lvl="2" algn="r">
              <a:buNone/>
              <a:defRPr sz="1140">
                <a:solidFill>
                  <a:schemeClr val="dk2"/>
                </a:solidFill>
              </a:defRPr>
            </a:lvl3pPr>
            <a:lvl4pPr lvl="3" algn="r">
              <a:buNone/>
              <a:defRPr sz="1140">
                <a:solidFill>
                  <a:schemeClr val="dk2"/>
                </a:solidFill>
              </a:defRPr>
            </a:lvl4pPr>
            <a:lvl5pPr lvl="4" algn="r">
              <a:buNone/>
              <a:defRPr sz="1140">
                <a:solidFill>
                  <a:schemeClr val="dk2"/>
                </a:solidFill>
              </a:defRPr>
            </a:lvl5pPr>
            <a:lvl6pPr lvl="5" algn="r">
              <a:buNone/>
              <a:defRPr sz="1140">
                <a:solidFill>
                  <a:schemeClr val="dk2"/>
                </a:solidFill>
              </a:defRPr>
            </a:lvl6pPr>
            <a:lvl7pPr lvl="6" algn="r">
              <a:buNone/>
              <a:defRPr sz="1140">
                <a:solidFill>
                  <a:schemeClr val="dk2"/>
                </a:solidFill>
              </a:defRPr>
            </a:lvl7pPr>
            <a:lvl8pPr lvl="7" algn="r">
              <a:buNone/>
              <a:defRPr sz="1140">
                <a:solidFill>
                  <a:schemeClr val="dk2"/>
                </a:solidFill>
              </a:defRPr>
            </a:lvl8pPr>
            <a:lvl9pPr lvl="8" algn="r">
              <a:buNone/>
              <a:defRPr sz="1140">
                <a:solidFill>
                  <a:schemeClr val="dk2"/>
                </a:solidFill>
              </a:defRPr>
            </a:lvl9pPr>
          </a:lstStyle>
          <a:p>
            <a:pPr defTabSz="801929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801929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780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2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26.08.2024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9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hyperlink" Target="https://smp.edu.ru/concept" TargetMode="Externa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fms.apkpro.ru/library/methodological/cases?region=22&amp;start=10&amp;content=m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institut/svedenija-ob-obrazovatelnoj-organizacii/obrazovanie/reestr-dopolnitelnyh-professionalnyh-programm-2/" TargetMode="External"/><Relationship Id="rId2" Type="http://schemas.openxmlformats.org/officeDocument/2006/relationships/hyperlink" Target="https://iro22.ru/dejatelnost/obrazovatelnaja-dejatelnost/povyshenie-kvalifikacii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ro22.ru/cabinet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197166957_456239658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vk.com/video-197166957_456239663" TargetMode="Externa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0.xml"/><Relationship Id="rId4" Type="http://schemas.openxmlformats.org/officeDocument/2006/relationships/hyperlink" Target="https://iro22.ru/dejatelnost/gi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0.xml"/><Relationship Id="rId4" Type="http://schemas.openxmlformats.org/officeDocument/2006/relationships/hyperlink" Target="https://iro22.ru/dejatelnost/redakcionno-izdatelskaja-i-bibliotechno-informacionnaja-dejatelnost/izdanija-airo/izdanija-airo-2023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instruc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1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2.xml"/><Relationship Id="rId4" Type="http://schemas.openxmlformats.org/officeDocument/2006/relationships/hyperlink" Target="https://sferum.ru/?p=messages&amp;join=UQxZJstsEWvWuzndhWn/Jus38M7zg0V4j2k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tel.club/fpu858?ysclid=lzuwj5bndh292696346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6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mail.ru/public/C1kv/tZPZPqj3L" TargetMode="External"/><Relationship Id="rId3" Type="http://schemas.openxmlformats.org/officeDocument/2006/relationships/hyperlink" Target="https://cloud.mail.ru/public/sTEj/3mN7VcRrx" TargetMode="External"/><Relationship Id="rId7" Type="http://schemas.openxmlformats.org/officeDocument/2006/relationships/hyperlink" Target="https://cloud.mail.ru/public/HTGB/nKnduwGsr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69.xml"/><Relationship Id="rId6" Type="http://schemas.openxmlformats.org/officeDocument/2006/relationships/hyperlink" Target="https://cloud.mail.ru/public/Nb5Y/akuRqthpe" TargetMode="External"/><Relationship Id="rId5" Type="http://schemas.openxmlformats.org/officeDocument/2006/relationships/hyperlink" Target="https://cloud.mail.ru/public/nSwK/Tg9fNPtxL" TargetMode="External"/><Relationship Id="rId10" Type="http://schemas.openxmlformats.org/officeDocument/2006/relationships/image" Target="../media/image140.png"/><Relationship Id="rId4" Type="http://schemas.openxmlformats.org/officeDocument/2006/relationships/hyperlink" Target="https://cloud.mail.ru/public/CtUs/GSo7nybcr" TargetMode="External"/><Relationship Id="rId9" Type="http://schemas.openxmlformats.org/officeDocument/2006/relationships/hyperlink" Target="https://cloud.mail.ru/public/AJp4/Q2ae7W2ry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6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nachalsja-otbor-na-uchastie-v-programme-pilotirovanija-shkolnoj-himicheskoj-laboratorii-v-virtualnoj-realnosti/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kumo/natural-sciences/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bsk.edu22.info/index.php/component/content/article/41-2012-01-25-09-38-54/621-2015-12-21-07-16-24" TargetMode="External"/><Relationship Id="rId3" Type="http://schemas.openxmlformats.org/officeDocument/2006/relationships/hyperlink" Target="http://komaltobr.ru/mo-uchiteley/geografiya/" TargetMode="External"/><Relationship Id="rId7" Type="http://schemas.openxmlformats.org/officeDocument/2006/relationships/hyperlink" Target="http://bsk.edu22.info/index.php/component/content/article/41-2012-01-25-09-38-54/552-2015-09-28-02-43-27" TargetMode="External"/><Relationship Id="rId2" Type="http://schemas.openxmlformats.org/officeDocument/2006/relationships/hyperlink" Target="http://komitet-als.ucoz.ru/index/mo_uchitelej_edn/0-180" TargetMode="External"/><Relationship Id="rId1" Type="http://schemas.openxmlformats.org/officeDocument/2006/relationships/slideLayout" Target="../slideLayouts/slideLayout187.xml"/><Relationship Id="rId6" Type="http://schemas.openxmlformats.org/officeDocument/2006/relationships/hyperlink" Target="http://bsk.edu22.info/index.php/component/content/article/41-2012-01-25-09-38-54/6613-2016-05-10-03-06-44%20-%20&#1087;&#1083;&#1072;&#1085;%20&#1085;&#1072;%202017-2018" TargetMode="External"/><Relationship Id="rId5" Type="http://schemas.openxmlformats.org/officeDocument/2006/relationships/hyperlink" Target="http://baevoobr.edu22.info/metodicheskaya-sluzhba/rmo/rmo-uchiteley-geografii-biologii-himii/" TargetMode="External"/><Relationship Id="rId4" Type="http://schemas.openxmlformats.org/officeDocument/2006/relationships/hyperlink" Target="http://komaltobr.ru/mo-uchiteley/biologiya-i-himiya/" TargetMode="External"/><Relationship Id="rId9" Type="http://schemas.openxmlformats.org/officeDocument/2006/relationships/hyperlink" Target="https://br-rmo-geo.nethouse.ru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0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old.iro22.ru/index.php/kpop-main/end/obshchestvenno-professionalnaya-ekspertiza-end/provoditsya-ekspertiza-materialov.html?option=com_dlakipkro&amp;id=702&amp;t=end" TargetMode="External"/><Relationship Id="rId13" Type="http://schemas.openxmlformats.org/officeDocument/2006/relationships/hyperlink" Target="http://www.old.iro22.ru/kpop-main/end/obshchestvenno-professionalnaya-ekspertiza-end/provoditsya-ekspertiza-materialov/ekspertnyj-list-end-urok.html?option=com_chronoforms&amp;chronoform=explist_end_urok&amp;cf1id=706" TargetMode="External"/><Relationship Id="rId18" Type="http://schemas.openxmlformats.org/officeDocument/2006/relationships/hyperlink" Target="https://old.iro22.ru/index.php/kpop-main/end/obshchestvenno-professionalnaya-ekspertiza-end/provoditsya-ekspertiza-materialov.html#722" TargetMode="External"/><Relationship Id="rId3" Type="http://schemas.openxmlformats.org/officeDocument/2006/relationships/hyperlink" Target="http://www.old.iro22.ru/kpop-main/end/obshchestvenno-professionalnaya-ekspertiza-end/provoditsya-ekspertiza-materialov/ekspertnyj-list-end-didakticheskij-material.html?option=com_chronoforms&amp;chronoform=explist_end_didakt&amp;cf1id=698" TargetMode="External"/><Relationship Id="rId7" Type="http://schemas.openxmlformats.org/officeDocument/2006/relationships/hyperlink" Target="http://www.old.iro22.ru/kpop-main/end/obshchestvenno-professionalnaya-ekspertiza-end/provoditsya-ekspertiza-materialov/ekspertnyj-list-end-didakticheskij-material.html?option=com_chronoforms&amp;chronoform=explist_end_didakt&amp;cf1id=701" TargetMode="External"/><Relationship Id="rId12" Type="http://schemas.openxmlformats.org/officeDocument/2006/relationships/hyperlink" Target="https://old.iro22.ru/index.php/kpop-main/end/obshchestvenno-professionalnaya-ekspertiza-end/provoditsya-ekspertiza-materialov.html?option=com_dlakipkro&amp;id=706&amp;t=end" TargetMode="External"/><Relationship Id="rId17" Type="http://schemas.openxmlformats.org/officeDocument/2006/relationships/hyperlink" Target="http://www.old.iro22.ru/kpop-main/end/obshchestvenno-professionalnaya-ekspertiza-end/provoditsya-ekspertiza-materialov/ekspertnyj-list-end-urok.html?option=com_chronoforms&amp;chronoform=explist_end_urok&amp;cf1id=720" TargetMode="External"/><Relationship Id="rId2" Type="http://schemas.openxmlformats.org/officeDocument/2006/relationships/hyperlink" Target="https://old.iro22.ru/index.php/kpop-main/end/obshchestvenno-professionalnaya-ekspertiza-end/provoditsya-ekspertiza-materialov.html?option=com_dlakipkro&amp;id=698&amp;t=end" TargetMode="External"/><Relationship Id="rId16" Type="http://schemas.openxmlformats.org/officeDocument/2006/relationships/hyperlink" Target="https://old.iro22.ru/index.php/kpop-main/end/obshchestvenno-professionalnaya-ekspertiza-end/provoditsya-ekspertiza-materialov.html?option=com_dlakipkro&amp;id=720&amp;t=end" TargetMode="External"/><Relationship Id="rId1" Type="http://schemas.openxmlformats.org/officeDocument/2006/relationships/slideLayout" Target="../slideLayouts/slideLayout203.xml"/><Relationship Id="rId6" Type="http://schemas.openxmlformats.org/officeDocument/2006/relationships/hyperlink" Target="https://old.iro22.ru/index.php/kpop-main/end/obshchestvenno-professionalnaya-ekspertiza-end/provoditsya-ekspertiza-materialov.html?option=com_dlakipkro&amp;id=701&amp;t=end" TargetMode="External"/><Relationship Id="rId11" Type="http://schemas.openxmlformats.org/officeDocument/2006/relationships/hyperlink" Target="http://www.old.iro22.ru/kpop-main/end/obshchestvenno-professionalnaya-ekspertiza-end/provoditsya-ekspertiza-materialov/ekspertnyj-list-end-urok.html?option=com_chronoforms&amp;chronoform=explist_end_urok&amp;cf1id=705" TargetMode="External"/><Relationship Id="rId5" Type="http://schemas.openxmlformats.org/officeDocument/2006/relationships/hyperlink" Target="http://www.old.iro22.ru/kpop-main/end/obshchestvenno-professionalnaya-ekspertiza-end/provoditsya-ekspertiza-materialov/ekspertnyj-list-end-didakticheskij-material.html?option=com_chronoforms&amp;chronoform=explist_end_didakt&amp;cf1id=700" TargetMode="External"/><Relationship Id="rId15" Type="http://schemas.openxmlformats.org/officeDocument/2006/relationships/hyperlink" Target="http://www.old.iro22.ru/kpop-main/end/obshchestvenno-professionalnaya-ekspertiza-end/provoditsya-ekspertiza-materialov/ekspertnyj-list-end-didakticheskij-material.html?option=com_chronoforms&amp;chronoform=explist_end_didakt&amp;cf1id=707" TargetMode="External"/><Relationship Id="rId10" Type="http://schemas.openxmlformats.org/officeDocument/2006/relationships/hyperlink" Target="https://old.iro22.ru/index.php/kpop-main/end/obshchestvenno-professionalnaya-ekspertiza-end/provoditsya-ekspertiza-materialov.html?option=com_dlakipkro&amp;id=705&amp;t=end" TargetMode="External"/><Relationship Id="rId19" Type="http://schemas.openxmlformats.org/officeDocument/2006/relationships/hyperlink" Target="https://old.iro22.ru/index.php/kpop-main/end/obshchestvenno-professionalnaya-ekspertiza-end/provoditsya-ekspertiza-materialov.html#723" TargetMode="External"/><Relationship Id="rId4" Type="http://schemas.openxmlformats.org/officeDocument/2006/relationships/hyperlink" Target="https://old.iro22.ru/index.php/kpop-main/end/obshchestvenno-professionalnaya-ekspertiza-end/provoditsya-ekspertiza-materialov.html?option=com_dlakipkro&amp;id=700&amp;t=end" TargetMode="External"/><Relationship Id="rId9" Type="http://schemas.openxmlformats.org/officeDocument/2006/relationships/hyperlink" Target="http://www.old.iro22.ru/kpop-main/end/obshchestvenno-professionalnaya-ekspertiza-end/provoditsya-ekspertiza-materialov/ekspertnyj-list-end-rabochaya-programma.html?option=com_chronoforms&amp;chronoform=explist_end_rprogr&amp;cf1id=702" TargetMode="External"/><Relationship Id="rId14" Type="http://schemas.openxmlformats.org/officeDocument/2006/relationships/hyperlink" Target="https://old.iro22.ru/index.php/kpop-main/end/obshchestvenno-professionalnaya-ekspertiza-end/provoditsya-ekspertiza-materialov.html?option=com_dlakipkro&amp;id=707&amp;t=end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s://iro22.ru/dejatelnost/redakcionno-izdatelskaja-i-bibliotechno-informacionnaja-dejatelnost/nauchno-pedagogicheskij-zhurnal-uchitel-altaj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8.xml"/><Relationship Id="rId6" Type="http://schemas.openxmlformats.org/officeDocument/2006/relationships/hyperlink" Target="mailto:gon@iro22.ru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7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59079"/>
            <a:ext cx="10530350" cy="1150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9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Августовка</a:t>
            </a:r>
            <a:r>
              <a:rPr lang="ru-RU" sz="2900" b="1" dirty="0">
                <a:latin typeface="Century Gothic" panose="020B0502020202020204" pitchFamily="34" charset="0"/>
              </a:rPr>
              <a:t/>
            </a:r>
            <a:br>
              <a:rPr lang="ru-RU" sz="2900" b="1" dirty="0">
                <a:latin typeface="Century Gothic" panose="020B0502020202020204" pitchFamily="34" charset="0"/>
              </a:rPr>
            </a:br>
            <a:r>
              <a:rPr lang="ru-RU" sz="1800" b="1" dirty="0" smtClean="0">
                <a:latin typeface="Century Gothic" panose="020B0502020202020204" pitchFamily="34" charset="0"/>
              </a:rPr>
              <a:t>организационно-методический семинар </a:t>
            </a:r>
            <a:br>
              <a:rPr lang="ru-RU" sz="1800" b="1" dirty="0" smtClean="0">
                <a:latin typeface="Century Gothic" panose="020B0502020202020204" pitchFamily="34" charset="0"/>
              </a:rPr>
            </a:br>
            <a:r>
              <a:rPr lang="ru-RU" sz="1800" b="1" dirty="0" smtClean="0">
                <a:latin typeface="Century Gothic" panose="020B0502020202020204" pitchFamily="34" charset="0"/>
              </a:rPr>
              <a:t>отделений </a:t>
            </a:r>
            <a:r>
              <a:rPr lang="ru-RU" sz="1800" b="1" dirty="0">
                <a:latin typeface="Century Gothic" panose="020B0502020202020204" pitchFamily="34" charset="0"/>
              </a:rPr>
              <a:t>по естественнонаучным дисциплинам   </a:t>
            </a:r>
            <a:r>
              <a:rPr lang="ru-RU" sz="1800" b="1" dirty="0" smtClean="0">
                <a:latin typeface="Century Gothic" panose="020B0502020202020204" pitchFamily="34" charset="0"/>
              </a:rPr>
              <a:t>и физике</a:t>
            </a:r>
            <a:r>
              <a:rPr lang="ru-RU" sz="1800" b="1" dirty="0">
                <a:latin typeface="Century Gothic" panose="020B0502020202020204" pitchFamily="34" charset="0"/>
              </a:rPr>
              <a:t/>
            </a:r>
            <a:br>
              <a:rPr lang="ru-RU" sz="1800" b="1" dirty="0">
                <a:latin typeface="Century Gothic" panose="020B0502020202020204" pitchFamily="34" charset="0"/>
              </a:rPr>
            </a:br>
            <a:r>
              <a:rPr lang="ru-RU" sz="1800" b="1" dirty="0">
                <a:latin typeface="Century Gothic" panose="020B0502020202020204" pitchFamily="34" charset="0"/>
              </a:rPr>
              <a:t>краевого учебно-методического объединения</a:t>
            </a:r>
            <a:br>
              <a:rPr lang="ru-RU" sz="1800" b="1" dirty="0">
                <a:latin typeface="Century Gothic" panose="020B0502020202020204" pitchFamily="34" charset="0"/>
              </a:rPr>
            </a:br>
            <a:endParaRPr lang="ru-RU" sz="1800" b="1" dirty="0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601284-C97B-4C77-AE21-6194874DE87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162843" y="6732641"/>
            <a:ext cx="6196970" cy="518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dirty="0" smtClean="0">
                <a:latin typeface="Century Gothic" panose="020B0502020202020204" pitchFamily="34" charset="0"/>
              </a:rPr>
              <a:t>2024 </a:t>
            </a:r>
            <a:endParaRPr lang="ru-RU" sz="210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45112" y="4520240"/>
            <a:ext cx="53435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Горбатова Ольга Николаевна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, 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кандидат педагогических наук, заведующий кафедрой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естественно-научного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образования 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КАУ ДПО «АИРО имени А.М.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Топорова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», 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руководитель отделения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  <a:cs typeface="Arial"/>
              <a:sym typeface="Arial"/>
            </a:endParaRP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по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естественнонаучным дисциплинам 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Arial"/>
                <a:sym typeface="Arial"/>
              </a:rPr>
              <a:t>краевого УМО</a:t>
            </a:r>
            <a:endParaRPr lang="ru-RU" dirty="0">
              <a:solidFill>
                <a:srgbClr val="000000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12" name="Picture 4" descr="АИРО отмечает 85-летний юбилей - Алтайский институт развития образования  имени Адриана Митрофановича Топор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0" y="511199"/>
            <a:ext cx="1233406" cy="89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7" t="9629" r="2436" b="23323"/>
          <a:stretch/>
        </p:blipFill>
        <p:spPr bwMode="auto">
          <a:xfrm>
            <a:off x="7123739" y="203989"/>
            <a:ext cx="2369127" cy="25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24" y="107"/>
            <a:ext cx="1764711" cy="117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8553" y="4150908"/>
            <a:ext cx="388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биология, география, физика, химия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14947" b="14798"/>
          <a:stretch/>
        </p:blipFill>
        <p:spPr>
          <a:xfrm>
            <a:off x="-1" y="903768"/>
            <a:ext cx="10691814" cy="5720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159" y="142689"/>
            <a:ext cx="899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Достаточно ли мы занимаемся  профессиональной ориентацией?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1" y="6731501"/>
            <a:ext cx="1056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</a:rPr>
              <a:t>* - Из презентации </a:t>
            </a:r>
            <a:r>
              <a:rPr lang="ru-RU" i="1" dirty="0" err="1">
                <a:solidFill>
                  <a:prstClr val="black"/>
                </a:solidFill>
              </a:rPr>
              <a:t>Полосиной</a:t>
            </a:r>
            <a:r>
              <a:rPr lang="ru-RU" i="1" dirty="0">
                <a:solidFill>
                  <a:prstClr val="black"/>
                </a:solidFill>
              </a:rPr>
              <a:t> Натальи Владиславовны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2302" y="6731501"/>
            <a:ext cx="469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В ФРП учебных предметов включено содержание о профессиях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745DF407-A443-BE34-C679-D409E00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3676" y="6376092"/>
            <a:ext cx="528260" cy="294781"/>
          </a:xfrm>
        </p:spPr>
        <p:txBody>
          <a:bodyPr/>
          <a:lstStyle/>
          <a:p>
            <a:pPr>
              <a:defRPr/>
            </a:pPr>
            <a:fld id="{7A7D0BFA-31FF-4593-97A9-6BE861E8BE36}" type="slidenum">
              <a:rPr lang="ru-RU" sz="1300">
                <a:solidFill>
                  <a:prstClr val="white">
                    <a:lumMod val="75000"/>
                  </a:prstClr>
                </a:solidFill>
                <a:latin typeface="Phenomena" panose="00000500000000000000" pitchFamily="50" charset="-52"/>
              </a:rPr>
              <a:pPr>
                <a:defRPr/>
              </a:pPr>
              <a:t>11</a:t>
            </a:fld>
            <a:endParaRPr lang="ru-RU" sz="1300">
              <a:solidFill>
                <a:prstClr val="white">
                  <a:lumMod val="75000"/>
                </a:prstClr>
              </a:solidFill>
              <a:latin typeface="Phenomena" panose="00000500000000000000" pitchFamily="50" charset="-52"/>
            </a:endParaRP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="" xmlns:a16="http://schemas.microsoft.com/office/drawing/2014/main" id="{E7E79F62-C22F-4993-BD77-7DE2676CFF16}"/>
              </a:ext>
            </a:extLst>
          </p:cNvPr>
          <p:cNvSpPr/>
          <p:nvPr/>
        </p:nvSpPr>
        <p:spPr>
          <a:xfrm flipH="1">
            <a:off x="5345912" y="282723"/>
            <a:ext cx="7807251" cy="4083904"/>
          </a:xfrm>
          <a:prstGeom prst="parallelogram">
            <a:avLst>
              <a:gd name="adj" fmla="val 98998"/>
            </a:avLst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7346213-0059-497B-9A9A-6E7B0A4E72CB}"/>
              </a:ext>
            </a:extLst>
          </p:cNvPr>
          <p:cNvCxnSpPr>
            <a:cxnSpLocks/>
          </p:cNvCxnSpPr>
          <p:nvPr/>
        </p:nvCxnSpPr>
        <p:spPr>
          <a:xfrm flipH="1">
            <a:off x="6008580" y="1389789"/>
            <a:ext cx="637772" cy="646787"/>
          </a:xfrm>
          <a:prstGeom prst="line">
            <a:avLst/>
          </a:prstGeom>
          <a:ln w="25400">
            <a:gradFill>
              <a:gsLst>
                <a:gs pos="15000">
                  <a:srgbClr val="14ECBF"/>
                </a:gs>
                <a:gs pos="30000">
                  <a:srgbClr val="00CAC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B99F5C0-109A-4065-8450-57F47E72E6BC}"/>
              </a:ext>
            </a:extLst>
          </p:cNvPr>
          <p:cNvSpPr/>
          <p:nvPr/>
        </p:nvSpPr>
        <p:spPr>
          <a:xfrm>
            <a:off x="6771553" y="3555904"/>
            <a:ext cx="3924869" cy="3705439"/>
          </a:xfrm>
          <a:prstGeom prst="rect">
            <a:avLst/>
          </a:prstGeom>
          <a:solidFill>
            <a:srgbClr val="03458E"/>
          </a:solidFill>
          <a:ln>
            <a:noFill/>
          </a:ln>
          <a:effectLst>
            <a:outerShdw blurRad="177800" dist="38100" dir="9480000" algn="b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6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D8E5047-4EF4-4BB3-A40E-4DF316BB5044}"/>
              </a:ext>
            </a:extLst>
          </p:cNvPr>
          <p:cNvSpPr/>
          <p:nvPr/>
        </p:nvSpPr>
        <p:spPr>
          <a:xfrm>
            <a:off x="621420" y="1065065"/>
            <a:ext cx="8851226" cy="1265198"/>
          </a:xfrm>
          <a:prstGeom prst="rect">
            <a:avLst/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6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27" name="Номер слайда 3">
            <a:extLst>
              <a:ext uri="{FF2B5EF4-FFF2-40B4-BE49-F238E27FC236}">
                <a16:creationId xmlns="" xmlns:a16="http://schemas.microsoft.com/office/drawing/2014/main" id="{25A48760-D5FD-43E7-ACB8-98B212F97678}"/>
              </a:ext>
            </a:extLst>
          </p:cNvPr>
          <p:cNvSpPr txBox="1">
            <a:spLocks/>
          </p:cNvSpPr>
          <p:nvPr/>
        </p:nvSpPr>
        <p:spPr>
          <a:xfrm>
            <a:off x="9693676" y="6376092"/>
            <a:ext cx="528260" cy="294781"/>
          </a:xfrm>
          <a:prstGeom prst="rect">
            <a:avLst/>
          </a:prstGeom>
        </p:spPr>
        <p:txBody>
          <a:bodyPr vert="horz" lIns="80140" tIns="40069" rIns="80140" bIns="40069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00" dirty="0">
              <a:solidFill>
                <a:prstClr val="white">
                  <a:lumMod val="75000"/>
                </a:prstClr>
              </a:solidFill>
              <a:latin typeface="Phenomena" panose="00000500000000000000" pitchFamily="50" charset="-52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="" xmlns:a16="http://schemas.microsoft.com/office/drawing/2014/main" id="{00D52813-4F80-48D8-B976-07CC134DAD8C}"/>
              </a:ext>
            </a:extLst>
          </p:cNvPr>
          <p:cNvCxnSpPr>
            <a:cxnSpLocks/>
          </p:cNvCxnSpPr>
          <p:nvPr/>
        </p:nvCxnSpPr>
        <p:spPr>
          <a:xfrm flipV="1">
            <a:off x="1241733" y="3343343"/>
            <a:ext cx="0" cy="419563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ABE1180-7A37-4FDD-BE0C-506FEE2A741B}"/>
              </a:ext>
            </a:extLst>
          </p:cNvPr>
          <p:cNvSpPr txBox="1"/>
          <p:nvPr/>
        </p:nvSpPr>
        <p:spPr>
          <a:xfrm>
            <a:off x="161044" y="2642799"/>
            <a:ext cx="2231424" cy="413363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ЗНАНИЕ:</a:t>
            </a:r>
          </a:p>
          <a:p>
            <a:pPr algn="ctr" defTabSz="801433">
              <a:lnSpc>
                <a:spcPct val="90000"/>
              </a:lnSpc>
              <a:defRPr/>
            </a:pPr>
            <a:r>
              <a:rPr lang="ru-RU" sz="1000" dirty="0">
                <a:solidFill>
                  <a:srgbClr val="03458E"/>
                </a:solidFill>
                <a:latin typeface="Phenomena" panose="00000500000000000000" pitchFamily="50" charset="-52"/>
              </a:rPr>
              <a:t>КАЧЕСТВО И ОБЪЕКТИВНОСТЬ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DC69A91-0B17-4FAA-BBAC-882315DD4625}"/>
              </a:ext>
            </a:extLst>
          </p:cNvPr>
          <p:cNvSpPr txBox="1"/>
          <p:nvPr/>
        </p:nvSpPr>
        <p:spPr>
          <a:xfrm>
            <a:off x="209445" y="3010553"/>
            <a:ext cx="2131134" cy="28097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знание добывай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5AA271E9-8C69-4F24-9E2E-E95BA58A4754}"/>
              </a:ext>
            </a:extLst>
          </p:cNvPr>
          <p:cNvSpPr/>
          <p:nvPr/>
        </p:nvSpPr>
        <p:spPr>
          <a:xfrm rot="18898832">
            <a:off x="803683" y="3940626"/>
            <a:ext cx="876057" cy="876058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7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5A6916C0-BEB2-420B-9086-8A02711836E7}"/>
              </a:ext>
            </a:extLst>
          </p:cNvPr>
          <p:cNvSpPr/>
          <p:nvPr/>
        </p:nvSpPr>
        <p:spPr>
          <a:xfrm rot="18898832">
            <a:off x="1894066" y="3256390"/>
            <a:ext cx="876057" cy="876058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7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9D4707C3-1C5B-49B7-B2E2-E6A4C26965F7}"/>
              </a:ext>
            </a:extLst>
          </p:cNvPr>
          <p:cNvSpPr/>
          <p:nvPr/>
        </p:nvSpPr>
        <p:spPr>
          <a:xfrm rot="18898832">
            <a:off x="2993333" y="3941856"/>
            <a:ext cx="876057" cy="876058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7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DE581D9-CF6A-46B6-8338-6D284BC781BA}"/>
              </a:ext>
            </a:extLst>
          </p:cNvPr>
          <p:cNvSpPr/>
          <p:nvPr/>
        </p:nvSpPr>
        <p:spPr>
          <a:xfrm rot="18898832">
            <a:off x="4129153" y="3264312"/>
            <a:ext cx="876057" cy="876058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7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F7EA6427-8B90-4867-B840-353F81B51760}"/>
              </a:ext>
            </a:extLst>
          </p:cNvPr>
          <p:cNvSpPr/>
          <p:nvPr/>
        </p:nvSpPr>
        <p:spPr>
          <a:xfrm rot="18898832">
            <a:off x="5274703" y="3942945"/>
            <a:ext cx="876057" cy="876058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7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pic>
        <p:nvPicPr>
          <p:cNvPr id="42" name="Рисунок 41" descr="Академическая шапочка">
            <a:extLst>
              <a:ext uri="{FF2B5EF4-FFF2-40B4-BE49-F238E27FC236}">
                <a16:creationId xmlns="" xmlns:a16="http://schemas.microsoft.com/office/drawing/2014/main" id="{946268A9-7021-43FF-B0D5-BE722466B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5" y="4079825"/>
            <a:ext cx="649496" cy="619132"/>
          </a:xfrm>
          <a:prstGeom prst="rect">
            <a:avLst/>
          </a:prstGeom>
        </p:spPr>
      </p:pic>
      <p:pic>
        <p:nvPicPr>
          <p:cNvPr id="43" name="Рисунок 42" descr="Сердце">
            <a:extLst>
              <a:ext uri="{FF2B5EF4-FFF2-40B4-BE49-F238E27FC236}">
                <a16:creationId xmlns="" xmlns:a16="http://schemas.microsoft.com/office/drawing/2014/main" id="{7D17381B-26E0-4E9A-A06E-BF69B4F81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64" y="3411329"/>
            <a:ext cx="645460" cy="615283"/>
          </a:xfrm>
          <a:prstGeom prst="rect">
            <a:avLst/>
          </a:prstGeom>
        </p:spPr>
      </p:pic>
      <p:pic>
        <p:nvPicPr>
          <p:cNvPr id="44" name="Рисунок 43" descr="Скрипичный ключ">
            <a:extLst>
              <a:ext uri="{FF2B5EF4-FFF2-40B4-BE49-F238E27FC236}">
                <a16:creationId xmlns="" xmlns:a16="http://schemas.microsoft.com/office/drawing/2014/main" id="{5A5E0B7D-7107-4C2E-B1C5-0C192BBBD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0" y="4005034"/>
            <a:ext cx="801298" cy="763838"/>
          </a:xfrm>
          <a:prstGeom prst="rect">
            <a:avLst/>
          </a:prstGeom>
        </p:spPr>
      </p:pic>
      <p:pic>
        <p:nvPicPr>
          <p:cNvPr id="45" name="Рисунок 44" descr="Семья с мальчиком">
            <a:extLst>
              <a:ext uri="{FF2B5EF4-FFF2-40B4-BE49-F238E27FC236}">
                <a16:creationId xmlns="" xmlns:a16="http://schemas.microsoft.com/office/drawing/2014/main" id="{06D5A130-D71E-4C2E-9989-AB74FAEC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48" y="3383257"/>
            <a:ext cx="584259" cy="556943"/>
          </a:xfrm>
          <a:prstGeom prst="rect">
            <a:avLst/>
          </a:prstGeom>
        </p:spPr>
      </p:pic>
      <p:pic>
        <p:nvPicPr>
          <p:cNvPr id="46" name="Рисунок 45" descr="Социальная сеть">
            <a:extLst>
              <a:ext uri="{FF2B5EF4-FFF2-40B4-BE49-F238E27FC236}">
                <a16:creationId xmlns="" xmlns:a16="http://schemas.microsoft.com/office/drawing/2014/main" id="{0CF856D1-5D8E-4116-AB46-8C2984B2D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20" y="3998838"/>
            <a:ext cx="674446" cy="700700"/>
          </a:xfrm>
          <a:prstGeom prst="rect">
            <a:avLst/>
          </a:prstGeom>
        </p:spPr>
      </p:pic>
      <p:cxnSp>
        <p:nvCxnSpPr>
          <p:cNvPr id="47" name="Прямая со стрелкой 46">
            <a:extLst>
              <a:ext uri="{FF2B5EF4-FFF2-40B4-BE49-F238E27FC236}">
                <a16:creationId xmlns="" xmlns:a16="http://schemas.microsoft.com/office/drawing/2014/main" id="{3CB886FA-1250-4EC0-9982-2AB616B32E1C}"/>
              </a:ext>
            </a:extLst>
          </p:cNvPr>
          <p:cNvCxnSpPr>
            <a:cxnSpLocks/>
          </p:cNvCxnSpPr>
          <p:nvPr/>
        </p:nvCxnSpPr>
        <p:spPr>
          <a:xfrm flipV="1">
            <a:off x="3430840" y="3344734"/>
            <a:ext cx="0" cy="419563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="" xmlns:a16="http://schemas.microsoft.com/office/drawing/2014/main" id="{1D53ED14-768B-4120-9DD3-F636C6DA7C2E}"/>
              </a:ext>
            </a:extLst>
          </p:cNvPr>
          <p:cNvCxnSpPr>
            <a:cxnSpLocks/>
          </p:cNvCxnSpPr>
          <p:nvPr/>
        </p:nvCxnSpPr>
        <p:spPr>
          <a:xfrm flipV="1">
            <a:off x="5708687" y="3346123"/>
            <a:ext cx="0" cy="419563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="" xmlns:a16="http://schemas.microsoft.com/office/drawing/2014/main" id="{DAC0C24E-71C8-4D87-B187-1C65109D5017}"/>
              </a:ext>
            </a:extLst>
          </p:cNvPr>
          <p:cNvCxnSpPr>
            <a:cxnSpLocks/>
          </p:cNvCxnSpPr>
          <p:nvPr/>
        </p:nvCxnSpPr>
        <p:spPr>
          <a:xfrm>
            <a:off x="2330259" y="4304690"/>
            <a:ext cx="0" cy="419563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F78E2425-3DBC-46CC-9A83-7AAAFABF84AC}"/>
              </a:ext>
            </a:extLst>
          </p:cNvPr>
          <p:cNvCxnSpPr>
            <a:cxnSpLocks/>
          </p:cNvCxnSpPr>
          <p:nvPr/>
        </p:nvCxnSpPr>
        <p:spPr>
          <a:xfrm>
            <a:off x="4567201" y="4313909"/>
            <a:ext cx="0" cy="419563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41C8F9B-CB39-46FB-86DC-B978399198C4}"/>
              </a:ext>
            </a:extLst>
          </p:cNvPr>
          <p:cNvSpPr txBox="1"/>
          <p:nvPr/>
        </p:nvSpPr>
        <p:spPr>
          <a:xfrm>
            <a:off x="2323615" y="2839764"/>
            <a:ext cx="2378053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ТВОРЧЕСТВО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BBEA580-6C0E-4EA7-8482-382F9908EC47}"/>
              </a:ext>
            </a:extLst>
          </p:cNvPr>
          <p:cNvSpPr txBox="1"/>
          <p:nvPr/>
        </p:nvSpPr>
        <p:spPr>
          <a:xfrm>
            <a:off x="2431407" y="3010553"/>
            <a:ext cx="2131134" cy="28097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талант развивай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1861B9E-3FA4-4D90-87BC-3CE76B22F300}"/>
              </a:ext>
            </a:extLst>
          </p:cNvPr>
          <p:cNvSpPr txBox="1"/>
          <p:nvPr/>
        </p:nvSpPr>
        <p:spPr>
          <a:xfrm>
            <a:off x="4516965" y="2839762"/>
            <a:ext cx="2378053" cy="26097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300" dirty="0">
                <a:solidFill>
                  <a:srgbClr val="03458E"/>
                </a:solidFill>
                <a:latin typeface="Phenomena" panose="00000500000000000000" pitchFamily="50" charset="-52"/>
              </a:rPr>
              <a:t>ПРОФОРИЕНТАЦИЯ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3DC7E693-AFFB-4A83-A1F7-FE3FF04FF89B}"/>
              </a:ext>
            </a:extLst>
          </p:cNvPr>
          <p:cNvSpPr txBox="1"/>
          <p:nvPr/>
        </p:nvSpPr>
        <p:spPr>
          <a:xfrm>
            <a:off x="4640419" y="3010556"/>
            <a:ext cx="2131134" cy="234851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0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профессию выбирай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8FE9DD63-BE08-43D8-AB40-A4BA9E19F9C2}"/>
              </a:ext>
            </a:extLst>
          </p:cNvPr>
          <p:cNvSpPr txBox="1"/>
          <p:nvPr/>
        </p:nvSpPr>
        <p:spPr>
          <a:xfrm>
            <a:off x="1158983" y="4824546"/>
            <a:ext cx="2378053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ЗДОРОВЬЕ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AF25F45-8A90-4EFA-948B-9C1403B41090}"/>
              </a:ext>
            </a:extLst>
          </p:cNvPr>
          <p:cNvSpPr txBox="1"/>
          <p:nvPr/>
        </p:nvSpPr>
        <p:spPr>
          <a:xfrm>
            <a:off x="1266774" y="5010190"/>
            <a:ext cx="2131134" cy="28097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сохраняй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FA756B8-ECD1-4B29-B193-F23015357A2C}"/>
              </a:ext>
            </a:extLst>
          </p:cNvPr>
          <p:cNvSpPr txBox="1"/>
          <p:nvPr/>
        </p:nvSpPr>
        <p:spPr>
          <a:xfrm>
            <a:off x="3350214" y="4838410"/>
            <a:ext cx="2378053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ВОСПИТАНИЕ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3036093-A720-4A53-9484-C1885F87E53A}"/>
              </a:ext>
            </a:extLst>
          </p:cNvPr>
          <p:cNvSpPr txBox="1"/>
          <p:nvPr/>
        </p:nvSpPr>
        <p:spPr>
          <a:xfrm>
            <a:off x="3004636" y="5024055"/>
            <a:ext cx="3674477" cy="419527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1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традиции храни и создавай, </a:t>
            </a:r>
            <a:r>
              <a:rPr lang="ru-RU" sz="1100" dirty="0">
                <a:solidFill>
                  <a:srgbClr val="FF0000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в </a:t>
            </a:r>
            <a:r>
              <a:rPr lang="ru-RU" sz="1100" dirty="0" err="1">
                <a:solidFill>
                  <a:srgbClr val="FF0000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т.ч</a:t>
            </a:r>
            <a:r>
              <a:rPr lang="ru-RU" sz="1100" dirty="0">
                <a:solidFill>
                  <a:srgbClr val="FF0000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. – воспитание средствами учебного предмета 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="" xmlns:a16="http://schemas.microsoft.com/office/drawing/2014/main" id="{67064419-C3E6-4833-B74B-0F6FB5F33294}"/>
              </a:ext>
            </a:extLst>
          </p:cNvPr>
          <p:cNvCxnSpPr>
            <a:cxnSpLocks/>
          </p:cNvCxnSpPr>
          <p:nvPr/>
        </p:nvCxnSpPr>
        <p:spPr>
          <a:xfrm flipH="1">
            <a:off x="-8171" y="5383615"/>
            <a:ext cx="6504935" cy="16189"/>
          </a:xfrm>
          <a:prstGeom prst="line">
            <a:avLst/>
          </a:prstGeom>
          <a:gradFill>
            <a:gsLst>
              <a:gs pos="67000">
                <a:srgbClr val="098A9F"/>
              </a:gs>
              <a:gs pos="31000">
                <a:srgbClr val="16FFC5"/>
              </a:gs>
              <a:gs pos="98000">
                <a:srgbClr val="018AC9"/>
              </a:gs>
            </a:gsLst>
            <a:lin ang="0" scaled="1"/>
          </a:gradFill>
          <a:ln>
            <a:solidFill>
              <a:srgbClr val="1B3281"/>
            </a:solidFill>
            <a:tailEnd w="med" len="lg"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DA735FF-3523-451F-909C-C8FAC6913CCF}"/>
              </a:ext>
            </a:extLst>
          </p:cNvPr>
          <p:cNvSpPr txBox="1"/>
          <p:nvPr/>
        </p:nvSpPr>
        <p:spPr>
          <a:xfrm>
            <a:off x="311769" y="5503314"/>
            <a:ext cx="1824933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УЧИТЕЛЬ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412BDB5-F1C9-4E70-BDCA-658FF550CC17}"/>
              </a:ext>
            </a:extLst>
          </p:cNvPr>
          <p:cNvSpPr txBox="1"/>
          <p:nvPr/>
        </p:nvSpPr>
        <p:spPr>
          <a:xfrm>
            <a:off x="1716158" y="5503314"/>
            <a:ext cx="2470182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ШКОЛЬНЫЙ КЛИМАТ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8D33064-C4C0-4693-B133-7F701C977569}"/>
              </a:ext>
            </a:extLst>
          </p:cNvPr>
          <p:cNvSpPr txBox="1"/>
          <p:nvPr/>
        </p:nvSpPr>
        <p:spPr>
          <a:xfrm>
            <a:off x="3914760" y="5503314"/>
            <a:ext cx="2852181" cy="274824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lnSpc>
                <a:spcPct val="90000"/>
              </a:lnSpc>
              <a:defRPr/>
            </a:pPr>
            <a:r>
              <a:rPr lang="ru-RU" sz="1400" dirty="0">
                <a:solidFill>
                  <a:srgbClr val="03458E"/>
                </a:solidFill>
                <a:latin typeface="Phenomena" panose="00000500000000000000" pitchFamily="50" charset="-52"/>
              </a:rPr>
              <a:t>ОБРАЗОВАТЕЛЬНАЯ СРЕДА</a:t>
            </a:r>
          </a:p>
        </p:txBody>
      </p:sp>
      <p:pic>
        <p:nvPicPr>
          <p:cNvPr id="63" name="Picture 26" descr="Делиться бесплатно иконка">
            <a:extLst>
              <a:ext uri="{FF2B5EF4-FFF2-40B4-BE49-F238E27FC236}">
                <a16:creationId xmlns="" xmlns:a16="http://schemas.microsoft.com/office/drawing/2014/main" id="{649AF9FA-436E-436E-8603-09B639FB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0" y="5780973"/>
            <a:ext cx="508981" cy="5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8" descr="Учитель бесплатно иконка">
            <a:extLst>
              <a:ext uri="{FF2B5EF4-FFF2-40B4-BE49-F238E27FC236}">
                <a16:creationId xmlns="" xmlns:a16="http://schemas.microsoft.com/office/drawing/2014/main" id="{848CFB1D-AED8-44A9-848A-58C14425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73" y="5813795"/>
            <a:ext cx="453428" cy="4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2" descr="Выпускников бесплатно иконка">
            <a:extLst>
              <a:ext uri="{FF2B5EF4-FFF2-40B4-BE49-F238E27FC236}">
                <a16:creationId xmlns="" xmlns:a16="http://schemas.microsoft.com/office/drawing/2014/main" id="{7881DBE8-0687-4788-850F-4F212E56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89" y="5816730"/>
            <a:ext cx="453428" cy="4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064055AA-4773-4748-BA28-DBB4B7A2023A}"/>
              </a:ext>
            </a:extLst>
          </p:cNvPr>
          <p:cNvSpPr txBox="1"/>
          <p:nvPr/>
        </p:nvSpPr>
        <p:spPr>
          <a:xfrm>
            <a:off x="473914" y="6283382"/>
            <a:ext cx="1500646" cy="68108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Учителями славится Россия!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52A382A0-8271-49AF-96CA-73A062A35361}"/>
              </a:ext>
            </a:extLst>
          </p:cNvPr>
          <p:cNvSpPr txBox="1"/>
          <p:nvPr/>
        </p:nvSpPr>
        <p:spPr>
          <a:xfrm>
            <a:off x="2146985" y="6289955"/>
            <a:ext cx="1543467" cy="68108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Важней всего погода в школе!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58C330F-5581-466A-BCDD-BDEBDE773610}"/>
              </a:ext>
            </a:extLst>
          </p:cNvPr>
          <p:cNvSpPr txBox="1"/>
          <p:nvPr/>
        </p:nvSpPr>
        <p:spPr>
          <a:xfrm>
            <a:off x="4673551" y="6280738"/>
            <a:ext cx="1400001" cy="681089"/>
          </a:xfrm>
          <a:prstGeom prst="rect">
            <a:avLst/>
          </a:prstGeom>
          <a:noFill/>
        </p:spPr>
        <p:txBody>
          <a:bodyPr wrap="square" lIns="80140" tIns="40071" rIns="80140" bIns="40071" rtlCol="0">
            <a:spAutoFit/>
          </a:bodyPr>
          <a:lstStyle/>
          <a:p>
            <a:pPr algn="ctr" defTabSz="801433">
              <a:defRPr/>
            </a:pPr>
            <a:r>
              <a:rPr lang="ru-RU" sz="1300" dirty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«Среда» семь дней в неделю!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A2990933-252B-42B0-AE36-672FFE6925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276" y="1071119"/>
            <a:ext cx="1887050" cy="2526549"/>
          </a:xfrm>
          <a:prstGeom prst="rect">
            <a:avLst/>
          </a:prstGeom>
        </p:spPr>
      </p:pic>
      <p:sp>
        <p:nvSpPr>
          <p:cNvPr id="73" name="Параллелограмм 72">
            <a:extLst>
              <a:ext uri="{FF2B5EF4-FFF2-40B4-BE49-F238E27FC236}">
                <a16:creationId xmlns="" xmlns:a16="http://schemas.microsoft.com/office/drawing/2014/main" id="{CCF3C61D-A7F0-4138-9FF2-141CBDB80EA1}"/>
              </a:ext>
            </a:extLst>
          </p:cNvPr>
          <p:cNvSpPr/>
          <p:nvPr/>
        </p:nvSpPr>
        <p:spPr>
          <a:xfrm>
            <a:off x="-1958262" y="1065606"/>
            <a:ext cx="4124577" cy="2267014"/>
          </a:xfrm>
          <a:prstGeom prst="parallelogram">
            <a:avLst>
              <a:gd name="adj" fmla="val 98998"/>
            </a:avLst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 defTabSz="801433">
              <a:defRPr/>
            </a:pPr>
            <a:endParaRPr lang="ru-RU" sz="16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A224EFD3-F5ED-4F92-8FC4-5648502D5AC9}"/>
              </a:ext>
            </a:extLst>
          </p:cNvPr>
          <p:cNvSpPr/>
          <p:nvPr/>
        </p:nvSpPr>
        <p:spPr>
          <a:xfrm>
            <a:off x="605761" y="1203207"/>
            <a:ext cx="7760343" cy="682182"/>
          </a:xfrm>
          <a:prstGeom prst="rect">
            <a:avLst/>
          </a:prstGeom>
        </p:spPr>
        <p:txBody>
          <a:bodyPr wrap="none" lIns="91383" tIns="45692" rIns="91383" bIns="45692">
            <a:spAutoFit/>
          </a:bodyPr>
          <a:lstStyle/>
          <a:p>
            <a:pPr defTabSz="801433">
              <a:lnSpc>
                <a:spcPts val="2280"/>
              </a:lnSpc>
              <a:defRPr/>
            </a:pPr>
            <a:r>
              <a:rPr lang="ru-RU" sz="29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</a:rPr>
              <a:t>МАГИСТРАЛЬНЫЕ НАПРАВЛЕНИЯ ПРОЕКТА </a:t>
            </a:r>
            <a:br>
              <a:rPr lang="ru-RU" sz="29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</a:rPr>
            </a:br>
            <a:r>
              <a:rPr lang="ru-RU" sz="29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</a:rPr>
              <a:t>«ШКОЛА МИНПРОСВЕЩЕНИЯ РОССИИ»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F53962E7-06E3-448B-8A23-F75433639FDD}"/>
              </a:ext>
            </a:extLst>
          </p:cNvPr>
          <p:cNvSpPr/>
          <p:nvPr/>
        </p:nvSpPr>
        <p:spPr>
          <a:xfrm>
            <a:off x="605755" y="1938681"/>
            <a:ext cx="8177724" cy="451349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defTabSz="801433">
              <a:lnSpc>
                <a:spcPts val="1403"/>
              </a:lnSpc>
              <a:defRPr/>
            </a:pPr>
            <a:r>
              <a:rPr lang="ru-RU" sz="1700" dirty="0">
                <a:solidFill>
                  <a:prstClr val="white"/>
                </a:solidFill>
                <a:latin typeface="Phenomena" panose="00000500000000000000" pitchFamily="50" charset="-52"/>
                <a:cs typeface="Times New Roman" panose="02020603050405020304" pitchFamily="18" charset="0"/>
              </a:rPr>
              <a:t>НАПРАВЛЕНИЯ ДЕЯТЕЛЬНОСТИ ШКОЛ, ФОРМИРУЮЩИЕ ЕДИНОЕ ОБРАЗОВАТЕЛЬНОЕ ПРОСТРАНСТВО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090961" y="126510"/>
            <a:ext cx="104553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002060"/>
                </a:solidFill>
              </a:rPr>
              <a:t>Разъяснение по </a:t>
            </a:r>
            <a:r>
              <a:rPr lang="ru-RU" sz="2400" b="1" dirty="0">
                <a:solidFill>
                  <a:srgbClr val="002060"/>
                </a:solidFill>
              </a:rPr>
              <a:t>ссылке</a:t>
            </a:r>
            <a:r>
              <a:rPr lang="ru-RU" sz="2400" b="1" dirty="0" smtClean="0">
                <a:solidFill>
                  <a:srgbClr val="002060"/>
                </a:solidFill>
              </a:rPr>
              <a:t>: </a:t>
            </a:r>
            <a:endParaRPr lang="ru-RU" b="1" dirty="0">
              <a:solidFill>
                <a:prstClr val="black"/>
              </a:solidFill>
            </a:endParaRPr>
          </a:p>
          <a:p>
            <a:pPr lvl="0" algn="ctr" defTabSz="91440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u="sng" dirty="0">
                <a:solidFill>
                  <a:prstClr val="black"/>
                </a:solidFill>
                <a:hlinkClick r:id="rId11"/>
              </a:rPr>
              <a:t>https://smp.edu.ru/concept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773108" y="3661728"/>
            <a:ext cx="37858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развивается единая федеральная и единая региональная система научно-методического сопровождения педагогов, формируется единое образовательное пространство в системе дополнительного профессионального образования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меняются требования к формам и результатам методического сопровождения педагогов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4131" y="7127975"/>
            <a:ext cx="20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Ключевые условия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16200000">
            <a:off x="3411823" y="6826839"/>
            <a:ext cx="360376" cy="269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15637" y="5297785"/>
            <a:ext cx="1417195" cy="18442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6548" b="14309"/>
          <a:stretch/>
        </p:blipFill>
        <p:spPr>
          <a:xfrm>
            <a:off x="344875" y="297712"/>
            <a:ext cx="10149460" cy="6655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28" y="6953693"/>
            <a:ext cx="567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 - Из презентации Терновой Ларисы Станиславовны</a:t>
            </a:r>
          </a:p>
        </p:txBody>
      </p:sp>
    </p:spTree>
    <p:extLst>
      <p:ext uri="{BB962C8B-B14F-4D97-AF65-F5344CB8AC3E}">
        <p14:creationId xmlns:p14="http://schemas.microsoft.com/office/powerpoint/2010/main" val="54055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8111" r="32841" b="75816"/>
          <a:stretch/>
        </p:blipFill>
        <p:spPr bwMode="auto">
          <a:xfrm>
            <a:off x="1818408" y="1580436"/>
            <a:ext cx="7211292" cy="59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21687" r="32661" b="47845"/>
          <a:stretch/>
        </p:blipFill>
        <p:spPr bwMode="auto">
          <a:xfrm>
            <a:off x="1787236" y="2172718"/>
            <a:ext cx="7273637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701" y="856260"/>
            <a:ext cx="1644363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ea typeface="Calibri"/>
                <a:cs typeface="Times New Roman"/>
              </a:rPr>
              <a:t>При нулевом значении хотя бы одного из «критических» показателей результат по данному ключевому условию ОБНУЛЯЕТСЯ, уровень соответствия – «НИЖЕ БАЗОВОГО</a:t>
            </a:r>
            <a:r>
              <a:rPr lang="ru-RU" dirty="0" smtClean="0">
                <a:solidFill>
                  <a:srgbClr val="C00000"/>
                </a:solidFill>
                <a:ea typeface="Calibri"/>
                <a:cs typeface="Times New Roman"/>
              </a:rPr>
              <a:t>»</a:t>
            </a:r>
            <a:endParaRPr lang="ru-RU" sz="1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66" y="125283"/>
            <a:ext cx="1754539" cy="9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992" y="376630"/>
            <a:ext cx="6053187" cy="646274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29 критических показателей проекта «Школа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России» (всего показателей 120)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562986" y="2094614"/>
            <a:ext cx="2204819" cy="1116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1562986" y="2172718"/>
            <a:ext cx="2083981" cy="2005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562986" y="2172718"/>
            <a:ext cx="2083981" cy="2971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61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8111" r="32841" b="75816"/>
          <a:stretch/>
        </p:blipFill>
        <p:spPr bwMode="auto">
          <a:xfrm>
            <a:off x="1849582" y="129887"/>
            <a:ext cx="7211292" cy="59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8218" r="39574" b="16050"/>
          <a:stretch/>
        </p:blipFill>
        <p:spPr bwMode="auto">
          <a:xfrm>
            <a:off x="0" y="841663"/>
            <a:ext cx="5642265" cy="641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36708" r="39735" b="22702"/>
          <a:stretch/>
        </p:blipFill>
        <p:spPr bwMode="auto">
          <a:xfrm>
            <a:off x="5860472" y="841663"/>
            <a:ext cx="4177148" cy="39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1" y="6218238"/>
            <a:ext cx="14938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86" y="2821131"/>
            <a:ext cx="3413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3" y="1395702"/>
            <a:ext cx="3413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11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968166"/>
              </p:ext>
            </p:extLst>
          </p:nvPr>
        </p:nvGraphicFramePr>
        <p:xfrm>
          <a:off x="114300" y="1413164"/>
          <a:ext cx="10490855" cy="256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27902"/>
                <a:gridCol w="2144986"/>
                <a:gridCol w="5285295"/>
                <a:gridCol w="1232672"/>
              </a:tblGrid>
              <a:tr h="167593">
                <a:tc>
                  <a:txBody>
                    <a:bodyPr/>
                    <a:lstStyle/>
                    <a:p>
                      <a:pPr marL="513715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098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r>
                        <a:rPr lang="ru-RU" sz="12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162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245" marR="111125" indent="-8890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Балльная</a:t>
                      </a:r>
                      <a:r>
                        <a:rPr lang="ru-RU" sz="1200" b="1" spc="-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38">
                <a:tc gridSpan="4">
                  <a:txBody>
                    <a:bodyPr/>
                    <a:lstStyle/>
                    <a:p>
                      <a:pPr marL="1608455" marR="163512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Ключевое</a:t>
                      </a:r>
                      <a:r>
                        <a:rPr lang="ru-RU" sz="12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условие</a:t>
                      </a: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«Учитель.</a:t>
                      </a:r>
                      <a:r>
                        <a:rPr lang="ru-RU" sz="1200" b="1" spc="-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</a:t>
                      </a: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508">
                <a:tc rowSpan="9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сопровождение педагогических кадров. Система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наставничества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12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</a:t>
                      </a:r>
                      <a:r>
                        <a:rPr lang="ru-RU" sz="1200" kern="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</a:t>
                      </a:r>
                      <a:r>
                        <a:rPr lang="ru-RU" sz="1200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диагностикой профессиональных компетенций (федеральной, региональной, самодиагностикой)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200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 диагностику профессиональных компетенций</a:t>
                      </a:r>
                      <a:endParaRPr lang="ru-RU" sz="1200" kern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625">
                <a:tc vMerge="1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71120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  прошли</a:t>
                      </a:r>
                      <a:r>
                        <a:rPr lang="ru-RU" sz="1200" kern="0" spc="-2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диагностику профессиональных компетенций</a:t>
                      </a:r>
                      <a:endParaRPr lang="ru-RU" sz="1200" kern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02">
                <a:tc vMerge="1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69850" marR="737870" lvl="0" indent="0" algn="l" defTabSz="801929" rtl="0" eaLnBrk="1" fontAlgn="auto" latinLnBrk="0" hangingPunct="1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 прошли</a:t>
                      </a:r>
                      <a:r>
                        <a:rPr lang="ru-RU" sz="1200" kern="0" spc="-2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диагностику 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</a:t>
                      </a:r>
                      <a:r>
                        <a:rPr kumimoji="0" lang="ru-RU" sz="1200" b="0" i="0" u="none" strike="noStrike" kern="0" cap="none" spc="-26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компетенций</a:t>
                      </a:r>
                      <a:endParaRPr lang="ru-RU" sz="1200" kern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19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3195">
                <a:tc vMerge="1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6985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marR="490855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80% учителей</a:t>
                      </a:r>
                      <a:r>
                        <a:rPr lang="ru-RU" sz="1200" kern="0" spc="-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диагностику</a:t>
                      </a:r>
                      <a:r>
                        <a:rPr lang="ru-RU" sz="1200" kern="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 компетенций</a:t>
                      </a:r>
                      <a:endParaRPr lang="ru-RU" sz="1200" kern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71120" marR="90805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учителей, для которых</a:t>
                      </a:r>
                      <a:r>
                        <a:rPr lang="ru-RU" sz="1200" kern="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результатам диагностики</a:t>
                      </a:r>
                      <a:r>
                        <a:rPr lang="ru-RU" sz="1200" kern="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индивидуальные</a:t>
                      </a:r>
                      <a:r>
                        <a:rPr lang="ru-RU" sz="1200" kern="0" spc="-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200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маршруты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9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kern="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19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 до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r>
                        <a:rPr lang="ru-RU" sz="1200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2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r>
                        <a:rPr lang="ru-RU" sz="1200" kern="0" spc="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9%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r>
                        <a:rPr lang="ru-RU" sz="1200" kern="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учителей и</a:t>
                      </a:r>
                      <a:r>
                        <a:rPr lang="ru-RU" sz="1200" kern="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2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0" y="166255"/>
            <a:ext cx="1497149" cy="84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7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975" y="79783"/>
            <a:ext cx="5970277" cy="585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 края приняли участие в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диагностике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профессиональных (предметных) компетенций в апреле 2024 г.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осуществлялась по материалам ГУП.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по предметам: физика (291), химия (253), биология (396).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в личных кабинетах.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 результатов диагностики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составлены задания и  разработаны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ИОМ, направленные на устранение профессиональных дефицитов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 заданий (целеполагание, обучение на курсах ПК,  работа с материалами семинаров,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цифровых платформ и др.)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выполнения заданий ИОМ осуществляет администрация школы.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прошедшие диагностику, реализующие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ИОМ,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получают 10 баллов к стимулирующей части ЗП.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августе будет проведено совещание с районными методистами, руководителями школ.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ИОМ (с сентября 2024 по август 2025) на портале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fms.apkpro.ru/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у сотрудников кафедры ЕНО.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Курган написал Тотальный диктант | 18.04.2016 | Новости Кургана и  Курганской области - газета Курган и курган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137" y="650755"/>
            <a:ext cx="3837372" cy="2556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136" y="3954867"/>
            <a:ext cx="3871263" cy="2709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988" y="5789826"/>
            <a:ext cx="208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Общие результаты: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977" y="6068204"/>
            <a:ext cx="91935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Дефицит информационной грамотности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Дефицит навыков по работе с бланками ответов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Дефицит читательской грамотности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Недостоверные данные (списывание, ответы «с потолка», недоделанные работы и др.)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Результаты коррелируют с ГИА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369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123" y="3183630"/>
            <a:ext cx="10011424" cy="612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01929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9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Arial"/>
              </a:rPr>
              <a:t>Проведена </a:t>
            </a:r>
            <a:r>
              <a:rPr lang="ru-RU" sz="1579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Arial"/>
              </a:rPr>
              <a:t>диагностика профессиональных компетенций </a:t>
            </a:r>
            <a:r>
              <a:rPr lang="ru-RU" sz="1579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Arial"/>
              </a:rPr>
              <a:t>учителей химии, биологии и физики, использующих в образовательном процессе оборудование, поступившее в центры «Точка роста-2022» (22.11.2023). 252 чел. </a:t>
            </a:r>
            <a:endParaRPr lang="ru-RU" sz="1228" dirty="0">
              <a:solidFill>
                <a:prstClr val="black"/>
              </a:solidFill>
              <a:ea typeface="Calibri"/>
              <a:cs typeface="Times New Roman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923" y="3899317"/>
            <a:ext cx="10239594" cy="10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01929">
              <a:defRPr/>
            </a:pPr>
            <a:r>
              <a:rPr lang="ru-RU" sz="1579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Arial"/>
              </a:rPr>
              <a:t>Наибольшее затруднение </a:t>
            </a:r>
            <a:r>
              <a:rPr lang="ru-RU" sz="1579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Arial"/>
              </a:rPr>
              <a:t>у всех учителей вызвало задание 10 (было необходимо выбрать из предложенного перечня одну компетенцию естественно-научной грамотности, которая, преимущественно, будет формироваться у школьников при выполнении конкретной лабораторной работы с использованием цифрового оборудования, поступившего в центры образования «Точка роста»). </a:t>
            </a:r>
            <a:endParaRPr lang="ru-RU" sz="1579" kern="0" dirty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6395" y="5087635"/>
            <a:ext cx="3918236" cy="799990"/>
          </a:xfrm>
          <a:prstGeom prst="rect">
            <a:avLst/>
          </a:prstGeom>
          <a:solidFill>
            <a:srgbClr val="956B43">
              <a:lumMod val="60000"/>
              <a:lumOff val="40000"/>
            </a:srgbClr>
          </a:solidFill>
        </p:spPr>
        <p:txBody>
          <a:bodyPr wrap="square" lIns="70257" tIns="35129" rIns="70257" bIns="35129">
            <a:spAutoFit/>
          </a:bodyPr>
          <a:lstStyle/>
          <a:p>
            <a:pPr algn="just" defTabSz="7026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5% педагогов могут ВЕРНО сформулировать определение ЕНГ, компетенции и умения ЕНГ </a:t>
            </a:r>
            <a:endParaRPr lang="ru-RU" sz="157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3049" y="5071470"/>
            <a:ext cx="3646610" cy="799990"/>
          </a:xfrm>
          <a:prstGeom prst="rect">
            <a:avLst/>
          </a:prstGeom>
          <a:solidFill>
            <a:srgbClr val="956B43">
              <a:lumMod val="60000"/>
              <a:lumOff val="40000"/>
            </a:srgbClr>
          </a:solidFill>
        </p:spPr>
        <p:txBody>
          <a:bodyPr wrap="square" lIns="70257" tIns="35129" rIns="70257" bIns="35129">
            <a:spAutoFit/>
          </a:bodyPr>
          <a:lstStyle/>
          <a:p>
            <a:pPr defTabSz="7026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79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15% участников ФДР не достигли порогового уровня по ЕНГ (2022, 2023 гг.)</a:t>
            </a:r>
            <a:endParaRPr lang="ru-RU" sz="1579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7024" y="6017524"/>
            <a:ext cx="7637764" cy="512685"/>
          </a:xfrm>
          <a:prstGeom prst="rect">
            <a:avLst/>
          </a:prstGeom>
          <a:noFill/>
        </p:spPr>
        <p:txBody>
          <a:bodyPr wrap="square" lIns="80119" tIns="40059" rIns="80119" bIns="40059" rtlCol="0">
            <a:spAutoFit/>
          </a:bodyPr>
          <a:lstStyle/>
          <a:p>
            <a:pPr algn="ctr" defTabSz="8012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3" b="1" dirty="0">
                <a:solidFill>
                  <a:sysClr val="windowText" lastClr="000000"/>
                </a:solidFill>
                <a:cs typeface="Arial"/>
                <a:sym typeface="Arial"/>
              </a:rPr>
              <a:t>Установлено, что уровень естественно-научной грамотности школьника зависит от уровня естественно-научной грамотности учителя, его обучающего</a:t>
            </a:r>
          </a:p>
        </p:txBody>
      </p:sp>
      <p:pic>
        <p:nvPicPr>
          <p:cNvPr id="6146" name="Picture 2" descr="Зачем взрослые люди вновь садятся за парты и чему учатс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5" y="251303"/>
            <a:ext cx="4091352" cy="27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06" y="251303"/>
            <a:ext cx="4404220" cy="27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4472" y="0"/>
            <a:ext cx="3628813" cy="369332"/>
          </a:xfrm>
          <a:prstGeom prst="rect">
            <a:avLst/>
          </a:prstGeom>
          <a:noFill/>
        </p:spPr>
        <p:txBody>
          <a:bodyPr wrap="none" lIns="91383" tIns="45692" rIns="91383" bIns="45692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Курсы повышения квалификации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3" y="372640"/>
            <a:ext cx="8510292" cy="369275"/>
          </a:xfrm>
          <a:prstGeom prst="rect">
            <a:avLst/>
          </a:prstGeom>
          <a:noFill/>
        </p:spPr>
        <p:txBody>
          <a:bodyPr wrap="none" lIns="91383" tIns="45692" rIns="91383" bIns="45692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Кафедра естественно-научного образования КАУ ДПО «АИРО имени А.М. </a:t>
            </a:r>
            <a:r>
              <a:rPr lang="ru-RU" dirty="0" err="1" smtClean="0">
                <a:solidFill>
                  <a:prstClr val="black"/>
                </a:solidFill>
              </a:rPr>
              <a:t>Топорова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49423"/>
              </p:ext>
            </p:extLst>
          </p:nvPr>
        </p:nvGraphicFramePr>
        <p:xfrm>
          <a:off x="994038" y="741915"/>
          <a:ext cx="8909728" cy="5209825"/>
        </p:xfrm>
        <a:graphic>
          <a:graphicData uri="http://schemas.openxmlformats.org/drawingml/2006/table">
            <a:tbl>
              <a:tblPr/>
              <a:tblGrid>
                <a:gridCol w="245958"/>
                <a:gridCol w="1309992"/>
                <a:gridCol w="980266"/>
                <a:gridCol w="736091"/>
                <a:gridCol w="3929976"/>
                <a:gridCol w="654104"/>
                <a:gridCol w="573902"/>
                <a:gridCol w="479439"/>
              </a:tblGrid>
              <a:tr h="3693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обучения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программ повышения квалификации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8" marR="11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3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биологии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27.09.2024-07.10.2024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организация обучения биологии на углубленном уровне в условиях реализации ФГОС ООО, ФГОС СОО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химии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27.09.2024-07.10.2024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организация обучения химии на углубленном уровне в условиях реализации ФГОС ООО, ФГОС СОО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физики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27.09.2024-07.10.2024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организация обучения физике на углубленном уровне в условиях реализации ФГОС ООО, ФГОС СОО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географии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27.09.2024-07.10.2024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организация обучения географии на углубленном уровне в условиях реализации ФГОС СОО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биологии, химии, физики, географии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08.10.2024-21.10.2024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требования преемственности обновленных ФГОС ООО и ФГОС СОО в работе учителя (биология, химия, физика, география)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химии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11.11.2024-25.112024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аспекты обучения школьников выполнению трудных заданий ГИА по химии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05">
                <a:tc>
                  <a:txBody>
                    <a:bodyPr/>
                    <a:lstStyle/>
                    <a:p>
                      <a:pPr marL="1079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физики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11.11.2024-25.112024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аспекты обучения школьников выполнению трудных заданий ГИА по физике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1968" marR="11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3224" y="5951740"/>
            <a:ext cx="103313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Учебный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график курсов повышения квалификации на второе полугодие 2024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г. </a:t>
            </a:r>
            <a:r>
              <a:rPr lang="ru-RU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://iro22.ru/dejatelnost/obrazovatelnaja-dejatelnost/povyshenie-kvalifikacii</a:t>
            </a:r>
            <a:r>
              <a:rPr lang="ru-RU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/</a:t>
            </a:r>
            <a:endParaRPr lang="ru-RU" sz="1400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Реестр ДПП </a:t>
            </a:r>
            <a:r>
              <a:rPr lang="ru-RU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://iro22.ru/institut/svedenija-ob-obrazovatelnoj-organizacii/obrazovanie/reestr-dopolnitelnyh-professionalnyh-programm-2</a:t>
            </a:r>
            <a:r>
              <a:rPr lang="ru-RU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/</a:t>
            </a:r>
            <a:endParaRPr lang="ru-RU" sz="1400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Запись на курсы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://iro22.ru/cabinet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/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77209" y="6967403"/>
            <a:ext cx="645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+ курсы для учителей труда, курсы для экспертов по аттестации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5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148" y="0"/>
            <a:ext cx="10356214" cy="614261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ctr" defTabSz="801433" fontAlgn="base">
              <a:lnSpc>
                <a:spcPct val="106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Формирование естественно-научной грамотности школьников на уроках географии посредством использования цифрового оборудования центра образования «Точка роста» </a:t>
            </a:r>
            <a:endParaRPr lang="ru-RU" sz="130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20" y="688779"/>
            <a:ext cx="10481915" cy="418565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ctr" defTabSz="801433" fontAlgn="base">
              <a:lnSpc>
                <a:spcPct val="106000"/>
              </a:lnSpc>
              <a:spcBef>
                <a:spcPct val="0"/>
              </a:spcBef>
            </a:pPr>
            <a:r>
              <a:rPr lang="ru-R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Дополнительная профессиональная программа </a:t>
            </a:r>
            <a:endParaRPr lang="ru-RU" sz="100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algn="ctr" defTabSz="801433" fontAlgn="base">
              <a:lnSpc>
                <a:spcPct val="106000"/>
              </a:lnSpc>
              <a:spcBef>
                <a:spcPct val="0"/>
              </a:spcBef>
              <a:tabLst>
                <a:tab pos="160286" algn="l"/>
                <a:tab pos="1041863" algn="l"/>
                <a:tab pos="1202150" algn="l"/>
                <a:tab pos="1442582" algn="l"/>
                <a:tab pos="1522723" algn="l"/>
                <a:tab pos="1923441" algn="l"/>
              </a:tabLst>
            </a:pPr>
            <a:r>
              <a:rPr lang="ru-RU" sz="1000" b="1" dirty="0">
                <a:solidFill>
                  <a:srgbClr val="000000"/>
                </a:solidFill>
                <a:latin typeface="Times New Roman"/>
                <a:ea typeface="SimSun"/>
                <a:cs typeface="Times New Roman"/>
                <a:sym typeface="Arial"/>
              </a:rPr>
              <a:t>(повышение квалификации)</a:t>
            </a:r>
            <a:endParaRPr lang="ru-RU" sz="100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337" y="1199026"/>
            <a:ext cx="3041680" cy="338498"/>
          </a:xfrm>
          <a:prstGeom prst="rect">
            <a:avLst/>
          </a:prstGeom>
        </p:spPr>
        <p:txBody>
          <a:bodyPr wrap="none" lIns="91383" tIns="45692" rIns="91383" bIns="45692">
            <a:spAutoFit/>
          </a:bodyPr>
          <a:lstStyle/>
          <a:p>
            <a:pPr defTabSz="80143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  <a:sym typeface="Arial"/>
              </a:rPr>
              <a:t>Учебный (тематический) план</a:t>
            </a:r>
            <a:endParaRPr lang="ru-RU" sz="16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6326" y="1696006"/>
          <a:ext cx="10657858" cy="4087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68260"/>
                <a:gridCol w="3049864"/>
                <a:gridCol w="915498"/>
                <a:gridCol w="1371634"/>
                <a:gridCol w="1371634"/>
                <a:gridCol w="1067184"/>
                <a:gridCol w="1813784"/>
              </a:tblGrid>
              <a:tr h="356145">
                <a:tc rowSpan="2">
                  <a:txBody>
                    <a:bodyPr/>
                    <a:lstStyle/>
                    <a:p>
                      <a:pPr marL="6985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901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разделов (модулей) и тем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 часов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9850" indent="-1460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Виды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учебных занятий, учебных работ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Самостоятельная работа, час.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9850" indent="1524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Формы контроля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Лекция,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час.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Интерактивное (практическое)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занятие, час.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946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Естественно-научная грамотность как образовательный результат освоения федеральной рабочей программы по учебному предмету «География» в условиях реализации обновленного ФГОС ООО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Практическая работа 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022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цифрового оборудования центра образования «Точка роста» естественно-научной направленности с целью формирования естественно-научной грамотности школьников при выполнении практической части ФРП по географии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Практическая работа 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Практическая работа 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Итоговая аттестация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2493" y="614261"/>
            <a:ext cx="2955642" cy="338498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 defTabSz="80143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cs typeface="Arial"/>
                <a:sym typeface="Arial"/>
              </a:rPr>
              <a:t>1 полугодие 2025 года</a:t>
            </a:r>
            <a:endParaRPr lang="ru-RU" sz="160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620" y="5843441"/>
            <a:ext cx="106255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Приказ </a:t>
            </a:r>
            <a:r>
              <a:rPr lang="ru-RU" sz="1600" dirty="0">
                <a:solidFill>
                  <a:srgbClr val="000000"/>
                </a:solidFill>
              </a:rPr>
              <a:t>Министерства просвещения РФ от 28 февраля 2022 г. N 96 “</a:t>
            </a:r>
            <a:r>
              <a:rPr lang="ru-RU" sz="1600" dirty="0">
                <a:solidFill>
                  <a:srgbClr val="C00000"/>
                </a:solidFill>
              </a:rPr>
              <a:t>Об утверждении перечня организаций</a:t>
            </a:r>
            <a:r>
              <a:rPr lang="ru-RU" sz="1600" dirty="0">
                <a:solidFill>
                  <a:srgbClr val="000000"/>
                </a:solidFill>
              </a:rPr>
              <a:t>, осуществляющих научно-методическое и методическое обеспечение образовательной деятельности по реализации основных общеобразовательных программ в соответствии с федеральными государственными образовательными стандартами общего образования</a:t>
            </a:r>
            <a:r>
              <a:rPr lang="ru-RU" sz="1600" dirty="0" smtClean="0">
                <a:solidFill>
                  <a:srgbClr val="000000"/>
                </a:solidFill>
              </a:rPr>
              <a:t>”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9219" y="6920659"/>
            <a:ext cx="591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ВНИМАНИЕ! Заочные курсы не приносят результата!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9213" y="4102491"/>
            <a:ext cx="4476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hlinkClick r:id="rId2"/>
              </a:rPr>
              <a:t>https://vk.com/video-197166957_456239663</a:t>
            </a:r>
            <a:r>
              <a:rPr lang="ru-RU" dirty="0">
                <a:solidFill>
                  <a:prstClr val="black"/>
                </a:solidFill>
              </a:rPr>
              <a:t> - краевой </a:t>
            </a:r>
            <a:r>
              <a:rPr lang="ru-RU" dirty="0" smtClean="0">
                <a:solidFill>
                  <a:prstClr val="black"/>
                </a:solidFill>
              </a:rPr>
              <a:t>педсовет (16 августа 2024)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1659" y="750972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hlinkClick r:id="rId3"/>
              </a:rPr>
              <a:t>https://vk.com/video-197166957_456239658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совещание (15 августа 2024)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qrcoder.ru/code/?https%3A%2F%2Fvk.com%2Fvideo-197166957_456239663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5" y="4920311"/>
            <a:ext cx="2075911" cy="20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vk.com%2Fvideo-197166957_456239658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5" y="1588689"/>
            <a:ext cx="2035925" cy="203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816"/>
          <a:stretch/>
        </p:blipFill>
        <p:spPr bwMode="auto">
          <a:xfrm>
            <a:off x="310633" y="4827944"/>
            <a:ext cx="4480801" cy="245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9213" y="77511"/>
            <a:ext cx="4288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Видеоматериалы для изучения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23397" r="14232" b="24009"/>
          <a:stretch/>
        </p:blipFill>
        <p:spPr bwMode="auto">
          <a:xfrm>
            <a:off x="395656" y="1588689"/>
            <a:ext cx="4306186" cy="25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69572" y="0"/>
            <a:ext cx="1622241" cy="7559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8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21489" r="13371" b="60709"/>
          <a:stretch/>
        </p:blipFill>
        <p:spPr bwMode="auto">
          <a:xfrm>
            <a:off x="123290" y="287945"/>
            <a:ext cx="5445303" cy="173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01520" y="1119076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https://edsoo.ru/mr-geografiya/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1" t="21254" r="12795" b="60207"/>
          <a:stretch/>
        </p:blipFill>
        <p:spPr bwMode="auto">
          <a:xfrm>
            <a:off x="113905" y="1952089"/>
            <a:ext cx="5577091" cy="18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0869" y="2743737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https://edsoo.ru/mr-biologiya/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4" t="21464" r="12956" b="60629"/>
          <a:stretch/>
        </p:blipFill>
        <p:spPr bwMode="auto">
          <a:xfrm>
            <a:off x="185255" y="3739792"/>
            <a:ext cx="5558320" cy="17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80868" y="4613095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https://edsoo.ru/mr-himiya/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21272" r="13228" b="61136"/>
          <a:stretch/>
        </p:blipFill>
        <p:spPr bwMode="auto">
          <a:xfrm>
            <a:off x="290413" y="5486399"/>
            <a:ext cx="5453162" cy="171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6222" y="103279"/>
            <a:ext cx="51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 началу учебного года подготовлены МР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3384" y="6332696"/>
            <a:ext cx="336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https://edsoo.ru/mr-fizika/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77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9996" y="1280164"/>
            <a:ext cx="10117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Реализация воспитательного потенциала в преподавании учебного предмета «География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21489" r="13371" b="60709"/>
          <a:stretch/>
        </p:blipFill>
        <p:spPr bwMode="auto">
          <a:xfrm>
            <a:off x="25757" y="72188"/>
            <a:ext cx="3488005" cy="11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641026"/>
            <a:ext cx="10402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В 2024/2025 учебном году изменения в ФРП ООО не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предусмотрены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Формирование ФГ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краеведческого подхода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9996" y="2486751"/>
            <a:ext cx="989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Times New Roman"/>
              </a:rPr>
              <a:t>Внесены изменения в содержание некоторых тем ФОП СОО (стр. 9)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9997" y="2841354"/>
            <a:ext cx="10546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Оценивание образовательных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результатов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Постановление Правительства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РФ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от 30.04.2024 №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556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):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64540"/>
            <a:ext cx="10546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- в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едином для образовательной организации графике школьных контрольных работ необходимо отразить оценочные процедуры федерального и регионального уровней (проведение работ на региональном уровне должно быть согласовано с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Рособрнадзором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).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Можно использовать резервные часы и часы, отведенные на уроки повторения, контрольные работы. 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956278"/>
            <a:ext cx="104467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Практические работы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включённые в содержание ФРП по географии, не имеют чёткого деления на «обучающие» и «итоговые». Статус той или иной работы учитель может определить самостоятельно в зависимости от особенностей класса, в котором он работает. Статус практической работы определяется учителем при планировании образовательного процесса по теме в соответствии с самостоятельным видом деятельности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обучающихся (стр. 13).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2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761" y="5526785"/>
            <a:ext cx="9915211" cy="63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1929">
              <a:buClr>
                <a:srgbClr val="000000"/>
              </a:buClr>
            </a:pPr>
            <a:r>
              <a:rPr lang="ru-RU" sz="1754" kern="0" dirty="0" smtClean="0">
                <a:solidFill>
                  <a:srgbClr val="000000"/>
                </a:solidFill>
                <a:cs typeface="Arial"/>
                <a:sym typeface="Arial"/>
              </a:rPr>
              <a:t>Статистическая и методическая части</a:t>
            </a:r>
            <a:endParaRPr lang="ru-RU" sz="1754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801929">
              <a:buClr>
                <a:srgbClr val="000000"/>
              </a:buClr>
            </a:pPr>
            <a:r>
              <a:rPr lang="ru-RU" sz="1754" kern="0" dirty="0">
                <a:solidFill>
                  <a:srgbClr val="000000"/>
                </a:solidFill>
                <a:cs typeface="Arial"/>
                <a:sym typeface="Arial"/>
              </a:rPr>
              <a:t>Определены трудные задания для </a:t>
            </a:r>
            <a:r>
              <a:rPr lang="ru-RU" sz="1754" kern="0" dirty="0" smtClean="0">
                <a:solidFill>
                  <a:srgbClr val="000000"/>
                </a:solidFill>
                <a:cs typeface="Arial"/>
                <a:sym typeface="Arial"/>
              </a:rPr>
              <a:t>обучающихся</a:t>
            </a:r>
            <a:endParaRPr lang="ru-RU" sz="175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9" y="708917"/>
            <a:ext cx="9100158" cy="367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9" y="4488750"/>
            <a:ext cx="9182228" cy="67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2781" y="373569"/>
            <a:ext cx="2919389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en-US" sz="1579" kern="0" dirty="0">
                <a:solidFill>
                  <a:srgbClr val="000000"/>
                </a:solidFill>
                <a:cs typeface="Arial"/>
                <a:sym typeface="Arial"/>
                <a:hlinkClick r:id="rId4"/>
              </a:rPr>
              <a:t>https://iro22.ru/dejatelnost/gia</a:t>
            </a:r>
            <a:r>
              <a:rPr lang="en-US" sz="1228" kern="0" dirty="0">
                <a:solidFill>
                  <a:srgbClr val="000000"/>
                </a:solidFill>
                <a:cs typeface="Arial"/>
                <a:sym typeface="Arial"/>
                <a:hlinkClick r:id="rId4"/>
              </a:rPr>
              <a:t>/</a:t>
            </a: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2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 t="18223" r="62871" b="19839"/>
          <a:stretch/>
        </p:blipFill>
        <p:spPr bwMode="auto">
          <a:xfrm>
            <a:off x="2006949" y="369870"/>
            <a:ext cx="2175264" cy="650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24203" r="62877" b="15017"/>
          <a:stretch/>
        </p:blipFill>
        <p:spPr bwMode="auto">
          <a:xfrm>
            <a:off x="6195318" y="369870"/>
            <a:ext cx="2270587" cy="65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4989" y="2774559"/>
            <a:ext cx="380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Подготовлены отчеты за 2024 год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536" y="6678202"/>
            <a:ext cx="10597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https://iro22.ru/dejatelnost/redakcionno-izdatelskaja-i-bibliotechno-informacionnaja-dejatelnost/izdanija-airo/izdanija-airo-2023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532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392623"/>
            <a:ext cx="106918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Одним из инструментов для оценки качества образования выступают всероссийские проверочные работы (ВПР).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2023 году в документ «Методология и показатели оценки качества общего образования в Российской Федерации» включен показатель «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доля обучающихся 4 - 8 классов, правильно выполнивших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практико-ориентированные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задания в рамках ВПР, в общей численности обучающихся, выполнивших диагностическую работу в рамках ВПР, включающую в себя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практик-ориентированные задания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Специалистами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Федерального института педагогических измерений в 2021-2022 гг. разработана Методика формирования и оценивания базовых навыков, компетенций обучающихся по программам основного общего и среднего общего образования, необходимых для решения практико-ориентированных задач (учебные предметы «Обществознание», «Биология», «Физика», «Химия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»). Размещены на сайте ФИПИ.</a:t>
            </a: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Применительно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 учебному предмету «География» такая методика пока не представлена, несмотря на очевидность практической направленности содержания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обучения,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наличие в ВПР по географии заданий «преимущественно практико-ориентированного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характера».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610" t="42266" r="16258" b="31760"/>
          <a:stretch/>
        </p:blipFill>
        <p:spPr>
          <a:xfrm>
            <a:off x="1615345" y="5542291"/>
            <a:ext cx="7391400" cy="156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6724" y="23291"/>
            <a:ext cx="206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 ВПР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285723"/>
            <a:ext cx="10691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cap="al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Горбатова О.Н. формирование </a:t>
            </a:r>
            <a:r>
              <a:rPr lang="ru-RU" sz="1400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умений, компетенций необходимых для успешной работы школьников с практико-ориентированными заданиями, включенными в ВПР по географии </a:t>
            </a:r>
            <a:endParaRPr lang="ru-RU" sz="1400" b="1" cap="all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cap="al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400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6 класс)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024387"/>
            <a:ext cx="106918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   выявлены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задания ВПР, которые можно отнести к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практико-ориентированным;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умения, компетенции, которыми должны обладать ученики для успешного выполнения данных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заданий;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учетом результатов ВПР-2023 установлены затруднения, возникающие у обучающихся при выполнении практико-ориентированных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заданий;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даны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 учебных заданий, направленных на формирование умений, компетенций, необходимых для успешной работы школьников с практико-ориентированными заданиями, включенными в ВПР по географии (6 класс).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6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22840" r="3829" b="8427"/>
          <a:stretch/>
        </p:blipFill>
        <p:spPr bwMode="auto">
          <a:xfrm>
            <a:off x="509587" y="366691"/>
            <a:ext cx="9648651" cy="650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2742" r="2751" b="16633"/>
          <a:stretch/>
        </p:blipFill>
        <p:spPr bwMode="auto">
          <a:xfrm>
            <a:off x="405837" y="525442"/>
            <a:ext cx="9644498" cy="56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209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1168" y="288782"/>
            <a:ext cx="519244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b="1" dirty="0">
                <a:solidFill>
                  <a:srgbClr val="C00000"/>
                </a:solidFill>
              </a:rPr>
              <a:t>15 февраля 2024 г. состоялся </a:t>
            </a:r>
            <a:r>
              <a:rPr lang="ru-RU" sz="1984" b="1" dirty="0" err="1">
                <a:solidFill>
                  <a:srgbClr val="C00000"/>
                </a:solidFill>
              </a:rPr>
              <a:t>вебинар</a:t>
            </a:r>
            <a:endParaRPr lang="ru-RU" sz="1984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0254" y="1239822"/>
            <a:ext cx="8890054" cy="70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/>
            <a:r>
              <a:rPr lang="ru-RU" sz="1984" dirty="0">
                <a:solidFill>
                  <a:prstClr val="black"/>
                </a:solidFill>
              </a:rPr>
              <a:t>«ГИА. Организация дифференцированного обучения школьников с разными уровнями предметной подготовки» </a:t>
            </a:r>
          </a:p>
        </p:txBody>
      </p:sp>
      <p:pic>
        <p:nvPicPr>
          <p:cNvPr id="8194" name="Picture 2" descr="https://sun9-20.userapi.com/impg/-QwDsm5l55kSf6tgR-AiSrOtOX0QcLuKoj4quQ/-RjO5yMPKoA.jpg?size=2560x1920&amp;quality=95&amp;sign=0e9fac4a6bf81125c85ed4367e32cb8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11" y="1973664"/>
            <a:ext cx="6929140" cy="51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0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5719" b="17665"/>
          <a:stretch/>
        </p:blipFill>
        <p:spPr>
          <a:xfrm>
            <a:off x="435934" y="223284"/>
            <a:ext cx="9824483" cy="47314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3" y="4157368"/>
            <a:ext cx="4194175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338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5719" b="16467"/>
          <a:stretch/>
        </p:blipFill>
        <p:spPr>
          <a:xfrm>
            <a:off x="95694" y="1371600"/>
            <a:ext cx="10260418" cy="4816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28" y="6488668"/>
            <a:ext cx="547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Calibri" panose="020F0502020204030204"/>
              </a:rPr>
              <a:t>* - Из презентации </a:t>
            </a:r>
            <a:r>
              <a:rPr lang="ru-RU" i="1" dirty="0" err="1" smtClean="0">
                <a:solidFill>
                  <a:prstClr val="black"/>
                </a:solidFill>
                <a:latin typeface="Calibri" panose="020F0502020204030204"/>
              </a:rPr>
              <a:t>Чибряковой</a:t>
            </a:r>
            <a:r>
              <a:rPr lang="ru-RU" i="1" dirty="0" smtClean="0">
                <a:solidFill>
                  <a:prstClr val="black"/>
                </a:solidFill>
                <a:latin typeface="Calibri" panose="020F0502020204030204"/>
              </a:rPr>
              <a:t> Татьяны Евгеньевны</a:t>
            </a:r>
            <a:endParaRPr lang="ru-RU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498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731" y="1042264"/>
            <a:ext cx="10147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ru-RU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Естественно-научные дисциплины  </a:t>
            </a:r>
            <a:r>
              <a:rPr 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– </a:t>
            </a:r>
            <a:r>
              <a:rPr lang="ru-RU" sz="2900" b="1" kern="0" spc="-25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драйвер</a:t>
            </a:r>
            <a:r>
              <a:rPr lang="ru-RU" sz="2900" b="1" kern="0" spc="40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 укрепления </a:t>
            </a:r>
            <a:r>
              <a:rPr lang="ru-RU" sz="2900" b="1" kern="0" spc="-20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технологического</a:t>
            </a:r>
            <a:r>
              <a:rPr lang="ru-RU" sz="2900" b="1" kern="0" spc="25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sz="2900" b="1" kern="0" spc="-15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суверенитета</a:t>
            </a:r>
            <a:r>
              <a:rPr lang="ru-RU" sz="2900" b="1" kern="0" spc="50" dirty="0" smtClean="0">
                <a:solidFill>
                  <a:srgbClr val="1D2C5A"/>
                </a:solidFill>
                <a:latin typeface="Arial"/>
                <a:cs typeface="Arial"/>
                <a:sym typeface="Arial"/>
              </a:rPr>
              <a:t> России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</a:t>
            </a:r>
            <a:endParaRPr lang="ru-RU" sz="2800" b="1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2" y="2234551"/>
            <a:ext cx="8634404" cy="48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971" y="362322"/>
            <a:ext cx="9775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 выступления Костенко Максима Александровича - И.О. директора Федерального государственного бюджетного научного учреждения </a:t>
            </a:r>
            <a:r>
              <a:rPr lang="ru-RU" dirty="0">
                <a:solidFill>
                  <a:srgbClr val="FF0000"/>
                </a:solidFill>
              </a:rPr>
              <a:t>«Институт стратегии развития образования»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7061" y="7179710"/>
            <a:ext cx="193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Нужен результат!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1" t="15379" r="9411" b="38694"/>
          <a:stretch/>
        </p:blipFill>
        <p:spPr bwMode="auto">
          <a:xfrm>
            <a:off x="277402" y="195210"/>
            <a:ext cx="4199210" cy="27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402" y="3226085"/>
            <a:ext cx="328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Имеет  силу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 1.09.2024 по 1.09.2027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38318" r="8826" b="20094"/>
          <a:stretch/>
        </p:blipFill>
        <p:spPr bwMode="auto">
          <a:xfrm>
            <a:off x="4732799" y="195210"/>
            <a:ext cx="5815175" cy="346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54014" r="9157" b="29661"/>
          <a:stretch/>
        </p:blipFill>
        <p:spPr bwMode="auto">
          <a:xfrm>
            <a:off x="3797853" y="3698696"/>
            <a:ext cx="6750121" cy="159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299732" y="5300659"/>
            <a:ext cx="51884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26116" y="5390768"/>
            <a:ext cx="6721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Перечне отсутствует </a:t>
            </a:r>
            <a:r>
              <a:rPr lang="ru-RU" dirty="0" err="1" smtClean="0">
                <a:solidFill>
                  <a:srgbClr val="FF0000"/>
                </a:solidFill>
              </a:rPr>
              <a:t>мотиторинг</a:t>
            </a:r>
            <a:r>
              <a:rPr lang="ru-RU" dirty="0" smtClean="0">
                <a:solidFill>
                  <a:srgbClr val="FF0000"/>
                </a:solidFill>
              </a:rPr>
              <a:t> ФГ, который проводит ИСРО!!!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6314098"/>
            <a:ext cx="1069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Программа </a:t>
            </a:r>
            <a:r>
              <a:rPr lang="ru-RU" dirty="0">
                <a:solidFill>
                  <a:srgbClr val="FF0000"/>
                </a:solidFill>
              </a:rPr>
              <a:t>НИКО</a:t>
            </a:r>
            <a:r>
              <a:rPr lang="ru-RU" dirty="0"/>
              <a:t> предусматривает проведение регулярных исследований качества образования </a:t>
            </a:r>
            <a:r>
              <a:rPr lang="ru-RU" dirty="0">
                <a:solidFill>
                  <a:srgbClr val="FF0000"/>
                </a:solidFill>
              </a:rPr>
              <a:t>по отдельным учебным предметам</a:t>
            </a:r>
            <a:r>
              <a:rPr lang="ru-RU" dirty="0"/>
              <a:t>, на конкретных уровнях общего образования (не реже 2 раз в год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647" y="4494809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НИКО и НСИКОО???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5996" y="3329364"/>
            <a:ext cx="32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 указано: какие именно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326" y="603709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Справка: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56797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17659" r="19943" b="35574"/>
          <a:stretch/>
        </p:blipFill>
        <p:spPr bwMode="auto">
          <a:xfrm rot="5400000">
            <a:off x="-404038" y="1051220"/>
            <a:ext cx="5635256" cy="456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3590" y="0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Состав участников НСИКО (15-17.10. 2024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18877" r="19727" b="33703"/>
          <a:stretch/>
        </p:blipFill>
        <p:spPr bwMode="auto">
          <a:xfrm rot="5400000">
            <a:off x="3922021" y="1395408"/>
            <a:ext cx="5950341" cy="389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20999" r="70321" b="31868"/>
          <a:stretch/>
        </p:blipFill>
        <p:spPr bwMode="auto">
          <a:xfrm rot="5400000">
            <a:off x="6530716" y="4756366"/>
            <a:ext cx="752262" cy="38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1720" y="657372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школ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2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7" t="22015" r="8820" b="51018"/>
          <a:stretch/>
        </p:blipFill>
        <p:spPr bwMode="auto">
          <a:xfrm>
            <a:off x="136431" y="502626"/>
            <a:ext cx="6863138" cy="26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 t="29786" r="9163" b="54489"/>
          <a:stretch/>
        </p:blipFill>
        <p:spPr bwMode="auto">
          <a:xfrm>
            <a:off x="1880171" y="3531413"/>
            <a:ext cx="6729575" cy="15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3" t="42164" r="8932" b="44563"/>
          <a:stretch/>
        </p:blipFill>
        <p:spPr bwMode="auto">
          <a:xfrm>
            <a:off x="1739048" y="5311739"/>
            <a:ext cx="6870698" cy="12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431" y="1817719"/>
            <a:ext cx="51884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773" y="2610502"/>
            <a:ext cx="64624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36431" y="2877631"/>
            <a:ext cx="51884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880171" y="5033531"/>
            <a:ext cx="56199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14767" y="6091769"/>
            <a:ext cx="58614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880171" y="6338349"/>
            <a:ext cx="65960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2772" y="6783572"/>
            <a:ext cx="1019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Региональные исследования проводятся только по согласованию с </a:t>
            </a:r>
            <a:r>
              <a:rPr lang="ru-RU" dirty="0" err="1" smtClean="0">
                <a:solidFill>
                  <a:srgbClr val="FF0000"/>
                </a:solidFill>
              </a:rPr>
              <a:t>Рособрнадзором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Муниципальные мероприятия по оценке качества образования не проводятся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93" y="574005"/>
            <a:ext cx="3534495" cy="167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80051" y="133294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Алтайский край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554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6499" y="251559"/>
            <a:ext cx="10086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21.06.2024 г. состоялся заключительный </a:t>
            </a:r>
            <a:r>
              <a:rPr lang="ru-RU" dirty="0" err="1" smtClean="0">
                <a:solidFill>
                  <a:srgbClr val="FF0000"/>
                </a:solidFill>
              </a:rPr>
              <a:t>вебинар</a:t>
            </a:r>
            <a:r>
              <a:rPr lang="ru-RU" dirty="0" smtClean="0">
                <a:solidFill>
                  <a:srgbClr val="FF0000"/>
                </a:solidFill>
              </a:rPr>
              <a:t> ИСРО «Формирование </a:t>
            </a:r>
            <a:r>
              <a:rPr lang="ru-RU" dirty="0">
                <a:solidFill>
                  <a:srgbClr val="FF0000"/>
                </a:solidFill>
              </a:rPr>
              <a:t>и оценка функциональной грамотности</a:t>
            </a:r>
            <a:r>
              <a:rPr lang="ru-RU" dirty="0" smtClean="0">
                <a:solidFill>
                  <a:srgbClr val="FF0000"/>
                </a:solidFill>
              </a:rPr>
              <a:t>» (ведущий: Ковалева Галина Сергеевна)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51" y="1083301"/>
            <a:ext cx="10288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</a:rPr>
              <a:t>ФУНКЦИОНАЛЬНАЯ </a:t>
            </a:r>
            <a:r>
              <a:rPr lang="ru-RU" dirty="0">
                <a:solidFill>
                  <a:prstClr val="black"/>
                </a:solidFill>
              </a:rPr>
              <a:t>ГРАМОТНОСТЬ В КОНСТРУКТОРЕ РАБОЧИХ ПРОГРАММ. 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- Сидорова Г.А. Организация </a:t>
            </a:r>
            <a:r>
              <a:rPr lang="ru-RU" dirty="0">
                <a:solidFill>
                  <a:prstClr val="black"/>
                </a:solidFill>
              </a:rPr>
              <a:t>работы с конструктором рабочих программ для формирования читательской грамотности в рамках учебных </a:t>
            </a:r>
            <a:r>
              <a:rPr lang="ru-RU" dirty="0" smtClean="0">
                <a:solidFill>
                  <a:prstClr val="black"/>
                </a:solidFill>
              </a:rPr>
              <a:t>предметов.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685" t="42952" r="6629" b="8144"/>
          <a:stretch/>
        </p:blipFill>
        <p:spPr>
          <a:xfrm>
            <a:off x="1918354" y="2006631"/>
            <a:ext cx="7022970" cy="29411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831419"/>
            <a:ext cx="104448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743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какие предметы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распределены </a:t>
            </a:r>
          </a:p>
          <a:p>
            <a:pPr marR="3743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читательской грамотности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8165" y="3262727"/>
            <a:ext cx="723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!!!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216" t="34174" r="9715" b="24759"/>
          <a:stretch/>
        </p:blipFill>
        <p:spPr>
          <a:xfrm>
            <a:off x="3734832" y="4947794"/>
            <a:ext cx="6956981" cy="2469823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 rot="2544692">
            <a:off x="9092627" y="2677217"/>
            <a:ext cx="308344" cy="1752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2" y="3262727"/>
            <a:ext cx="12255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7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219" t="21635" r="7335" b="10652"/>
          <a:stretch/>
        </p:blipFill>
        <p:spPr>
          <a:xfrm>
            <a:off x="1630839" y="801279"/>
            <a:ext cx="7532016" cy="4072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4981" y="245097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Конструктор рабочих программ на сайте ЕДСОО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1095746">
            <a:off x="471661" y="2479948"/>
            <a:ext cx="540155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1095746">
            <a:off x="471660" y="3037014"/>
            <a:ext cx="540155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818" y="150707"/>
            <a:ext cx="1244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Знак, показывающий, что к уроку прикреплен </a:t>
            </a:r>
            <a:r>
              <a:rPr lang="ru-RU" sz="1600" dirty="0" smtClean="0">
                <a:solidFill>
                  <a:srgbClr val="FF0000"/>
                </a:solidFill>
              </a:rPr>
              <a:t>материал</a:t>
            </a:r>
            <a:r>
              <a:rPr lang="ru-RU" dirty="0" smtClean="0">
                <a:solidFill>
                  <a:srgbClr val="FF0000"/>
                </a:solidFill>
              </a:rPr>
              <a:t> по ФГ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7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89" t="26651" r="10156" b="11906"/>
          <a:stretch/>
        </p:blipFill>
        <p:spPr>
          <a:xfrm>
            <a:off x="2790336" y="832933"/>
            <a:ext cx="5081045" cy="2576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1101" y="94269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Как будет выглядеть материал?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0" y="463601"/>
            <a:ext cx="948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 нажатии на значок «гиперссылка» открывается карточка с заданием по ФГ.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925" t="32284" r="12890" b="14101"/>
          <a:stretch/>
        </p:blipFill>
        <p:spPr>
          <a:xfrm>
            <a:off x="5738908" y="4326194"/>
            <a:ext cx="4952905" cy="2223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574" t="32607" r="5219" b="11905"/>
          <a:stretch/>
        </p:blipFill>
        <p:spPr>
          <a:xfrm>
            <a:off x="0" y="4265621"/>
            <a:ext cx="5649265" cy="2344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6021" y="3563479"/>
            <a:ext cx="84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Представлен текст, задания, их характеристика и система оценивания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61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282;p54">
            <a:extLst>
              <a:ext uri="{FF2B5EF4-FFF2-40B4-BE49-F238E27FC236}">
                <a16:creationId xmlns="" xmlns:a16="http://schemas.microsoft.com/office/drawing/2014/main" id="{943A127F-0730-4515-9522-B6BC5A972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3" y="956210"/>
            <a:ext cx="10079567" cy="38061"/>
          </a:xfrm>
          <a:prstGeom prst="rect">
            <a:avLst/>
          </a:prstGeom>
          <a:solidFill>
            <a:srgbClr val="3660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585" tIns="37782" rIns="75585" bIns="37782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0794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</a:pPr>
            <a:endParaRPr lang="ru-RU" altLang="ru-RU" sz="1157" kern="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627" name="Google Shape;282;p54">
            <a:extLst>
              <a:ext uri="{FF2B5EF4-FFF2-40B4-BE49-F238E27FC236}">
                <a16:creationId xmlns="" xmlns:a16="http://schemas.microsoft.com/office/drawing/2014/main" id="{7B7930F7-BA69-43ED-ACD1-840A869D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3" y="1081072"/>
            <a:ext cx="10079567" cy="38062"/>
          </a:xfrm>
          <a:prstGeom prst="rect">
            <a:avLst/>
          </a:prstGeom>
          <a:solidFill>
            <a:srgbClr val="3660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585" tIns="37782" rIns="75585" bIns="37782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0794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</a:pPr>
            <a:endParaRPr lang="ru-RU" altLang="ru-RU" sz="1157" kern="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4864" y="1165779"/>
            <a:ext cx="8641491" cy="1466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>
              <a:buClr>
                <a:srgbClr val="000000"/>
              </a:buClr>
            </a:pPr>
            <a:r>
              <a:rPr lang="ru-RU" sz="1653" b="1" kern="0" dirty="0">
                <a:solidFill>
                  <a:srgbClr val="000000"/>
                </a:solidFill>
                <a:ea typeface="Times New Roman"/>
                <a:cs typeface="Times New Roman" pitchFamily="18" charset="0"/>
                <a:sym typeface="Arial"/>
              </a:rPr>
              <a:t>Каждому учителю необходимо зарегистрироваться </a:t>
            </a:r>
          </a:p>
          <a:p>
            <a:pPr algn="ctr" defTabSz="1007943">
              <a:buClr>
                <a:srgbClr val="000000"/>
              </a:buClr>
            </a:pPr>
            <a:r>
              <a:rPr lang="ru-RU" sz="1653" b="1" kern="0" dirty="0">
                <a:solidFill>
                  <a:srgbClr val="000000"/>
                </a:solidFill>
                <a:ea typeface="Times New Roman"/>
                <a:cs typeface="Times New Roman" pitchFamily="18" charset="0"/>
                <a:sym typeface="Arial"/>
              </a:rPr>
              <a:t>на электронной платформе РЭШ </a:t>
            </a:r>
            <a:r>
              <a:rPr lang="ru-RU" sz="1653" b="1" kern="0" dirty="0">
                <a:solidFill>
                  <a:srgbClr val="333333"/>
                </a:solidFill>
                <a:ea typeface="Times New Roman"/>
                <a:cs typeface="Times New Roman" pitchFamily="18" charset="0"/>
                <a:sym typeface="Arial"/>
              </a:rPr>
              <a:t> </a:t>
            </a:r>
            <a:r>
              <a:rPr lang="ru-RU" sz="1653" b="1" u="sng" kern="0" dirty="0">
                <a:solidFill>
                  <a:srgbClr val="005BD1"/>
                </a:solidFill>
                <a:ea typeface="Times New Roman"/>
                <a:cs typeface="Times New Roman" pitchFamily="18" charset="0"/>
                <a:sym typeface="Arial"/>
                <a:hlinkClick r:id="rId3"/>
              </a:rPr>
              <a:t>https://resh.edu.ru/</a:t>
            </a:r>
            <a:endParaRPr lang="ru-RU" sz="1653" b="1" u="sng" kern="0" dirty="0">
              <a:solidFill>
                <a:srgbClr val="005BD1"/>
              </a:solidFill>
              <a:ea typeface="Times New Roman"/>
              <a:cs typeface="Times New Roman" pitchFamily="18" charset="0"/>
              <a:sym typeface="Arial"/>
            </a:endParaRPr>
          </a:p>
          <a:p>
            <a:pPr algn="just" defTabSz="1007943">
              <a:buClr>
                <a:srgbClr val="000000"/>
              </a:buClr>
            </a:pPr>
            <a:endParaRPr lang="ru-RU" sz="1653" b="1" u="sng" kern="0" dirty="0">
              <a:solidFill>
                <a:srgbClr val="005BD1"/>
              </a:solidFill>
              <a:ea typeface="Times New Roman"/>
              <a:cs typeface="Times New Roman" pitchFamily="18" charset="0"/>
              <a:sym typeface="Arial"/>
            </a:endParaRPr>
          </a:p>
          <a:p>
            <a:pPr algn="just" defTabSz="1007943">
              <a:buClr>
                <a:srgbClr val="000000"/>
              </a:buClr>
            </a:pPr>
            <a:endParaRPr lang="ru-RU" sz="1653" b="1" kern="0" dirty="0">
              <a:solidFill>
                <a:srgbClr val="000000"/>
              </a:solidFill>
              <a:cs typeface="Times New Roman" pitchFamily="18" charset="0"/>
              <a:sym typeface="Arial"/>
            </a:endParaRPr>
          </a:p>
          <a:p>
            <a:pPr algn="just" defTabSz="1007943">
              <a:buClr>
                <a:srgbClr val="000000"/>
              </a:buClr>
            </a:pPr>
            <a:endParaRPr lang="ru-RU" sz="2315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4010" y="205690"/>
            <a:ext cx="788812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ru-RU" sz="1984" dirty="0">
                <a:solidFill>
                  <a:srgbClr val="C00000"/>
                </a:solidFill>
              </a:rPr>
              <a:t>Формирование функциональной грамотности обучающихся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123" y="2271710"/>
            <a:ext cx="4206901" cy="253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r>
              <a:rPr lang="ru-RU" sz="1984" dirty="0">
                <a:solidFill>
                  <a:srgbClr val="C00000"/>
                </a:solidFill>
              </a:rPr>
              <a:t>Возможен мониторинг:</a:t>
            </a:r>
          </a:p>
          <a:p>
            <a:pPr marL="314982" indent="-314982" defTabSz="100794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984" dirty="0">
                <a:solidFill>
                  <a:prstClr val="black"/>
                </a:solidFill>
              </a:rPr>
              <a:t>Заходил ли учитель в РЭШ</a:t>
            </a:r>
          </a:p>
          <a:p>
            <a:pPr marL="314982" indent="-314982" defTabSz="100794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984" dirty="0">
                <a:solidFill>
                  <a:prstClr val="black"/>
                </a:solidFill>
              </a:rPr>
              <a:t>Формировал ли задание</a:t>
            </a:r>
          </a:p>
          <a:p>
            <a:pPr marL="314982" indent="-314982" defTabSz="100794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984" dirty="0">
                <a:solidFill>
                  <a:prstClr val="black"/>
                </a:solidFill>
              </a:rPr>
              <a:t>Выдавал ли ученикам</a:t>
            </a:r>
          </a:p>
          <a:p>
            <a:pPr marL="314982" indent="-314982" defTabSz="100794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984" dirty="0">
                <a:solidFill>
                  <a:prstClr val="black"/>
                </a:solidFill>
              </a:rPr>
              <a:t>Решали ли они задания</a:t>
            </a:r>
          </a:p>
          <a:p>
            <a:pPr marL="314982" indent="-314982" defTabSz="100794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984" dirty="0">
                <a:solidFill>
                  <a:prstClr val="black"/>
                </a:solidFill>
              </a:rPr>
              <a:t>Проверял ли учитель результаты выполнения заданий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3466" t="24649" b="5611"/>
          <a:stretch/>
        </p:blipFill>
        <p:spPr bwMode="auto">
          <a:xfrm>
            <a:off x="3996524" y="2286386"/>
            <a:ext cx="6334728" cy="4084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1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min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15" y="5729036"/>
            <a:ext cx="2624036" cy="101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76" y="5729037"/>
            <a:ext cx="928077" cy="9443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0691813" cy="2689472"/>
          </a:xfrm>
          <a:prstGeom prst="rect">
            <a:avLst/>
          </a:prstGeom>
        </p:spPr>
      </p:pic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1153" r="11717"/>
          <a:stretch>
            <a:fillRect/>
          </a:stretch>
        </p:blipFill>
        <p:spPr bwMode="auto">
          <a:xfrm>
            <a:off x="1770111" y="5962344"/>
            <a:ext cx="1252947" cy="78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rtn\AppData\Local\Packages\Microsoft.Windows.Photos_8wekyb3d8bbwe\TempState\ShareServiceTempFolder\Лого АИРО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18" y="5695453"/>
            <a:ext cx="1324226" cy="91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Национальный проект «Образование» |">
            <a:extLst>
              <a:ext uri="{FF2B5EF4-FFF2-40B4-BE49-F238E27FC236}">
                <a16:creationId xmlns="" xmlns:a16="http://schemas.microsoft.com/office/drawing/2014/main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2" y="5662555"/>
            <a:ext cx="1151576" cy="11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1880" y="3624571"/>
            <a:ext cx="5345906" cy="10991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01929">
              <a:lnSpc>
                <a:spcPct val="115000"/>
              </a:lnSpc>
              <a:buClr>
                <a:srgbClr val="000000"/>
              </a:buClr>
            </a:pPr>
            <a:r>
              <a:rPr lang="ru-RU" sz="1929" b="1" kern="0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ЛЕТНЯЯ ПЕДАГОГИЧЕСКАЯ ШКОЛА </a:t>
            </a:r>
            <a:endParaRPr lang="ru-RU" sz="965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801929">
              <a:lnSpc>
                <a:spcPct val="115000"/>
              </a:lnSpc>
              <a:buClr>
                <a:srgbClr val="000000"/>
              </a:buClr>
            </a:pPr>
            <a:r>
              <a:rPr lang="ru-RU" sz="1929" b="1" kern="0" dirty="0"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ПО ФУНКЦИОНАЛЬНОЙ ГРАМОТНОСТИ</a:t>
            </a:r>
            <a:endParaRPr lang="ru-RU" sz="965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801929">
              <a:buClr>
                <a:srgbClr val="000000"/>
              </a:buClr>
            </a:pPr>
            <a:r>
              <a:rPr lang="ru-RU" sz="2105" b="1" kern="0" dirty="0">
                <a:solidFill>
                  <a:srgbClr val="800000"/>
                </a:solidFill>
                <a:ea typeface="Calibri" panose="020F0502020204030204" pitchFamily="34" charset="0"/>
                <a:cs typeface="Arial"/>
                <a:sym typeface="Arial"/>
              </a:rPr>
              <a:t>«Учим для жизни»</a:t>
            </a:r>
            <a:endParaRPr lang="ru-RU" sz="1228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5600" y="4988584"/>
            <a:ext cx="1773242" cy="281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b="1" kern="0" dirty="0" smtClean="0">
                <a:solidFill>
                  <a:srgbClr val="800000"/>
                </a:solidFill>
                <a:ea typeface="Calibri"/>
                <a:cs typeface="Arial"/>
                <a:sym typeface="Arial"/>
              </a:rPr>
              <a:t>12-14 </a:t>
            </a:r>
            <a:r>
              <a:rPr lang="ru-RU" sz="1228" b="1" kern="0" dirty="0">
                <a:solidFill>
                  <a:srgbClr val="800000"/>
                </a:solidFill>
                <a:ea typeface="Calibri"/>
                <a:cs typeface="Arial"/>
                <a:sym typeface="Arial"/>
              </a:rPr>
              <a:t>августа 2024 г.</a:t>
            </a:r>
            <a:endParaRPr lang="ru-RU" sz="1228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2221" y="721589"/>
            <a:ext cx="2007281" cy="52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2806" b="1" kern="0" dirty="0">
                <a:solidFill>
                  <a:srgbClr val="C00000"/>
                </a:solidFill>
                <a:cs typeface="Arial"/>
                <a:sym typeface="Arial"/>
              </a:rPr>
              <a:t>СОЗДАЁМ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2788" y="5314791"/>
            <a:ext cx="534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7 образовательных округов – 16 учителей ЕНД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2750" y="6937767"/>
            <a:ext cx="673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декабре 2024 г. в округах будут проведены «Недели ФГ»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2" t="10465" r="5552" b="17151"/>
          <a:stretch/>
        </p:blipFill>
        <p:spPr bwMode="auto">
          <a:xfrm>
            <a:off x="159490" y="404036"/>
            <a:ext cx="4415266" cy="429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18551" r="6075" b="25091"/>
          <a:stretch/>
        </p:blipFill>
        <p:spPr bwMode="auto">
          <a:xfrm>
            <a:off x="4843131" y="404036"/>
            <a:ext cx="5746898" cy="449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002" y="5539492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https://sferum.ru/?p=messages&amp;join=UQxZJstsEWvWuzndhWn/Jus38M7zg0V4j2k</a:t>
            </a:r>
            <a:r>
              <a:rPr lang="en-US" dirty="0" smtClean="0"/>
              <a:t>=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59163" y="5539492"/>
            <a:ext cx="433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Сферум</a:t>
            </a:r>
            <a:r>
              <a:rPr lang="ru-RU" dirty="0" smtClean="0">
                <a:solidFill>
                  <a:srgbClr val="FF0000"/>
                </a:solidFill>
              </a:rPr>
              <a:t> / Точка роста. Алтайский край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8070" y="6001157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815 чел.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52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28759" r="5642" b="28167"/>
          <a:stretch/>
        </p:blipFill>
        <p:spPr bwMode="auto">
          <a:xfrm>
            <a:off x="-1" y="585626"/>
            <a:ext cx="10727731" cy="556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01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3248" y="1359868"/>
            <a:ext cx="9305827" cy="1119789"/>
          </a:xfrm>
          <a:prstGeom prst="rect">
            <a:avLst/>
          </a:prstGeom>
        </p:spPr>
        <p:txBody>
          <a:bodyPr vert="horz" wrap="square" lIns="0" tIns="12060" rIns="0" bIns="0" rtlCol="0">
            <a:spAutoFit/>
          </a:bodyPr>
          <a:lstStyle/>
          <a:p>
            <a:pPr marL="12060" marR="5078" algn="ctr"/>
            <a:r>
              <a:rPr lang="ru-RU" sz="2399" spc="-25" dirty="0" smtClean="0">
                <a:solidFill>
                  <a:srgbClr val="000000"/>
                </a:solidFill>
              </a:rPr>
              <a:t>ВОСПИТАНИЕ </a:t>
            </a:r>
            <a:r>
              <a:rPr lang="ru-RU" sz="2399" spc="-25" dirty="0">
                <a:solidFill>
                  <a:srgbClr val="000000"/>
                </a:solidFill>
              </a:rPr>
              <a:t>– ГЛАВНЫЙ ПРИОРИТЕТ ГОСУДАРСТВЕННОЙ ПОЛИТИКИ В СФЕРЕ </a:t>
            </a:r>
            <a:r>
              <a:rPr lang="ru-RU" sz="2399" spc="-25" dirty="0" smtClean="0">
                <a:solidFill>
                  <a:srgbClr val="000000"/>
                </a:solidFill>
              </a:rPr>
              <a:t>ОБРАЗОВАНИЯ</a:t>
            </a:r>
            <a:r>
              <a:rPr lang="ru-RU" sz="2399" spc="-25" dirty="0">
                <a:solidFill>
                  <a:srgbClr val="000000"/>
                </a:solidFill>
              </a:rPr>
              <a:t/>
            </a:r>
            <a:br>
              <a:rPr lang="ru-RU" sz="2399" spc="-25" dirty="0">
                <a:solidFill>
                  <a:srgbClr val="000000"/>
                </a:solidFill>
              </a:rPr>
            </a:br>
            <a:endParaRPr sz="2399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992" y="208139"/>
            <a:ext cx="115834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4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28505" r="5541" b="29561"/>
          <a:stretch/>
        </p:blipFill>
        <p:spPr bwMode="auto">
          <a:xfrm>
            <a:off x="260072" y="1043671"/>
            <a:ext cx="10216731" cy="514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9430" y="6321949"/>
            <a:ext cx="2682145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b="1" kern="0" dirty="0">
                <a:solidFill>
                  <a:srgbClr val="FF0000"/>
                </a:solidFill>
                <a:cs typeface="Arial"/>
                <a:sym typeface="Arial"/>
              </a:rPr>
              <a:t>Вступил в силу в апреле 2024 г.</a:t>
            </a:r>
          </a:p>
        </p:txBody>
      </p:sp>
    </p:spTree>
    <p:extLst>
      <p:ext uri="{BB962C8B-B14F-4D97-AF65-F5344CB8AC3E}">
        <p14:creationId xmlns:p14="http://schemas.microsoft.com/office/powerpoint/2010/main" val="1048210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28759" r="5641" b="28653"/>
          <a:stretch/>
        </p:blipFill>
        <p:spPr bwMode="auto">
          <a:xfrm>
            <a:off x="368435" y="1020193"/>
            <a:ext cx="10164854" cy="52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743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28632" r="6959" b="28294"/>
          <a:stretch/>
        </p:blipFill>
        <p:spPr bwMode="auto">
          <a:xfrm>
            <a:off x="205889" y="935308"/>
            <a:ext cx="10205686" cy="53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82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1" t="28759" r="7163" b="29307"/>
          <a:stretch/>
        </p:blipFill>
        <p:spPr bwMode="auto">
          <a:xfrm>
            <a:off x="303416" y="1076180"/>
            <a:ext cx="10088559" cy="52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1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8" t="28742" r="5854" b="28997"/>
          <a:stretch/>
        </p:blipFill>
        <p:spPr bwMode="auto">
          <a:xfrm>
            <a:off x="-35805" y="1314580"/>
            <a:ext cx="10718167" cy="412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 rot="3350257">
            <a:off x="6131192" y="2199233"/>
            <a:ext cx="90572" cy="253611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/>
            <a:endParaRPr lang="ru-RU" sz="1579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35335" y="4321267"/>
            <a:ext cx="387305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28547" r="5469" b="29747"/>
          <a:stretch/>
        </p:blipFill>
        <p:spPr bwMode="auto">
          <a:xfrm>
            <a:off x="125701" y="1253931"/>
            <a:ext cx="10437643" cy="39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9" t="28504" r="5441" b="32071"/>
          <a:stretch/>
        </p:blipFill>
        <p:spPr bwMode="auto">
          <a:xfrm>
            <a:off x="209898" y="1317079"/>
            <a:ext cx="10406575" cy="368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6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7" t="28505" r="5438" b="29181"/>
          <a:stretch/>
        </p:blipFill>
        <p:spPr bwMode="auto">
          <a:xfrm>
            <a:off x="205887" y="956981"/>
            <a:ext cx="10264733" cy="5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020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6210" t="18786" r="3604" b="34671"/>
          <a:stretch/>
        </p:blipFill>
        <p:spPr>
          <a:xfrm>
            <a:off x="89638" y="744281"/>
            <a:ext cx="4763386" cy="22115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187" y="3618671"/>
            <a:ext cx="4174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https://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uchitel.club/fpu858?ysclid=lzuwj5bndh292696346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15136" t="10283" b="4464"/>
          <a:stretch/>
        </p:blipFill>
        <p:spPr>
          <a:xfrm>
            <a:off x="4979055" y="744281"/>
            <a:ext cx="5525912" cy="54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936" t="10165" r="19727" b="4422"/>
          <a:stretch/>
        </p:blipFill>
        <p:spPr>
          <a:xfrm>
            <a:off x="2596164" y="0"/>
            <a:ext cx="5359139" cy="55566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040758"/>
            <a:ext cx="190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Приказ по оснащению кабинетов: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0839" y="5743793"/>
            <a:ext cx="8983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Приказ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Минпросвещения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России № 804 от 06.09.2022 «Об утверждении перечня средств обучения и воспитания, соответствующих современным условиям обучения, необходимых при оснащении общеобразовательных организаций в целях реализации мероприятий государственной программы Российской Федерации «Развитие образования», направленных на содействие созданию (создание) в субъектах Российской Федерации новых (дополнительных) мест в общеобразовательных организациях, модернизацию инфраструктуры общего образования, школьных систем образования, критериев его формирования и требований к функциональному оснащению общеобразовательных организаций, а также определении норматива стоимости оснащения одного места обучающегося указанными средствами обучения и воспитания».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27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683" y="6739472"/>
            <a:ext cx="9734272" cy="644889"/>
          </a:xfrm>
          <a:custGeom>
            <a:avLst/>
            <a:gdLst/>
            <a:ahLst/>
            <a:cxnLst/>
            <a:rect l="l" t="t" r="r" b="b"/>
            <a:pathLst>
              <a:path w="9738360" h="645159">
                <a:moveTo>
                  <a:pt x="9690366" y="0"/>
                </a:moveTo>
                <a:lnTo>
                  <a:pt x="47929" y="0"/>
                </a:lnTo>
                <a:lnTo>
                  <a:pt x="29275" y="3765"/>
                </a:lnTo>
                <a:lnTo>
                  <a:pt x="14039" y="14033"/>
                </a:lnTo>
                <a:lnTo>
                  <a:pt x="3767" y="29264"/>
                </a:lnTo>
                <a:lnTo>
                  <a:pt x="0" y="47917"/>
                </a:lnTo>
                <a:lnTo>
                  <a:pt x="0" y="596671"/>
                </a:lnTo>
                <a:lnTo>
                  <a:pt x="3767" y="615324"/>
                </a:lnTo>
                <a:lnTo>
                  <a:pt x="14039" y="630555"/>
                </a:lnTo>
                <a:lnTo>
                  <a:pt x="29275" y="640823"/>
                </a:lnTo>
                <a:lnTo>
                  <a:pt x="47929" y="644588"/>
                </a:lnTo>
                <a:lnTo>
                  <a:pt x="9690366" y="644588"/>
                </a:lnTo>
                <a:lnTo>
                  <a:pt x="9708992" y="640823"/>
                </a:lnTo>
                <a:lnTo>
                  <a:pt x="9724212" y="630555"/>
                </a:lnTo>
                <a:lnTo>
                  <a:pt x="9734479" y="615324"/>
                </a:lnTo>
                <a:lnTo>
                  <a:pt x="9738245" y="596671"/>
                </a:lnTo>
                <a:lnTo>
                  <a:pt x="9738245" y="47917"/>
                </a:lnTo>
                <a:lnTo>
                  <a:pt x="9734479" y="29264"/>
                </a:lnTo>
                <a:lnTo>
                  <a:pt x="9724212" y="14033"/>
                </a:lnTo>
                <a:lnTo>
                  <a:pt x="9708992" y="3765"/>
                </a:lnTo>
                <a:lnTo>
                  <a:pt x="9690366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1" y="510579"/>
            <a:ext cx="10689545" cy="459547"/>
          </a:xfrm>
          <a:custGeom>
            <a:avLst/>
            <a:gdLst/>
            <a:ahLst/>
            <a:cxnLst/>
            <a:rect l="l" t="t" r="r" b="b"/>
            <a:pathLst>
              <a:path w="10694035" h="459740">
                <a:moveTo>
                  <a:pt x="0" y="459613"/>
                </a:moveTo>
                <a:lnTo>
                  <a:pt x="0" y="0"/>
                </a:lnTo>
                <a:lnTo>
                  <a:pt x="10693907" y="0"/>
                </a:lnTo>
                <a:lnTo>
                  <a:pt x="10693907" y="459613"/>
                </a:lnTo>
                <a:lnTo>
                  <a:pt x="0" y="459613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563" y="536603"/>
            <a:ext cx="10503569" cy="39099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>
              <a:spcBef>
                <a:spcPts val="100"/>
              </a:spcBef>
            </a:pPr>
            <a:r>
              <a:rPr sz="2399" spc="-150" dirty="0"/>
              <a:t>ТРАДИЦИОННЫЕ</a:t>
            </a:r>
            <a:r>
              <a:rPr sz="2399" spc="15" dirty="0"/>
              <a:t> </a:t>
            </a:r>
            <a:r>
              <a:rPr sz="2399" spc="-35" dirty="0"/>
              <a:t>РОССИЙСКИЕ</a:t>
            </a:r>
            <a:r>
              <a:rPr sz="2399" spc="5" dirty="0"/>
              <a:t> </a:t>
            </a:r>
            <a:r>
              <a:rPr sz="2399" spc="-125" dirty="0"/>
              <a:t>ДУХОВНО-НРАВСТВЕННЫЕ</a:t>
            </a:r>
            <a:r>
              <a:rPr sz="2399" dirty="0"/>
              <a:t> </a:t>
            </a:r>
            <a:r>
              <a:rPr sz="2399" spc="-120" dirty="0"/>
              <a:t>ЦЕННОСТИ</a:t>
            </a:r>
            <a:endParaRPr sz="2399"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/>
          </p:nvPr>
        </p:nvGraphicFramePr>
        <p:xfrm>
          <a:off x="432053" y="2160703"/>
          <a:ext cx="10019265" cy="20314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786"/>
                <a:gridCol w="2090177"/>
                <a:gridCol w="2064153"/>
                <a:gridCol w="2165710"/>
                <a:gridCol w="1846439"/>
              </a:tblGrid>
              <a:tr h="729667">
                <a:tc>
                  <a:txBody>
                    <a:bodyPr/>
                    <a:lstStyle/>
                    <a:p>
                      <a:pPr marL="6127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spc="-120" dirty="0">
                          <a:latin typeface="Tahoma"/>
                          <a:cs typeface="Tahoma"/>
                        </a:rPr>
                        <a:t>ЖИЗНЬ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269" marB="0"/>
                </a:tc>
                <a:tc>
                  <a:txBody>
                    <a:bodyPr/>
                    <a:lstStyle/>
                    <a:p>
                      <a:pPr marL="5803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spc="-90" dirty="0">
                          <a:latin typeface="Tahoma"/>
                          <a:cs typeface="Tahoma"/>
                        </a:rPr>
                        <a:t>ПАТРИОТИЗМ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69" marB="0"/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С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О</a:t>
                      </a:r>
                      <a:r>
                        <a:rPr sz="1200" b="1" spc="-10" dirty="0">
                          <a:latin typeface="Tahoma"/>
                          <a:cs typeface="Tahoma"/>
                        </a:rPr>
                        <a:t>З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ИДА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Т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Е</a:t>
                      </a:r>
                      <a:r>
                        <a:rPr sz="1200" b="1" spc="-10" dirty="0">
                          <a:latin typeface="Tahoma"/>
                          <a:cs typeface="Tahoma"/>
                        </a:rPr>
                        <a:t>Л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ЬНЫЙ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ТРУД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5713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1" spc="-55" dirty="0">
                          <a:latin typeface="Tahoma"/>
                          <a:cs typeface="Tahoma"/>
                        </a:rPr>
                        <a:t>СПРАВЕДЛИВОСТЬ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69" marB="0"/>
                </a:tc>
                <a:tc>
                  <a:txBody>
                    <a:bodyPr/>
                    <a:lstStyle/>
                    <a:p>
                      <a:pPr marL="3568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spc="-95" dirty="0">
                          <a:latin typeface="Tahoma"/>
                          <a:cs typeface="Tahoma"/>
                        </a:rPr>
                        <a:t>КОЛЛЕКТИВИЗМ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713" marB="0"/>
                </a:tc>
              </a:tr>
              <a:tr h="1301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481965" marR="228600" indent="-35560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ru-RU" sz="1200" b="1" spc="-5" dirty="0" smtClean="0">
                          <a:latin typeface="Tahoma"/>
                          <a:cs typeface="Tahoma"/>
                        </a:rPr>
                        <a:t>         </a:t>
                      </a:r>
                      <a:r>
                        <a:rPr sz="1200" b="1" spc="-5" dirty="0" smtClean="0">
                          <a:latin typeface="Tahoma"/>
                          <a:cs typeface="Tahoma"/>
                        </a:rPr>
                        <a:t>ПРАВ</a:t>
                      </a:r>
                      <a:r>
                        <a:rPr sz="1200" b="1" dirty="0" smtClean="0">
                          <a:latin typeface="Tahoma"/>
                          <a:cs typeface="Tahoma"/>
                        </a:rPr>
                        <a:t>А</a:t>
                      </a:r>
                      <a:r>
                        <a:rPr sz="1200" b="1" spc="-20" dirty="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СВОБОДЫ  </a:t>
                      </a:r>
                      <a:r>
                        <a:rPr sz="1200" b="1" spc="-70" dirty="0">
                          <a:latin typeface="Tahoma"/>
                          <a:cs typeface="Tahoma"/>
                        </a:rPr>
                        <a:t>ЧЕЛОВЕКА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36220" marR="15684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С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ЛУ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ЖЕНИЕ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ОТЕЧЕСТВУ  И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ОТВЕТСТВЕННОСТЬ  </a:t>
                      </a:r>
                      <a:r>
                        <a:rPr sz="1200" b="1" spc="-35" dirty="0">
                          <a:latin typeface="Tahoma"/>
                          <a:cs typeface="Tahoma"/>
                        </a:rPr>
                        <a:t>ЗА</a:t>
                      </a:r>
                      <a:r>
                        <a:rPr sz="12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5" dirty="0">
                          <a:latin typeface="Tahoma"/>
                          <a:cs typeface="Tahoma"/>
                        </a:rPr>
                        <a:t>ЕГО</a:t>
                      </a:r>
                      <a:r>
                        <a:rPr sz="120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35" dirty="0">
                          <a:latin typeface="Tahoma"/>
                          <a:cs typeface="Tahoma"/>
                        </a:rPr>
                        <a:t>СУДЬБУ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365760" marR="348615" indent="-190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spc="-120" dirty="0">
                          <a:latin typeface="Tahoma"/>
                          <a:cs typeface="Tahoma"/>
                        </a:rPr>
                        <a:t>ПРИОРИТЕТ </a:t>
                      </a:r>
                      <a:r>
                        <a:rPr sz="1200" b="1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20" dirty="0">
                          <a:latin typeface="Tahoma"/>
                          <a:cs typeface="Tahoma"/>
                        </a:rPr>
                        <a:t>ДУХОВНОГО</a:t>
                      </a:r>
                      <a:r>
                        <a:rPr sz="1200" b="1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НАД </a:t>
                      </a:r>
                      <a:r>
                        <a:rPr sz="1200" b="1" spc="-3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75" dirty="0">
                          <a:latin typeface="Tahoma"/>
                          <a:cs typeface="Tahoma"/>
                        </a:rPr>
                        <a:t>МАТЕРИАЛЬНЫМ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54940" marR="172085" algn="ctr">
                        <a:lnSpc>
                          <a:spcPct val="103800"/>
                        </a:lnSpc>
                        <a:spcBef>
                          <a:spcPts val="944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ИСТОРИЧЕСКАЯ</a:t>
                      </a:r>
                      <a:r>
                        <a:rPr sz="1200" b="1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ПАМ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ЯТЬ  И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ПРЕЕМСТВЕННОСТЬ  </a:t>
                      </a:r>
                      <a:r>
                        <a:rPr sz="1200" b="1" spc="-65" dirty="0">
                          <a:latin typeface="Tahoma"/>
                          <a:cs typeface="Tahoma"/>
                        </a:rPr>
                        <a:t>ПОКОЛЕНИЙ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19710" marR="119380" indent="-4000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spc="-35" dirty="0">
                          <a:latin typeface="Tahoma"/>
                          <a:cs typeface="Tahoma"/>
                        </a:rPr>
                        <a:t>ВЗАИМОПОМОЩЬ </a:t>
                      </a:r>
                      <a:r>
                        <a:rPr sz="1200" b="1" spc="-110" dirty="0" smtClean="0">
                          <a:latin typeface="Tahoma"/>
                          <a:cs typeface="Tahoma"/>
                        </a:rPr>
                        <a:t>И </a:t>
                      </a:r>
                      <a:r>
                        <a:rPr sz="1200" b="1" spc="-340" dirty="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65" dirty="0">
                          <a:latin typeface="Tahoma"/>
                          <a:cs typeface="Tahoma"/>
                        </a:rPr>
                        <a:t>ВЗАИМОУВАЖЕНИЕ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183323" y="4949774"/>
          <a:ext cx="8208370" cy="5523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5231"/>
                <a:gridCol w="2065422"/>
                <a:gridCol w="1889601"/>
                <a:gridCol w="2078116"/>
              </a:tblGrid>
              <a:tr h="55238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60" dirty="0">
                          <a:latin typeface="Tahoma"/>
                          <a:cs typeface="Tahoma"/>
                        </a:rPr>
                        <a:t>ГРАЖДАНСТВЕННОСТЬ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347980" marR="554355" indent="-1270" algn="ctr">
                        <a:lnSpc>
                          <a:spcPct val="100000"/>
                        </a:lnSpc>
                      </a:pPr>
                      <a:r>
                        <a:rPr sz="1200" b="1" spc="-55" dirty="0">
                          <a:latin typeface="Tahoma"/>
                          <a:cs typeface="Tahoma"/>
                        </a:rPr>
                        <a:t>ВЫСОКИЕ </a:t>
                      </a:r>
                      <a:r>
                        <a:rPr sz="1200" b="1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НРАВСТВЕННЫЕ  </a:t>
                      </a:r>
                      <a:r>
                        <a:rPr sz="1200" b="1" spc="-70" dirty="0">
                          <a:latin typeface="Tahoma"/>
                          <a:cs typeface="Tahoma"/>
                        </a:rPr>
                        <a:t>ИДЕАЛЫ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19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5" dirty="0">
                          <a:latin typeface="Tahoma"/>
                          <a:cs typeface="Tahoma"/>
                        </a:rPr>
                        <a:t>ГУМАНИЗМ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83870" marR="119380" indent="3321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60" dirty="0">
                          <a:latin typeface="Tahoma"/>
                          <a:cs typeface="Tahoma"/>
                        </a:rPr>
                        <a:t>ЕДИНСТВО </a:t>
                      </a:r>
                      <a:r>
                        <a:rPr sz="1200" b="1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НАРОДО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20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РОСС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ИИ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661619" y="6303077"/>
          <a:ext cx="5344454" cy="186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7421"/>
                <a:gridCol w="1887062"/>
                <a:gridCol w="1709971"/>
              </a:tblGrid>
              <a:tr h="186775">
                <a:tc>
                  <a:txBody>
                    <a:bodyPr/>
                    <a:lstStyle/>
                    <a:p>
                      <a:pPr marL="127000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Tahoma"/>
                          <a:cs typeface="Tahoma"/>
                        </a:rPr>
                        <a:t>КРЕПКА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Я</a:t>
                      </a:r>
                      <a:r>
                        <a:rPr sz="1200" b="1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СЕМЬЯ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sz="1200" b="1" spc="-45" dirty="0">
                          <a:latin typeface="Tahoma"/>
                          <a:cs typeface="Tahoma"/>
                        </a:rPr>
                        <a:t>МИЛОСЕРДИЕ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19100">
                        <a:lnSpc>
                          <a:spcPts val="1365"/>
                        </a:lnSpc>
                        <a:spcBef>
                          <a:spcPts val="5"/>
                        </a:spcBef>
                      </a:pPr>
                      <a:r>
                        <a:rPr sz="1200" b="1" spc="-25" dirty="0">
                          <a:latin typeface="Tahoma"/>
                          <a:cs typeface="Tahoma"/>
                        </a:rPr>
                        <a:t>ДОСТОИНСТВО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35" marB="0"/>
                </a:tc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854113" y="1197107"/>
            <a:ext cx="877836" cy="877836"/>
            <a:chOff x="853020" y="1197610"/>
            <a:chExt cx="878205" cy="878205"/>
          </a:xfrm>
        </p:grpSpPr>
        <p:sp>
          <p:nvSpPr>
            <p:cNvPr id="11" name="object 11"/>
            <p:cNvSpPr/>
            <p:nvPr/>
          </p:nvSpPr>
          <p:spPr>
            <a:xfrm>
              <a:off x="853020" y="1197610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5" h="878205">
                  <a:moveTo>
                    <a:pt x="439077" y="0"/>
                  </a:moveTo>
                  <a:lnTo>
                    <a:pt x="391232" y="2576"/>
                  </a:lnTo>
                  <a:lnTo>
                    <a:pt x="344881" y="10127"/>
                  </a:lnTo>
                  <a:lnTo>
                    <a:pt x="300290" y="22385"/>
                  </a:lnTo>
                  <a:lnTo>
                    <a:pt x="257728" y="39081"/>
                  </a:lnTo>
                  <a:lnTo>
                    <a:pt x="217461" y="59948"/>
                  </a:lnTo>
                  <a:lnTo>
                    <a:pt x="179759" y="84718"/>
                  </a:lnTo>
                  <a:lnTo>
                    <a:pt x="144888" y="113122"/>
                  </a:lnTo>
                  <a:lnTo>
                    <a:pt x="113117" y="144892"/>
                  </a:lnTo>
                  <a:lnTo>
                    <a:pt x="84713" y="179761"/>
                  </a:lnTo>
                  <a:lnTo>
                    <a:pt x="59944" y="217461"/>
                  </a:lnTo>
                  <a:lnTo>
                    <a:pt x="39078" y="257723"/>
                  </a:lnTo>
                  <a:lnTo>
                    <a:pt x="22383" y="300280"/>
                  </a:lnTo>
                  <a:lnTo>
                    <a:pt x="10126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6" y="533251"/>
                  </a:lnTo>
                  <a:lnTo>
                    <a:pt x="22383" y="577845"/>
                  </a:lnTo>
                  <a:lnTo>
                    <a:pt x="39078" y="620408"/>
                  </a:lnTo>
                  <a:lnTo>
                    <a:pt x="59944" y="660672"/>
                  </a:lnTo>
                  <a:lnTo>
                    <a:pt x="84713" y="698370"/>
                  </a:lnTo>
                  <a:lnTo>
                    <a:pt x="113117" y="733235"/>
                  </a:lnTo>
                  <a:lnTo>
                    <a:pt x="144888" y="765000"/>
                  </a:lnTo>
                  <a:lnTo>
                    <a:pt x="179759" y="793396"/>
                  </a:lnTo>
                  <a:lnTo>
                    <a:pt x="217461" y="818157"/>
                  </a:lnTo>
                  <a:lnTo>
                    <a:pt x="257728" y="839016"/>
                  </a:lnTo>
                  <a:lnTo>
                    <a:pt x="300290" y="855704"/>
                  </a:lnTo>
                  <a:lnTo>
                    <a:pt x="344881" y="867956"/>
                  </a:lnTo>
                  <a:lnTo>
                    <a:pt x="391232" y="875502"/>
                  </a:lnTo>
                  <a:lnTo>
                    <a:pt x="439077" y="878077"/>
                  </a:lnTo>
                  <a:lnTo>
                    <a:pt x="486909" y="875502"/>
                  </a:lnTo>
                  <a:lnTo>
                    <a:pt x="533251" y="867956"/>
                  </a:lnTo>
                  <a:lnTo>
                    <a:pt x="577835" y="855704"/>
                  </a:lnTo>
                  <a:lnTo>
                    <a:pt x="620392" y="839016"/>
                  </a:lnTo>
                  <a:lnTo>
                    <a:pt x="660654" y="818157"/>
                  </a:lnTo>
                  <a:lnTo>
                    <a:pt x="698354" y="793396"/>
                  </a:lnTo>
                  <a:lnTo>
                    <a:pt x="733223" y="765000"/>
                  </a:lnTo>
                  <a:lnTo>
                    <a:pt x="764993" y="733235"/>
                  </a:lnTo>
                  <a:lnTo>
                    <a:pt x="793397" y="698370"/>
                  </a:lnTo>
                  <a:lnTo>
                    <a:pt x="818167" y="660672"/>
                  </a:lnTo>
                  <a:lnTo>
                    <a:pt x="839034" y="620408"/>
                  </a:lnTo>
                  <a:lnTo>
                    <a:pt x="855730" y="577845"/>
                  </a:lnTo>
                  <a:lnTo>
                    <a:pt x="867988" y="533251"/>
                  </a:lnTo>
                  <a:lnTo>
                    <a:pt x="875539" y="486893"/>
                  </a:lnTo>
                  <a:lnTo>
                    <a:pt x="878116" y="439038"/>
                  </a:lnTo>
                  <a:lnTo>
                    <a:pt x="875539" y="391206"/>
                  </a:lnTo>
                  <a:lnTo>
                    <a:pt x="867988" y="344864"/>
                  </a:lnTo>
                  <a:lnTo>
                    <a:pt x="855730" y="300280"/>
                  </a:lnTo>
                  <a:lnTo>
                    <a:pt x="839034" y="257723"/>
                  </a:lnTo>
                  <a:lnTo>
                    <a:pt x="818167" y="217461"/>
                  </a:lnTo>
                  <a:lnTo>
                    <a:pt x="793397" y="179761"/>
                  </a:lnTo>
                  <a:lnTo>
                    <a:pt x="764993" y="144892"/>
                  </a:lnTo>
                  <a:lnTo>
                    <a:pt x="733223" y="113122"/>
                  </a:lnTo>
                  <a:lnTo>
                    <a:pt x="698354" y="84718"/>
                  </a:lnTo>
                  <a:lnTo>
                    <a:pt x="660654" y="59948"/>
                  </a:lnTo>
                  <a:lnTo>
                    <a:pt x="620392" y="39081"/>
                  </a:lnTo>
                  <a:lnTo>
                    <a:pt x="577835" y="22385"/>
                  </a:lnTo>
                  <a:lnTo>
                    <a:pt x="533251" y="10127"/>
                  </a:lnTo>
                  <a:lnTo>
                    <a:pt x="486909" y="2576"/>
                  </a:lnTo>
                  <a:lnTo>
                    <a:pt x="43907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424" y="1274000"/>
              <a:ext cx="801687" cy="80168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913226" y="1197107"/>
            <a:ext cx="877836" cy="877836"/>
            <a:chOff x="2912998" y="1197610"/>
            <a:chExt cx="878205" cy="878205"/>
          </a:xfrm>
        </p:grpSpPr>
        <p:sp>
          <p:nvSpPr>
            <p:cNvPr id="14" name="object 14"/>
            <p:cNvSpPr/>
            <p:nvPr/>
          </p:nvSpPr>
          <p:spPr>
            <a:xfrm>
              <a:off x="2912998" y="1197610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9038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8"/>
                  </a:lnTo>
                  <a:lnTo>
                    <a:pt x="2575" y="486893"/>
                  </a:lnTo>
                  <a:lnTo>
                    <a:pt x="10121" y="533251"/>
                  </a:lnTo>
                  <a:lnTo>
                    <a:pt x="22373" y="577845"/>
                  </a:lnTo>
                  <a:lnTo>
                    <a:pt x="39061" y="620408"/>
                  </a:lnTo>
                  <a:lnTo>
                    <a:pt x="59920" y="660672"/>
                  </a:lnTo>
                  <a:lnTo>
                    <a:pt x="84681" y="698370"/>
                  </a:lnTo>
                  <a:lnTo>
                    <a:pt x="113077" y="733235"/>
                  </a:lnTo>
                  <a:lnTo>
                    <a:pt x="144842" y="765000"/>
                  </a:lnTo>
                  <a:lnTo>
                    <a:pt x="179707" y="793396"/>
                  </a:lnTo>
                  <a:lnTo>
                    <a:pt x="217405" y="818157"/>
                  </a:lnTo>
                  <a:lnTo>
                    <a:pt x="257669" y="839016"/>
                  </a:lnTo>
                  <a:lnTo>
                    <a:pt x="300232" y="855704"/>
                  </a:lnTo>
                  <a:lnTo>
                    <a:pt x="344826" y="867956"/>
                  </a:lnTo>
                  <a:lnTo>
                    <a:pt x="391184" y="875502"/>
                  </a:lnTo>
                  <a:lnTo>
                    <a:pt x="439038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9579" y="1216622"/>
              <a:ext cx="749465" cy="74946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972048" y="1197107"/>
            <a:ext cx="877836" cy="877836"/>
            <a:chOff x="4972684" y="1197610"/>
            <a:chExt cx="878205" cy="878205"/>
          </a:xfrm>
        </p:grpSpPr>
        <p:sp>
          <p:nvSpPr>
            <p:cNvPr id="17" name="object 17"/>
            <p:cNvSpPr/>
            <p:nvPr/>
          </p:nvSpPr>
          <p:spPr>
            <a:xfrm>
              <a:off x="4972684" y="1197610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5328" y="1274127"/>
              <a:ext cx="732853" cy="73285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073397" y="1197107"/>
            <a:ext cx="877836" cy="877836"/>
            <a:chOff x="7074916" y="1197610"/>
            <a:chExt cx="878205" cy="878205"/>
          </a:xfrm>
        </p:grpSpPr>
        <p:sp>
          <p:nvSpPr>
            <p:cNvPr id="20" name="object 20"/>
            <p:cNvSpPr/>
            <p:nvPr/>
          </p:nvSpPr>
          <p:spPr>
            <a:xfrm>
              <a:off x="7074916" y="1197610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3143" y="1239583"/>
              <a:ext cx="801687" cy="80168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9122380" y="1185366"/>
            <a:ext cx="877836" cy="877836"/>
            <a:chOff x="9163177" y="1197610"/>
            <a:chExt cx="878205" cy="878205"/>
          </a:xfrm>
        </p:grpSpPr>
        <p:sp>
          <p:nvSpPr>
            <p:cNvPr id="23" name="object 23"/>
            <p:cNvSpPr/>
            <p:nvPr/>
          </p:nvSpPr>
          <p:spPr>
            <a:xfrm>
              <a:off x="9163177" y="1197610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9039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8"/>
                  </a:lnTo>
                  <a:lnTo>
                    <a:pt x="2575" y="486893"/>
                  </a:lnTo>
                  <a:lnTo>
                    <a:pt x="10121" y="533251"/>
                  </a:lnTo>
                  <a:lnTo>
                    <a:pt x="22373" y="577845"/>
                  </a:lnTo>
                  <a:lnTo>
                    <a:pt x="39061" y="620408"/>
                  </a:lnTo>
                  <a:lnTo>
                    <a:pt x="59920" y="660672"/>
                  </a:lnTo>
                  <a:lnTo>
                    <a:pt x="84681" y="698370"/>
                  </a:lnTo>
                  <a:lnTo>
                    <a:pt x="113077" y="733235"/>
                  </a:lnTo>
                  <a:lnTo>
                    <a:pt x="144842" y="765000"/>
                  </a:lnTo>
                  <a:lnTo>
                    <a:pt x="179707" y="793396"/>
                  </a:lnTo>
                  <a:lnTo>
                    <a:pt x="217405" y="818157"/>
                  </a:lnTo>
                  <a:lnTo>
                    <a:pt x="257669" y="839016"/>
                  </a:lnTo>
                  <a:lnTo>
                    <a:pt x="300232" y="855704"/>
                  </a:lnTo>
                  <a:lnTo>
                    <a:pt x="344826" y="867956"/>
                  </a:lnTo>
                  <a:lnTo>
                    <a:pt x="391184" y="875502"/>
                  </a:lnTo>
                  <a:lnTo>
                    <a:pt x="439039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9504" y="1274000"/>
              <a:ext cx="801687" cy="80168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710407" y="4081463"/>
            <a:ext cx="877836" cy="877836"/>
            <a:chOff x="1709673" y="4083177"/>
            <a:chExt cx="878205" cy="878205"/>
          </a:xfrm>
        </p:grpSpPr>
        <p:sp>
          <p:nvSpPr>
            <p:cNvPr id="26" name="object 26"/>
            <p:cNvSpPr/>
            <p:nvPr/>
          </p:nvSpPr>
          <p:spPr>
            <a:xfrm>
              <a:off x="1709673" y="4083177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5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71"/>
                  </a:lnTo>
                  <a:lnTo>
                    <a:pt x="10127" y="533213"/>
                  </a:lnTo>
                  <a:lnTo>
                    <a:pt x="22385" y="577797"/>
                  </a:lnTo>
                  <a:lnTo>
                    <a:pt x="39081" y="620354"/>
                  </a:lnTo>
                  <a:lnTo>
                    <a:pt x="59948" y="660616"/>
                  </a:lnTo>
                  <a:lnTo>
                    <a:pt x="84718" y="698316"/>
                  </a:lnTo>
                  <a:lnTo>
                    <a:pt x="113122" y="733185"/>
                  </a:lnTo>
                  <a:lnTo>
                    <a:pt x="144892" y="764955"/>
                  </a:lnTo>
                  <a:lnTo>
                    <a:pt x="179761" y="793359"/>
                  </a:lnTo>
                  <a:lnTo>
                    <a:pt x="217461" y="818129"/>
                  </a:lnTo>
                  <a:lnTo>
                    <a:pt x="257723" y="838996"/>
                  </a:lnTo>
                  <a:lnTo>
                    <a:pt x="300280" y="855692"/>
                  </a:lnTo>
                  <a:lnTo>
                    <a:pt x="344864" y="867950"/>
                  </a:lnTo>
                  <a:lnTo>
                    <a:pt x="391206" y="875501"/>
                  </a:lnTo>
                  <a:lnTo>
                    <a:pt x="439038" y="878078"/>
                  </a:lnTo>
                  <a:lnTo>
                    <a:pt x="486871" y="875501"/>
                  </a:lnTo>
                  <a:lnTo>
                    <a:pt x="533213" y="867950"/>
                  </a:lnTo>
                  <a:lnTo>
                    <a:pt x="577797" y="855692"/>
                  </a:lnTo>
                  <a:lnTo>
                    <a:pt x="620354" y="838996"/>
                  </a:lnTo>
                  <a:lnTo>
                    <a:pt x="660616" y="818129"/>
                  </a:lnTo>
                  <a:lnTo>
                    <a:pt x="698316" y="793359"/>
                  </a:lnTo>
                  <a:lnTo>
                    <a:pt x="733185" y="764955"/>
                  </a:lnTo>
                  <a:lnTo>
                    <a:pt x="764955" y="733185"/>
                  </a:lnTo>
                  <a:lnTo>
                    <a:pt x="793359" y="698316"/>
                  </a:lnTo>
                  <a:lnTo>
                    <a:pt x="818129" y="660616"/>
                  </a:lnTo>
                  <a:lnTo>
                    <a:pt x="838996" y="620354"/>
                  </a:lnTo>
                  <a:lnTo>
                    <a:pt x="855692" y="577797"/>
                  </a:lnTo>
                  <a:lnTo>
                    <a:pt x="867950" y="533213"/>
                  </a:lnTo>
                  <a:lnTo>
                    <a:pt x="875501" y="486871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6000" y="4083240"/>
              <a:ext cx="801687" cy="801687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834479" y="4081463"/>
            <a:ext cx="877836" cy="877836"/>
            <a:chOff x="3834638" y="4083177"/>
            <a:chExt cx="878205" cy="878205"/>
          </a:xfrm>
        </p:grpSpPr>
        <p:sp>
          <p:nvSpPr>
            <p:cNvPr id="29" name="object 29"/>
            <p:cNvSpPr/>
            <p:nvPr/>
          </p:nvSpPr>
          <p:spPr>
            <a:xfrm>
              <a:off x="3834638" y="4083177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8"/>
                  </a:lnTo>
                  <a:lnTo>
                    <a:pt x="2575" y="486871"/>
                  </a:lnTo>
                  <a:lnTo>
                    <a:pt x="10121" y="533213"/>
                  </a:lnTo>
                  <a:lnTo>
                    <a:pt x="22373" y="577797"/>
                  </a:lnTo>
                  <a:lnTo>
                    <a:pt x="39061" y="620354"/>
                  </a:lnTo>
                  <a:lnTo>
                    <a:pt x="59920" y="660616"/>
                  </a:lnTo>
                  <a:lnTo>
                    <a:pt x="84681" y="698316"/>
                  </a:lnTo>
                  <a:lnTo>
                    <a:pt x="113077" y="733185"/>
                  </a:lnTo>
                  <a:lnTo>
                    <a:pt x="144842" y="764955"/>
                  </a:lnTo>
                  <a:lnTo>
                    <a:pt x="179707" y="793359"/>
                  </a:lnTo>
                  <a:lnTo>
                    <a:pt x="217405" y="818129"/>
                  </a:lnTo>
                  <a:lnTo>
                    <a:pt x="257669" y="838996"/>
                  </a:lnTo>
                  <a:lnTo>
                    <a:pt x="300232" y="855692"/>
                  </a:lnTo>
                  <a:lnTo>
                    <a:pt x="344826" y="867950"/>
                  </a:lnTo>
                  <a:lnTo>
                    <a:pt x="391184" y="875501"/>
                  </a:lnTo>
                  <a:lnTo>
                    <a:pt x="439038" y="878078"/>
                  </a:lnTo>
                  <a:lnTo>
                    <a:pt x="486871" y="875501"/>
                  </a:lnTo>
                  <a:lnTo>
                    <a:pt x="533213" y="867950"/>
                  </a:lnTo>
                  <a:lnTo>
                    <a:pt x="577797" y="855692"/>
                  </a:lnTo>
                  <a:lnTo>
                    <a:pt x="620354" y="838996"/>
                  </a:lnTo>
                  <a:lnTo>
                    <a:pt x="660616" y="818129"/>
                  </a:lnTo>
                  <a:lnTo>
                    <a:pt x="698316" y="793359"/>
                  </a:lnTo>
                  <a:lnTo>
                    <a:pt x="733185" y="764955"/>
                  </a:lnTo>
                  <a:lnTo>
                    <a:pt x="764955" y="733185"/>
                  </a:lnTo>
                  <a:lnTo>
                    <a:pt x="793359" y="698316"/>
                  </a:lnTo>
                  <a:lnTo>
                    <a:pt x="818129" y="660616"/>
                  </a:lnTo>
                  <a:lnTo>
                    <a:pt x="838996" y="620354"/>
                  </a:lnTo>
                  <a:lnTo>
                    <a:pt x="855692" y="577797"/>
                  </a:lnTo>
                  <a:lnTo>
                    <a:pt x="867950" y="533213"/>
                  </a:lnTo>
                  <a:lnTo>
                    <a:pt x="875501" y="486871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4399" y="4188612"/>
              <a:ext cx="672185" cy="67218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5951315" y="4081463"/>
            <a:ext cx="877836" cy="877836"/>
            <a:chOff x="5952363" y="4083177"/>
            <a:chExt cx="878205" cy="878205"/>
          </a:xfrm>
        </p:grpSpPr>
        <p:sp>
          <p:nvSpPr>
            <p:cNvPr id="32" name="object 32"/>
            <p:cNvSpPr/>
            <p:nvPr/>
          </p:nvSpPr>
          <p:spPr>
            <a:xfrm>
              <a:off x="5952363" y="4083177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8"/>
                  </a:lnTo>
                  <a:lnTo>
                    <a:pt x="2575" y="486871"/>
                  </a:lnTo>
                  <a:lnTo>
                    <a:pt x="10121" y="533213"/>
                  </a:lnTo>
                  <a:lnTo>
                    <a:pt x="22373" y="577797"/>
                  </a:lnTo>
                  <a:lnTo>
                    <a:pt x="39061" y="620354"/>
                  </a:lnTo>
                  <a:lnTo>
                    <a:pt x="59920" y="660616"/>
                  </a:lnTo>
                  <a:lnTo>
                    <a:pt x="84681" y="698316"/>
                  </a:lnTo>
                  <a:lnTo>
                    <a:pt x="113077" y="733185"/>
                  </a:lnTo>
                  <a:lnTo>
                    <a:pt x="144842" y="764955"/>
                  </a:lnTo>
                  <a:lnTo>
                    <a:pt x="179707" y="793359"/>
                  </a:lnTo>
                  <a:lnTo>
                    <a:pt x="217405" y="818129"/>
                  </a:lnTo>
                  <a:lnTo>
                    <a:pt x="257669" y="838996"/>
                  </a:lnTo>
                  <a:lnTo>
                    <a:pt x="300232" y="855692"/>
                  </a:lnTo>
                  <a:lnTo>
                    <a:pt x="344826" y="867950"/>
                  </a:lnTo>
                  <a:lnTo>
                    <a:pt x="391184" y="875501"/>
                  </a:lnTo>
                  <a:lnTo>
                    <a:pt x="439038" y="878078"/>
                  </a:lnTo>
                  <a:lnTo>
                    <a:pt x="486871" y="875501"/>
                  </a:lnTo>
                  <a:lnTo>
                    <a:pt x="533213" y="867950"/>
                  </a:lnTo>
                  <a:lnTo>
                    <a:pt x="577797" y="855692"/>
                  </a:lnTo>
                  <a:lnTo>
                    <a:pt x="620354" y="838996"/>
                  </a:lnTo>
                  <a:lnTo>
                    <a:pt x="660616" y="818129"/>
                  </a:lnTo>
                  <a:lnTo>
                    <a:pt x="698316" y="793359"/>
                  </a:lnTo>
                  <a:lnTo>
                    <a:pt x="733185" y="764955"/>
                  </a:lnTo>
                  <a:lnTo>
                    <a:pt x="764955" y="733185"/>
                  </a:lnTo>
                  <a:lnTo>
                    <a:pt x="793359" y="698316"/>
                  </a:lnTo>
                  <a:lnTo>
                    <a:pt x="818129" y="660616"/>
                  </a:lnTo>
                  <a:lnTo>
                    <a:pt x="838996" y="620354"/>
                  </a:lnTo>
                  <a:lnTo>
                    <a:pt x="855692" y="577797"/>
                  </a:lnTo>
                  <a:lnTo>
                    <a:pt x="867950" y="533213"/>
                  </a:lnTo>
                  <a:lnTo>
                    <a:pt x="875501" y="486871"/>
                  </a:lnTo>
                  <a:lnTo>
                    <a:pt x="878078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7872" y="4133456"/>
              <a:ext cx="701052" cy="701052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8095571" y="4081463"/>
            <a:ext cx="877836" cy="877836"/>
            <a:chOff x="8097519" y="4083177"/>
            <a:chExt cx="878205" cy="878205"/>
          </a:xfrm>
        </p:grpSpPr>
        <p:sp>
          <p:nvSpPr>
            <p:cNvPr id="35" name="object 35"/>
            <p:cNvSpPr/>
            <p:nvPr/>
          </p:nvSpPr>
          <p:spPr>
            <a:xfrm>
              <a:off x="8097519" y="4083177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71"/>
                  </a:lnTo>
                  <a:lnTo>
                    <a:pt x="10127" y="533213"/>
                  </a:lnTo>
                  <a:lnTo>
                    <a:pt x="22385" y="577797"/>
                  </a:lnTo>
                  <a:lnTo>
                    <a:pt x="39081" y="620354"/>
                  </a:lnTo>
                  <a:lnTo>
                    <a:pt x="59948" y="660616"/>
                  </a:lnTo>
                  <a:lnTo>
                    <a:pt x="84718" y="698316"/>
                  </a:lnTo>
                  <a:lnTo>
                    <a:pt x="113122" y="733185"/>
                  </a:lnTo>
                  <a:lnTo>
                    <a:pt x="144892" y="764955"/>
                  </a:lnTo>
                  <a:lnTo>
                    <a:pt x="179761" y="793359"/>
                  </a:lnTo>
                  <a:lnTo>
                    <a:pt x="217461" y="818129"/>
                  </a:lnTo>
                  <a:lnTo>
                    <a:pt x="257723" y="838996"/>
                  </a:lnTo>
                  <a:lnTo>
                    <a:pt x="300280" y="855692"/>
                  </a:lnTo>
                  <a:lnTo>
                    <a:pt x="344864" y="867950"/>
                  </a:lnTo>
                  <a:lnTo>
                    <a:pt x="391206" y="875501"/>
                  </a:lnTo>
                  <a:lnTo>
                    <a:pt x="439038" y="878078"/>
                  </a:lnTo>
                  <a:lnTo>
                    <a:pt x="486871" y="875501"/>
                  </a:lnTo>
                  <a:lnTo>
                    <a:pt x="533213" y="867950"/>
                  </a:lnTo>
                  <a:lnTo>
                    <a:pt x="577797" y="855692"/>
                  </a:lnTo>
                  <a:lnTo>
                    <a:pt x="620354" y="838996"/>
                  </a:lnTo>
                  <a:lnTo>
                    <a:pt x="660616" y="818129"/>
                  </a:lnTo>
                  <a:lnTo>
                    <a:pt x="698316" y="793359"/>
                  </a:lnTo>
                  <a:lnTo>
                    <a:pt x="733185" y="764955"/>
                  </a:lnTo>
                  <a:lnTo>
                    <a:pt x="764955" y="733185"/>
                  </a:lnTo>
                  <a:lnTo>
                    <a:pt x="793359" y="698316"/>
                  </a:lnTo>
                  <a:lnTo>
                    <a:pt x="818129" y="660616"/>
                  </a:lnTo>
                  <a:lnTo>
                    <a:pt x="838996" y="620354"/>
                  </a:lnTo>
                  <a:lnTo>
                    <a:pt x="855692" y="577797"/>
                  </a:lnTo>
                  <a:lnTo>
                    <a:pt x="867950" y="533213"/>
                  </a:lnTo>
                  <a:lnTo>
                    <a:pt x="875501" y="486871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60841" y="4246372"/>
              <a:ext cx="551688" cy="551688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966163" y="5350295"/>
            <a:ext cx="877836" cy="877836"/>
            <a:chOff x="2965957" y="5352542"/>
            <a:chExt cx="878205" cy="878205"/>
          </a:xfrm>
        </p:grpSpPr>
        <p:sp>
          <p:nvSpPr>
            <p:cNvPr id="38" name="object 38"/>
            <p:cNvSpPr/>
            <p:nvPr/>
          </p:nvSpPr>
          <p:spPr>
            <a:xfrm>
              <a:off x="2965957" y="5352542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9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9"/>
                  </a:lnTo>
                  <a:lnTo>
                    <a:pt x="2575" y="486893"/>
                  </a:lnTo>
                  <a:lnTo>
                    <a:pt x="10121" y="533251"/>
                  </a:lnTo>
                  <a:lnTo>
                    <a:pt x="22373" y="577845"/>
                  </a:lnTo>
                  <a:lnTo>
                    <a:pt x="39061" y="620408"/>
                  </a:lnTo>
                  <a:lnTo>
                    <a:pt x="59920" y="660672"/>
                  </a:lnTo>
                  <a:lnTo>
                    <a:pt x="84681" y="698370"/>
                  </a:lnTo>
                  <a:lnTo>
                    <a:pt x="113077" y="733235"/>
                  </a:lnTo>
                  <a:lnTo>
                    <a:pt x="144842" y="765000"/>
                  </a:lnTo>
                  <a:lnTo>
                    <a:pt x="179707" y="793396"/>
                  </a:lnTo>
                  <a:lnTo>
                    <a:pt x="217405" y="818157"/>
                  </a:lnTo>
                  <a:lnTo>
                    <a:pt x="257669" y="839016"/>
                  </a:lnTo>
                  <a:lnTo>
                    <a:pt x="300232" y="855704"/>
                  </a:lnTo>
                  <a:lnTo>
                    <a:pt x="344826" y="867956"/>
                  </a:lnTo>
                  <a:lnTo>
                    <a:pt x="391184" y="875502"/>
                  </a:lnTo>
                  <a:lnTo>
                    <a:pt x="439039" y="878078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8" y="439039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8479" y="5468874"/>
              <a:ext cx="645426" cy="645413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4972048" y="5350295"/>
            <a:ext cx="877836" cy="877836"/>
            <a:chOff x="4972684" y="5352542"/>
            <a:chExt cx="878205" cy="878205"/>
          </a:xfrm>
        </p:grpSpPr>
        <p:sp>
          <p:nvSpPr>
            <p:cNvPr id="41" name="object 41"/>
            <p:cNvSpPr/>
            <p:nvPr/>
          </p:nvSpPr>
          <p:spPr>
            <a:xfrm>
              <a:off x="4972684" y="5352542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9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8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9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13654" y="5518226"/>
              <a:ext cx="596061" cy="596061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6843496" y="5350295"/>
            <a:ext cx="877836" cy="877836"/>
            <a:chOff x="6844918" y="5352542"/>
            <a:chExt cx="878205" cy="878205"/>
          </a:xfrm>
        </p:grpSpPr>
        <p:sp>
          <p:nvSpPr>
            <p:cNvPr id="44" name="object 44"/>
            <p:cNvSpPr/>
            <p:nvPr/>
          </p:nvSpPr>
          <p:spPr>
            <a:xfrm>
              <a:off x="6844918" y="5352542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9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8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9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97826" y="5447474"/>
              <a:ext cx="588835" cy="588835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27586" y="6689965"/>
            <a:ext cx="9309635" cy="613152"/>
          </a:xfrm>
          <a:prstGeom prst="rect">
            <a:avLst/>
          </a:prstGeom>
        </p:spPr>
        <p:txBody>
          <a:bodyPr vert="horz" wrap="square" lIns="0" tIns="123773" rIns="0" bIns="0" rtlCol="0">
            <a:spAutoFit/>
          </a:bodyPr>
          <a:lstStyle/>
          <a:p>
            <a:pPr marL="58396" algn="ctr" defTabSz="914034">
              <a:spcBef>
                <a:spcPts val="975"/>
              </a:spcBef>
            </a:pPr>
            <a:r>
              <a:rPr sz="1699" b="1" spc="-80" dirty="0">
                <a:solidFill>
                  <a:srgbClr val="FFFFFF"/>
                </a:solidFill>
                <a:latin typeface="Tahoma"/>
                <a:cs typeface="Tahoma"/>
              </a:rPr>
              <a:t>УКА</a:t>
            </a:r>
            <a:r>
              <a:rPr sz="1699" b="1" spc="-6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699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5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РЕ</a:t>
            </a:r>
            <a:r>
              <a:rPr sz="1699" b="1" spc="-19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699" b="1" spc="-16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699" b="1" spc="-1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699" b="1" spc="-15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699" b="1" spc="-34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699" b="1" spc="9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699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699" b="1" spc="10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699" b="1" spc="180" dirty="0">
                <a:solidFill>
                  <a:srgbClr val="FFFFFF"/>
                </a:solidFill>
                <a:latin typeface="Tahoma"/>
                <a:cs typeface="Tahoma"/>
              </a:rPr>
              <a:t>СС</a:t>
            </a:r>
            <a:r>
              <a:rPr sz="1699" b="1" spc="-160" dirty="0">
                <a:solidFill>
                  <a:srgbClr val="FFFFFF"/>
                </a:solidFill>
                <a:latin typeface="Tahoma"/>
                <a:cs typeface="Tahoma"/>
              </a:rPr>
              <a:t>ИЙ</a:t>
            </a:r>
            <a:r>
              <a:rPr sz="1699" b="1" spc="18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699" b="1" spc="-15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699" b="1" spc="10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699" b="1" spc="-150" dirty="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sz="1699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225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699" b="1" spc="-1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ЕР</a:t>
            </a:r>
            <a:r>
              <a:rPr sz="1699" b="1" spc="8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699" b="1" spc="-5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1699" b="1" spc="-16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699" b="1" spc="-15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699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2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699" b="1" spc="-9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699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3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1699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5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699" b="1" spc="10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699" b="1" spc="-24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699" b="1" spc="-21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699" b="1" spc="-22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699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25" dirty="0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sz="1699" b="1" spc="-13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699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75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699" b="1" spc="-5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699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204" dirty="0">
                <a:solidFill>
                  <a:srgbClr val="FFFFFF"/>
                </a:solidFill>
                <a:latin typeface="Tahoma"/>
                <a:cs typeface="Tahoma"/>
              </a:rPr>
              <a:t>№</a:t>
            </a:r>
            <a:r>
              <a:rPr sz="1699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99" b="1" spc="-125" dirty="0">
                <a:solidFill>
                  <a:srgbClr val="FFFFFF"/>
                </a:solidFill>
                <a:latin typeface="Tahoma"/>
                <a:cs typeface="Tahoma"/>
              </a:rPr>
              <a:t>809</a:t>
            </a:r>
            <a:endParaRPr sz="1699">
              <a:solidFill>
                <a:prstClr val="black"/>
              </a:solidFill>
              <a:latin typeface="Tahoma"/>
              <a:cs typeface="Tahoma"/>
            </a:endParaRPr>
          </a:p>
          <a:p>
            <a:pPr algn="ctr" defTabSz="914034">
              <a:spcBef>
                <a:spcPts val="509"/>
              </a:spcBef>
            </a:pPr>
            <a:r>
              <a:rPr sz="1000" spc="-10" dirty="0">
                <a:solidFill>
                  <a:srgbClr val="FFFFFF"/>
                </a:solidFill>
                <a:latin typeface="Tahoma"/>
                <a:cs typeface="Tahoma"/>
              </a:rPr>
              <a:t>«ОБ</a:t>
            </a:r>
            <a:r>
              <a:rPr sz="1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УТВЕРЖДЕНИИ</a:t>
            </a:r>
            <a:r>
              <a:rPr sz="10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Tahoma"/>
                <a:cs typeface="Tahoma"/>
              </a:rPr>
              <a:t>ОСНОВ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ГОСУДАРСТВЕННОЙ</a:t>
            </a:r>
            <a:r>
              <a:rPr sz="1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ahoma"/>
                <a:cs typeface="Tahoma"/>
              </a:rPr>
              <a:t>ПОЛИТИКИ</a:t>
            </a:r>
            <a:r>
              <a:rPr sz="1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ahoma"/>
                <a:cs typeface="Tahoma"/>
              </a:rPr>
              <a:t>УКРЕПЛЕНИИ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ТРАДИЦИОННЫХ</a:t>
            </a:r>
            <a:r>
              <a:rPr sz="1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Tahoma"/>
                <a:cs typeface="Tahoma"/>
              </a:rPr>
              <a:t>РОССИЙСКИХ</a:t>
            </a:r>
            <a:r>
              <a:rPr sz="1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ДУХОВНО-НРАВСТВЕННЫХ</a:t>
            </a:r>
            <a:r>
              <a:rPr sz="1000" spc="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ЦЕННОСТЕЙ»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13226" y="2526874"/>
            <a:ext cx="923333" cy="877962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854113" y="2526874"/>
            <a:ext cx="877836" cy="877836"/>
            <a:chOff x="853020" y="2527935"/>
            <a:chExt cx="878205" cy="878205"/>
          </a:xfrm>
        </p:grpSpPr>
        <p:sp>
          <p:nvSpPr>
            <p:cNvPr id="49" name="object 49"/>
            <p:cNvSpPr/>
            <p:nvPr/>
          </p:nvSpPr>
          <p:spPr>
            <a:xfrm>
              <a:off x="853020" y="2527935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5" h="878204">
                  <a:moveTo>
                    <a:pt x="439077" y="0"/>
                  </a:moveTo>
                  <a:lnTo>
                    <a:pt x="391232" y="2576"/>
                  </a:lnTo>
                  <a:lnTo>
                    <a:pt x="344881" y="10127"/>
                  </a:lnTo>
                  <a:lnTo>
                    <a:pt x="300290" y="22385"/>
                  </a:lnTo>
                  <a:lnTo>
                    <a:pt x="257728" y="39081"/>
                  </a:lnTo>
                  <a:lnTo>
                    <a:pt x="217461" y="59948"/>
                  </a:lnTo>
                  <a:lnTo>
                    <a:pt x="179759" y="84718"/>
                  </a:lnTo>
                  <a:lnTo>
                    <a:pt x="144888" y="113122"/>
                  </a:lnTo>
                  <a:lnTo>
                    <a:pt x="113117" y="144892"/>
                  </a:lnTo>
                  <a:lnTo>
                    <a:pt x="84713" y="179761"/>
                  </a:lnTo>
                  <a:lnTo>
                    <a:pt x="59944" y="217461"/>
                  </a:lnTo>
                  <a:lnTo>
                    <a:pt x="39078" y="257723"/>
                  </a:lnTo>
                  <a:lnTo>
                    <a:pt x="22383" y="300280"/>
                  </a:lnTo>
                  <a:lnTo>
                    <a:pt x="10126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6" y="533251"/>
                  </a:lnTo>
                  <a:lnTo>
                    <a:pt x="22383" y="577845"/>
                  </a:lnTo>
                  <a:lnTo>
                    <a:pt x="39078" y="620408"/>
                  </a:lnTo>
                  <a:lnTo>
                    <a:pt x="59944" y="660672"/>
                  </a:lnTo>
                  <a:lnTo>
                    <a:pt x="84713" y="698370"/>
                  </a:lnTo>
                  <a:lnTo>
                    <a:pt x="113117" y="733235"/>
                  </a:lnTo>
                  <a:lnTo>
                    <a:pt x="144888" y="765000"/>
                  </a:lnTo>
                  <a:lnTo>
                    <a:pt x="179759" y="793396"/>
                  </a:lnTo>
                  <a:lnTo>
                    <a:pt x="217461" y="818157"/>
                  </a:lnTo>
                  <a:lnTo>
                    <a:pt x="257728" y="839016"/>
                  </a:lnTo>
                  <a:lnTo>
                    <a:pt x="300290" y="855704"/>
                  </a:lnTo>
                  <a:lnTo>
                    <a:pt x="344881" y="867956"/>
                  </a:lnTo>
                  <a:lnTo>
                    <a:pt x="391232" y="875502"/>
                  </a:lnTo>
                  <a:lnTo>
                    <a:pt x="439077" y="878077"/>
                  </a:lnTo>
                  <a:lnTo>
                    <a:pt x="486909" y="875502"/>
                  </a:lnTo>
                  <a:lnTo>
                    <a:pt x="533251" y="867956"/>
                  </a:lnTo>
                  <a:lnTo>
                    <a:pt x="577835" y="855704"/>
                  </a:lnTo>
                  <a:lnTo>
                    <a:pt x="620392" y="839016"/>
                  </a:lnTo>
                  <a:lnTo>
                    <a:pt x="660654" y="818157"/>
                  </a:lnTo>
                  <a:lnTo>
                    <a:pt x="698354" y="793396"/>
                  </a:lnTo>
                  <a:lnTo>
                    <a:pt x="733223" y="765000"/>
                  </a:lnTo>
                  <a:lnTo>
                    <a:pt x="764993" y="733235"/>
                  </a:lnTo>
                  <a:lnTo>
                    <a:pt x="793397" y="698370"/>
                  </a:lnTo>
                  <a:lnTo>
                    <a:pt x="818167" y="660672"/>
                  </a:lnTo>
                  <a:lnTo>
                    <a:pt x="839034" y="620408"/>
                  </a:lnTo>
                  <a:lnTo>
                    <a:pt x="855730" y="577845"/>
                  </a:lnTo>
                  <a:lnTo>
                    <a:pt x="867988" y="533251"/>
                  </a:lnTo>
                  <a:lnTo>
                    <a:pt x="875539" y="486893"/>
                  </a:lnTo>
                  <a:lnTo>
                    <a:pt x="878116" y="439038"/>
                  </a:lnTo>
                  <a:lnTo>
                    <a:pt x="875539" y="391206"/>
                  </a:lnTo>
                  <a:lnTo>
                    <a:pt x="867988" y="344864"/>
                  </a:lnTo>
                  <a:lnTo>
                    <a:pt x="855730" y="300280"/>
                  </a:lnTo>
                  <a:lnTo>
                    <a:pt x="839034" y="257723"/>
                  </a:lnTo>
                  <a:lnTo>
                    <a:pt x="818167" y="217461"/>
                  </a:lnTo>
                  <a:lnTo>
                    <a:pt x="793397" y="179761"/>
                  </a:lnTo>
                  <a:lnTo>
                    <a:pt x="764993" y="144892"/>
                  </a:lnTo>
                  <a:lnTo>
                    <a:pt x="733223" y="113122"/>
                  </a:lnTo>
                  <a:lnTo>
                    <a:pt x="698354" y="84718"/>
                  </a:lnTo>
                  <a:lnTo>
                    <a:pt x="660654" y="59948"/>
                  </a:lnTo>
                  <a:lnTo>
                    <a:pt x="620392" y="39081"/>
                  </a:lnTo>
                  <a:lnTo>
                    <a:pt x="577835" y="22385"/>
                  </a:lnTo>
                  <a:lnTo>
                    <a:pt x="533251" y="10127"/>
                  </a:lnTo>
                  <a:lnTo>
                    <a:pt x="486909" y="2576"/>
                  </a:lnTo>
                  <a:lnTo>
                    <a:pt x="43907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3520" y="2640558"/>
              <a:ext cx="659536" cy="659536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4972047" y="2526874"/>
            <a:ext cx="889262" cy="877836"/>
            <a:chOff x="4972684" y="2527935"/>
            <a:chExt cx="889635" cy="878205"/>
          </a:xfrm>
        </p:grpSpPr>
        <p:sp>
          <p:nvSpPr>
            <p:cNvPr id="52" name="object 52"/>
            <p:cNvSpPr/>
            <p:nvPr/>
          </p:nvSpPr>
          <p:spPr>
            <a:xfrm>
              <a:off x="4972684" y="2527935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57393" y="2572067"/>
              <a:ext cx="804862" cy="804862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7073397" y="2526874"/>
            <a:ext cx="914016" cy="877836"/>
            <a:chOff x="7074916" y="2527935"/>
            <a:chExt cx="914400" cy="878205"/>
          </a:xfrm>
        </p:grpSpPr>
        <p:sp>
          <p:nvSpPr>
            <p:cNvPr id="55" name="object 55"/>
            <p:cNvSpPr/>
            <p:nvPr/>
          </p:nvSpPr>
          <p:spPr>
            <a:xfrm>
              <a:off x="7074916" y="2527935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8" y="0"/>
                  </a:moveTo>
                  <a:lnTo>
                    <a:pt x="391206" y="2576"/>
                  </a:lnTo>
                  <a:lnTo>
                    <a:pt x="344864" y="10127"/>
                  </a:lnTo>
                  <a:lnTo>
                    <a:pt x="300280" y="22385"/>
                  </a:lnTo>
                  <a:lnTo>
                    <a:pt x="257723" y="39081"/>
                  </a:lnTo>
                  <a:lnTo>
                    <a:pt x="217461" y="59948"/>
                  </a:lnTo>
                  <a:lnTo>
                    <a:pt x="179761" y="84718"/>
                  </a:lnTo>
                  <a:lnTo>
                    <a:pt x="144892" y="113122"/>
                  </a:lnTo>
                  <a:lnTo>
                    <a:pt x="113122" y="144892"/>
                  </a:lnTo>
                  <a:lnTo>
                    <a:pt x="84718" y="179761"/>
                  </a:lnTo>
                  <a:lnTo>
                    <a:pt x="59948" y="217461"/>
                  </a:lnTo>
                  <a:lnTo>
                    <a:pt x="39081" y="257723"/>
                  </a:lnTo>
                  <a:lnTo>
                    <a:pt x="22385" y="300280"/>
                  </a:lnTo>
                  <a:lnTo>
                    <a:pt x="10127" y="344864"/>
                  </a:lnTo>
                  <a:lnTo>
                    <a:pt x="2576" y="391206"/>
                  </a:lnTo>
                  <a:lnTo>
                    <a:pt x="0" y="439038"/>
                  </a:lnTo>
                  <a:lnTo>
                    <a:pt x="2576" y="486893"/>
                  </a:lnTo>
                  <a:lnTo>
                    <a:pt x="10127" y="533251"/>
                  </a:lnTo>
                  <a:lnTo>
                    <a:pt x="22385" y="577845"/>
                  </a:lnTo>
                  <a:lnTo>
                    <a:pt x="39081" y="620408"/>
                  </a:lnTo>
                  <a:lnTo>
                    <a:pt x="59948" y="660672"/>
                  </a:lnTo>
                  <a:lnTo>
                    <a:pt x="84718" y="698370"/>
                  </a:lnTo>
                  <a:lnTo>
                    <a:pt x="113122" y="733235"/>
                  </a:lnTo>
                  <a:lnTo>
                    <a:pt x="144892" y="765000"/>
                  </a:lnTo>
                  <a:lnTo>
                    <a:pt x="179761" y="793396"/>
                  </a:lnTo>
                  <a:lnTo>
                    <a:pt x="217461" y="818157"/>
                  </a:lnTo>
                  <a:lnTo>
                    <a:pt x="257723" y="839016"/>
                  </a:lnTo>
                  <a:lnTo>
                    <a:pt x="300280" y="855704"/>
                  </a:lnTo>
                  <a:lnTo>
                    <a:pt x="344864" y="867956"/>
                  </a:lnTo>
                  <a:lnTo>
                    <a:pt x="391206" y="875502"/>
                  </a:lnTo>
                  <a:lnTo>
                    <a:pt x="439038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84136" y="2564828"/>
              <a:ext cx="804862" cy="804862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9160781" y="2526874"/>
            <a:ext cx="877836" cy="877836"/>
            <a:chOff x="9163177" y="2527935"/>
            <a:chExt cx="878205" cy="878205"/>
          </a:xfrm>
        </p:grpSpPr>
        <p:sp>
          <p:nvSpPr>
            <p:cNvPr id="58" name="object 58"/>
            <p:cNvSpPr/>
            <p:nvPr/>
          </p:nvSpPr>
          <p:spPr>
            <a:xfrm>
              <a:off x="9163177" y="2527935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4">
                  <a:moveTo>
                    <a:pt x="439039" y="0"/>
                  </a:moveTo>
                  <a:lnTo>
                    <a:pt x="391184" y="2576"/>
                  </a:lnTo>
                  <a:lnTo>
                    <a:pt x="344826" y="10127"/>
                  </a:lnTo>
                  <a:lnTo>
                    <a:pt x="300232" y="22385"/>
                  </a:lnTo>
                  <a:lnTo>
                    <a:pt x="257669" y="39081"/>
                  </a:lnTo>
                  <a:lnTo>
                    <a:pt x="217405" y="59948"/>
                  </a:lnTo>
                  <a:lnTo>
                    <a:pt x="179707" y="84718"/>
                  </a:lnTo>
                  <a:lnTo>
                    <a:pt x="144842" y="113122"/>
                  </a:lnTo>
                  <a:lnTo>
                    <a:pt x="113077" y="144892"/>
                  </a:lnTo>
                  <a:lnTo>
                    <a:pt x="84681" y="179761"/>
                  </a:lnTo>
                  <a:lnTo>
                    <a:pt x="59920" y="217461"/>
                  </a:lnTo>
                  <a:lnTo>
                    <a:pt x="39061" y="257723"/>
                  </a:lnTo>
                  <a:lnTo>
                    <a:pt x="22373" y="300280"/>
                  </a:lnTo>
                  <a:lnTo>
                    <a:pt x="10121" y="344864"/>
                  </a:lnTo>
                  <a:lnTo>
                    <a:pt x="2575" y="391206"/>
                  </a:lnTo>
                  <a:lnTo>
                    <a:pt x="0" y="439038"/>
                  </a:lnTo>
                  <a:lnTo>
                    <a:pt x="2575" y="486893"/>
                  </a:lnTo>
                  <a:lnTo>
                    <a:pt x="10121" y="533251"/>
                  </a:lnTo>
                  <a:lnTo>
                    <a:pt x="22373" y="577845"/>
                  </a:lnTo>
                  <a:lnTo>
                    <a:pt x="39061" y="620408"/>
                  </a:lnTo>
                  <a:lnTo>
                    <a:pt x="59920" y="660672"/>
                  </a:lnTo>
                  <a:lnTo>
                    <a:pt x="84681" y="698370"/>
                  </a:lnTo>
                  <a:lnTo>
                    <a:pt x="113077" y="733235"/>
                  </a:lnTo>
                  <a:lnTo>
                    <a:pt x="144842" y="765000"/>
                  </a:lnTo>
                  <a:lnTo>
                    <a:pt x="179707" y="793396"/>
                  </a:lnTo>
                  <a:lnTo>
                    <a:pt x="217405" y="818157"/>
                  </a:lnTo>
                  <a:lnTo>
                    <a:pt x="257669" y="839016"/>
                  </a:lnTo>
                  <a:lnTo>
                    <a:pt x="300232" y="855704"/>
                  </a:lnTo>
                  <a:lnTo>
                    <a:pt x="344826" y="867956"/>
                  </a:lnTo>
                  <a:lnTo>
                    <a:pt x="391184" y="875502"/>
                  </a:lnTo>
                  <a:lnTo>
                    <a:pt x="439039" y="878077"/>
                  </a:lnTo>
                  <a:lnTo>
                    <a:pt x="486871" y="875502"/>
                  </a:lnTo>
                  <a:lnTo>
                    <a:pt x="533213" y="867956"/>
                  </a:lnTo>
                  <a:lnTo>
                    <a:pt x="577797" y="855704"/>
                  </a:lnTo>
                  <a:lnTo>
                    <a:pt x="620354" y="839016"/>
                  </a:lnTo>
                  <a:lnTo>
                    <a:pt x="660616" y="818157"/>
                  </a:lnTo>
                  <a:lnTo>
                    <a:pt x="698316" y="793396"/>
                  </a:lnTo>
                  <a:lnTo>
                    <a:pt x="733185" y="765000"/>
                  </a:lnTo>
                  <a:lnTo>
                    <a:pt x="764955" y="733235"/>
                  </a:lnTo>
                  <a:lnTo>
                    <a:pt x="793359" y="698370"/>
                  </a:lnTo>
                  <a:lnTo>
                    <a:pt x="818129" y="660672"/>
                  </a:lnTo>
                  <a:lnTo>
                    <a:pt x="838996" y="620408"/>
                  </a:lnTo>
                  <a:lnTo>
                    <a:pt x="855692" y="577845"/>
                  </a:lnTo>
                  <a:lnTo>
                    <a:pt x="867950" y="533251"/>
                  </a:lnTo>
                  <a:lnTo>
                    <a:pt x="875501" y="486893"/>
                  </a:lnTo>
                  <a:lnTo>
                    <a:pt x="878077" y="439038"/>
                  </a:lnTo>
                  <a:lnTo>
                    <a:pt x="875501" y="391206"/>
                  </a:lnTo>
                  <a:lnTo>
                    <a:pt x="867950" y="344864"/>
                  </a:lnTo>
                  <a:lnTo>
                    <a:pt x="855692" y="300280"/>
                  </a:lnTo>
                  <a:lnTo>
                    <a:pt x="838996" y="257723"/>
                  </a:lnTo>
                  <a:lnTo>
                    <a:pt x="818129" y="217461"/>
                  </a:lnTo>
                  <a:lnTo>
                    <a:pt x="793359" y="179761"/>
                  </a:lnTo>
                  <a:lnTo>
                    <a:pt x="764955" y="144892"/>
                  </a:lnTo>
                  <a:lnTo>
                    <a:pt x="733185" y="113122"/>
                  </a:lnTo>
                  <a:lnTo>
                    <a:pt x="698316" y="84718"/>
                  </a:lnTo>
                  <a:lnTo>
                    <a:pt x="660616" y="59948"/>
                  </a:lnTo>
                  <a:lnTo>
                    <a:pt x="620354" y="39081"/>
                  </a:lnTo>
                  <a:lnTo>
                    <a:pt x="577797" y="22385"/>
                  </a:lnTo>
                  <a:lnTo>
                    <a:pt x="533213" y="10127"/>
                  </a:lnTo>
                  <a:lnTo>
                    <a:pt x="486871" y="2576"/>
                  </a:lnTo>
                  <a:lnTo>
                    <a:pt x="43903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01277" y="2575115"/>
              <a:ext cx="801687" cy="801687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168034" y="78252"/>
            <a:ext cx="311210" cy="2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6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47742" r="4583" b="32680"/>
          <a:stretch/>
        </p:blipFill>
        <p:spPr bwMode="auto">
          <a:xfrm>
            <a:off x="583379" y="287318"/>
            <a:ext cx="9620374" cy="187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3438" y="2154608"/>
            <a:ext cx="67839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464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5351" y="2166607"/>
            <a:ext cx="325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3595" y="2033579"/>
            <a:ext cx="1071575" cy="906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/>
            <a:r>
              <a:rPr lang="ru-RU" sz="1764" dirty="0">
                <a:solidFill>
                  <a:srgbClr val="000000"/>
                </a:solidFill>
              </a:rPr>
              <a:t>2</a:t>
            </a:r>
          </a:p>
          <a:p>
            <a:pPr algn="ctr" defTabSz="1007943"/>
            <a:r>
              <a:rPr lang="ru-RU" sz="1764" dirty="0">
                <a:solidFill>
                  <a:srgbClr val="000000"/>
                </a:solidFill>
              </a:rPr>
              <a:t>Барнаул</a:t>
            </a:r>
          </a:p>
          <a:p>
            <a:pPr algn="ctr" defTabSz="1007943"/>
            <a:r>
              <a:rPr lang="ru-RU" sz="1764" dirty="0">
                <a:solidFill>
                  <a:srgbClr val="000000"/>
                </a:solidFill>
              </a:rPr>
              <a:t>Бийск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4632" r="43344" b="32775"/>
          <a:stretch/>
        </p:blipFill>
        <p:spPr bwMode="auto">
          <a:xfrm>
            <a:off x="1303884" y="3504744"/>
            <a:ext cx="5001065" cy="135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759052" y="1716077"/>
            <a:ext cx="1487014" cy="45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ru-RU" sz="1984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161" y="4685680"/>
            <a:ext cx="2612856" cy="2019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/>
            <a:r>
              <a:rPr lang="ru-RU" sz="1323" dirty="0" smtClean="0">
                <a:solidFill>
                  <a:srgbClr val="000000"/>
                </a:solidFill>
              </a:rPr>
              <a:t>4</a:t>
            </a:r>
            <a:endParaRPr lang="ru-RU" sz="1323" dirty="0">
              <a:solidFill>
                <a:srgbClr val="000000"/>
              </a:solidFill>
            </a:endParaRPr>
          </a:p>
          <a:p>
            <a:pPr algn="ctr" defTabSz="1007943"/>
            <a:r>
              <a:rPr lang="ru-RU" sz="1400" dirty="0">
                <a:solidFill>
                  <a:srgbClr val="000000"/>
                </a:solidFill>
              </a:rPr>
              <a:t>Барнаул (</a:t>
            </a:r>
            <a:r>
              <a:rPr lang="ru-RU" sz="1400" dirty="0" err="1" smtClean="0">
                <a:solidFill>
                  <a:srgbClr val="000000"/>
                </a:solidFill>
              </a:rPr>
              <a:t>АИЦТиОКО</a:t>
            </a:r>
            <a:r>
              <a:rPr lang="ru-RU" sz="1400" dirty="0">
                <a:solidFill>
                  <a:srgbClr val="000000"/>
                </a:solidFill>
              </a:rPr>
              <a:t>)</a:t>
            </a:r>
          </a:p>
          <a:p>
            <a:pPr algn="ctr" defTabSz="1007943"/>
            <a:r>
              <a:rPr lang="ru-RU" sz="1400" dirty="0" err="1" smtClean="0">
                <a:solidFill>
                  <a:srgbClr val="000000"/>
                </a:solidFill>
              </a:rPr>
              <a:t>Бийский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педагогический колледж имени Д.И. </a:t>
            </a:r>
            <a:r>
              <a:rPr lang="ru-RU" sz="1400" dirty="0" smtClean="0">
                <a:solidFill>
                  <a:srgbClr val="000000"/>
                </a:solidFill>
              </a:rPr>
              <a:t>Кузнецова</a:t>
            </a:r>
          </a:p>
          <a:p>
            <a:pPr algn="ctr" defTabSz="1007943"/>
            <a:r>
              <a:rPr lang="ru-RU" sz="1400" dirty="0" err="1" smtClean="0">
                <a:solidFill>
                  <a:srgbClr val="000000"/>
                </a:solidFill>
              </a:rPr>
              <a:t>Славгородский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аграрный </a:t>
            </a:r>
            <a:r>
              <a:rPr lang="ru-RU" sz="1400" dirty="0" smtClean="0">
                <a:solidFill>
                  <a:srgbClr val="000000"/>
                </a:solidFill>
              </a:rPr>
              <a:t>техникум</a:t>
            </a:r>
          </a:p>
          <a:p>
            <a:pPr algn="ctr" defTabSz="1007943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</a:rPr>
              <a:t>Центр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</a:rPr>
              <a:t>детского </a:t>
            </a: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</a:rPr>
              <a:t>творчества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</a:rPr>
              <a:t>города Заринска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894" y="5208596"/>
            <a:ext cx="325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6531" y="5208596"/>
            <a:ext cx="325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32396" y="272245"/>
            <a:ext cx="3450210" cy="1930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2045" y="2447238"/>
            <a:ext cx="394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dirty="0" smtClean="0">
                <a:solidFill>
                  <a:srgbClr val="000000"/>
                </a:solidFill>
              </a:rPr>
              <a:t>Барнаул, </a:t>
            </a:r>
            <a:r>
              <a:rPr lang="ru-RU" sz="1400" dirty="0" err="1" smtClean="0">
                <a:solidFill>
                  <a:srgbClr val="000000"/>
                </a:solidFill>
              </a:rPr>
              <a:t>Бийский</a:t>
            </a:r>
            <a:r>
              <a:rPr lang="ru-RU" sz="1400" dirty="0" smtClean="0">
                <a:solidFill>
                  <a:srgbClr val="000000"/>
                </a:solidFill>
              </a:rPr>
              <a:t> промышленно-технологический колледж, ш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кольные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кванториумы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(Новоалтайск - СОШ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№ 15,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Рубцовск - лицей № 6, </a:t>
            </a:r>
            <a:r>
              <a:rPr lang="ru-RU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Бийск - СОШ </a:t>
            </a:r>
            <a:r>
              <a:rPr lang="ru-RU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№ </a:t>
            </a:r>
            <a:r>
              <a:rPr lang="ru-RU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1, Барнаул - СОШ </a:t>
            </a:r>
            <a:r>
              <a:rPr lang="ru-RU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№</a:t>
            </a:r>
            <a:r>
              <a:rPr lang="ru-RU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126, СОШ </a:t>
            </a:r>
            <a:r>
              <a:rPr lang="ru-RU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№</a:t>
            </a:r>
            <a:r>
              <a:rPr lang="ru-RU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136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defTabSz="45720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2968" y="1951463"/>
            <a:ext cx="325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 smtClean="0">
                <a:solidFill>
                  <a:srgbClr val="000000"/>
                </a:solidFill>
              </a:rPr>
              <a:t>7</a:t>
            </a:r>
            <a:endParaRPr lang="ru-RU" sz="1984" dirty="0">
              <a:solidFill>
                <a:srgbClr val="000000"/>
              </a:solidFill>
            </a:endParaRPr>
          </a:p>
        </p:txBody>
      </p:sp>
      <p:pic>
        <p:nvPicPr>
          <p:cNvPr id="1028" name="Picture 4" descr="Детский технопарк &quot;Кванториум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06" y="1000745"/>
            <a:ext cx="1626254" cy="9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242062" y="1031362"/>
            <a:ext cx="848412" cy="11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9" name="Picture 5" descr="https://sun9-8.userapi.com/impf/WsT6gY8HR7zRxlhkqkP5NtqYAmOLLCp6Fc89Hw/Gd5tw_HcCcA.jpg?size=1920x768&amp;quality=95&amp;crop=0,17,1090,435&amp;sign=518f2727c0ae01f39ec0a7d4f465d239&amp;type=cover_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18" y="1182511"/>
            <a:ext cx="1302113" cy="52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52609" y="2160608"/>
            <a:ext cx="32573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236" y="3920777"/>
            <a:ext cx="2771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2000" dirty="0" smtClean="0">
                <a:solidFill>
                  <a:srgbClr val="FF0000"/>
                </a:solidFill>
                <a:latin typeface="Calibri" panose="020F0502020204030204"/>
              </a:rPr>
              <a:t>Новые сущности 2024 г.</a:t>
            </a:r>
            <a:endParaRPr lang="ru-RU" sz="2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6135" y="296639"/>
            <a:ext cx="89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b="1" dirty="0" smtClean="0">
                <a:solidFill>
                  <a:srgbClr val="FF0000"/>
                </a:solidFill>
              </a:rPr>
              <a:t>2024 г.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804" y="2564280"/>
            <a:ext cx="197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400" dirty="0" smtClean="0">
                <a:solidFill>
                  <a:srgbClr val="FF0000"/>
                </a:solidFill>
              </a:rPr>
              <a:t>73 новых Точки роста</a:t>
            </a:r>
            <a:endParaRPr lang="ru-RU" sz="1400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304949" y="4386916"/>
          <a:ext cx="4316799" cy="2511109"/>
        </p:xfrm>
        <a:graphic>
          <a:graphicData uri="http://schemas.openxmlformats.org/drawingml/2006/table">
            <a:tbl>
              <a:tblPr firstRow="1" firstCol="1" bandRow="1"/>
              <a:tblGrid>
                <a:gridCol w="269082"/>
                <a:gridCol w="2608465"/>
                <a:gridCol w="1439252"/>
              </a:tblGrid>
              <a:tr h="179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«Кванториум» на базе СОШ № 1 (Бийск)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Рудакова Лариса Ивановна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базе СОШ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126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(Барнаул)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Бойкова Виктория Владимировна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базе СОШ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136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(Барнаул)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Александр Александрович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-куб на базе Центра детского творчества (Заринск)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Жукова Татьяна Викторовна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5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18675" r="3257" b="14716"/>
          <a:stretch/>
        </p:blipFill>
        <p:spPr bwMode="auto">
          <a:xfrm>
            <a:off x="0" y="0"/>
            <a:ext cx="7568353" cy="487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637529" y="1728801"/>
          <a:ext cx="2978870" cy="3424244"/>
        </p:xfrm>
        <a:graphic>
          <a:graphicData uri="http://schemas.openxmlformats.org/drawingml/2006/table">
            <a:tbl>
              <a:tblPr firstRow="1" firstCol="1" bandRow="1"/>
              <a:tblGrid>
                <a:gridCol w="1125603"/>
                <a:gridCol w="185326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направления работы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у.г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98001" y="593103"/>
            <a:ext cx="325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dirty="0" smtClean="0">
                <a:solidFill>
                  <a:srgbClr val="FF0000"/>
                </a:solidFill>
              </a:rPr>
              <a:t>Количество мероприятий, проведенных по направлениям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68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4718" y="1668544"/>
            <a:ext cx="820131" cy="104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491" t="17715" r="14036" b="6264"/>
          <a:stretch/>
        </p:blipFill>
        <p:spPr>
          <a:xfrm>
            <a:off x="367149" y="296944"/>
            <a:ext cx="9642104" cy="568907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318948" y="684193"/>
            <a:ext cx="2619391" cy="1270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12792" y="2112952"/>
            <a:ext cx="299646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ru-RU" sz="1984" dirty="0">
                <a:solidFill>
                  <a:srgbClr val="000000"/>
                </a:solidFill>
              </a:rPr>
              <a:t>Вкладка «Школьникам»</a:t>
            </a:r>
          </a:p>
        </p:txBody>
      </p:sp>
    </p:spTree>
    <p:extLst>
      <p:ext uri="{BB962C8B-B14F-4D97-AF65-F5344CB8AC3E}">
        <p14:creationId xmlns:p14="http://schemas.microsoft.com/office/powerpoint/2010/main" val="580954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64" t="16401" r="47636" b="41600"/>
          <a:stretch/>
        </p:blipFill>
        <p:spPr>
          <a:xfrm>
            <a:off x="583377" y="287316"/>
            <a:ext cx="4699029" cy="2936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500" t="10800" r="18500" b="12201"/>
          <a:stretch/>
        </p:blipFill>
        <p:spPr>
          <a:xfrm>
            <a:off x="3080681" y="1477948"/>
            <a:ext cx="7273681" cy="5000656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329638" y="2033576"/>
            <a:ext cx="751043" cy="158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ru-RU" sz="1984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1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560" r="45953" b="33066"/>
          <a:stretch/>
        </p:blipFill>
        <p:spPr>
          <a:xfrm>
            <a:off x="-1" y="216817"/>
            <a:ext cx="6200563" cy="318625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50352" y="1486472"/>
          <a:ext cx="4732254" cy="5021261"/>
        </p:xfrm>
        <a:graphic>
          <a:graphicData uri="http://schemas.openxmlformats.org/drawingml/2006/table">
            <a:tbl>
              <a:tblPr firstRow="1" firstCol="1" bandRow="1"/>
              <a:tblGrid>
                <a:gridCol w="1913640"/>
                <a:gridCol w="233752"/>
                <a:gridCol w="2584862"/>
              </a:tblGrid>
              <a:tr h="372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на работу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«Природа». Изображения природы, животного мира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«Природа». Изображения природы, животного мира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https://cloud.mail.ru/public/sTEj/3mN7VcRrx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Рождение палочника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https://cloud.mail.ru/public/CtUs/GSo7nybcr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Весеннее оживление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https://cloud.mail.ru/public/nSwK/Tg9fNPtxL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Березы в школьном дворе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https://cloud.mail.ru/public/Nb5Y/akuRqthpe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оз. Голубое. Третьяковский район.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https://cloud.mail.ru/public/HTGB/nKnduwGsr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Суточный цикл неба в объективе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https://cloud.mail.ru/public/C1kv/tZPZPqj3L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Хариус - мастер маскировки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https://cloud.mail.ru/public/AJp4/Q2ae7W2ry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76" marR="53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00562" y="535035"/>
            <a:ext cx="41449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школьников, представленные на </a:t>
            </a:r>
            <a:endParaRPr lang="ru-RU" altLang="ru-RU" sz="700" dirty="0" smtClean="0">
              <a:solidFill>
                <a:srgbClr val="FF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заочный региональный конкурс</a:t>
            </a:r>
            <a:endParaRPr lang="ru-RU" altLang="ru-RU" sz="700" dirty="0" smtClean="0">
              <a:solidFill>
                <a:srgbClr val="FF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«Наука в объективе-2024»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34474" t="17560" r="34315" b="9555"/>
          <a:stretch/>
        </p:blipFill>
        <p:spPr>
          <a:xfrm>
            <a:off x="1357460" y="3397510"/>
            <a:ext cx="2367783" cy="31102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2933" y="6699088"/>
            <a:ext cx="1556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Нить ДНК банана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205572" y="1809946"/>
            <a:ext cx="751043" cy="158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ru-RU" sz="1984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38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6454" y="116992"/>
            <a:ext cx="370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dirty="0" smtClean="0">
                <a:solidFill>
                  <a:srgbClr val="FF0000"/>
                </a:solidFill>
              </a:rPr>
              <a:t>Конкурс «Сад нашего будущего»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15191" y="547267"/>
            <a:ext cx="56766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Оценка проектов садов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осуществлялась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следующим общим критериям: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соответствие требованиям по оформлению (Приложение 2)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описания истории старого сада – 1 балл; 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убедительность обоснования возрождения / создания сада в населенном пункте, значимости возрожденного сада для общества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вовлеченность оборудования центра «Точка роста» естественно-научной направленности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творчество, оригинальность подходов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пояснительной записки, отражающей выбор участка, обоснование планировки участка, выбор сортов яблок и др.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поясняющих схем и рисунков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плана мероприятий по дальнейшему развитию сада – 1 балл;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фотографий высаженных яблоневых деревьев (за каждое высаженное дерево – 10 баллов).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96" y="506163"/>
            <a:ext cx="46987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участия в Конкурсе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принимались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проекты садов по следующим номинациям: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Школьный сад;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Ботанический сад;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Сад памяти;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Необычный сад.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8899" y="2017167"/>
            <a:ext cx="2817674" cy="3873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7543" y="5267283"/>
            <a:ext cx="286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b="1" dirty="0" smtClean="0">
                <a:solidFill>
                  <a:srgbClr val="000000"/>
                </a:solidFill>
              </a:rPr>
              <a:t>Оформлен сборник материалов конкурса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433" y="5774561"/>
            <a:ext cx="4046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dirty="0" smtClean="0">
                <a:solidFill>
                  <a:srgbClr val="FF0000"/>
                </a:solidFill>
              </a:rPr>
              <a:t>Школьниками, их родителями и учителями было высажено более 1000 плодовых деревьев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3" t="12645" r="14195" b="5035"/>
          <a:stretch/>
        </p:blipFill>
        <p:spPr bwMode="auto">
          <a:xfrm>
            <a:off x="8367083" y="4222244"/>
            <a:ext cx="2133800" cy="3104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6003" y="254524"/>
            <a:ext cx="456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dirty="0" smtClean="0">
                <a:solidFill>
                  <a:srgbClr val="FF0000"/>
                </a:solidFill>
              </a:rPr>
              <a:t>Путеводитель по центрам «Точка роста»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214" t="18813" r="14124" b="9085"/>
          <a:stretch/>
        </p:blipFill>
        <p:spPr>
          <a:xfrm>
            <a:off x="245098" y="1178351"/>
            <a:ext cx="6165130" cy="43363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51629" y="1626278"/>
            <a:ext cx="40981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значительных успехов центра «Точка роста» в достижении ключевых показателей, определенных национальным проектом «Образование»;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вовлеченность оборудования центра «Точка роста» в образовательный процесс;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представленность в материалах результатов сплоченной работы всей команды центра «Точка роста»;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отражение в материалах социальных эффектов;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отражение в материалах статистических данных;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красочность, оригинальность и эстетичность оформления материалов;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четкость, логичность, грамотность описания;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наличие интересных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фотографий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2513" y="6069176"/>
            <a:ext cx="480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dirty="0" smtClean="0">
                <a:solidFill>
                  <a:srgbClr val="000000"/>
                </a:solidFill>
              </a:rPr>
              <a:t>Оформлен сборник материалов конкурса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" name="Picture 2" descr="Национальный проект «Образование» |">
            <a:extLst>
              <a:ext uri="{FF2B5EF4-FFF2-40B4-BE49-F238E27FC236}">
                <a16:creationId xmlns="" xmlns:a16="http://schemas.microsoft.com/office/drawing/2014/main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691"/>
            <a:ext cx="1313156" cy="13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3156" y="254524"/>
            <a:ext cx="119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2800" b="1" dirty="0" smtClean="0">
                <a:solidFill>
                  <a:srgbClr val="FFAB40">
                    <a:lumMod val="60000"/>
                    <a:lumOff val="40000"/>
                  </a:srgbClr>
                </a:solidFill>
              </a:rPr>
              <a:t>5 лет!</a:t>
            </a:r>
            <a:endParaRPr lang="ru-RU" sz="2800" b="1" dirty="0">
              <a:solidFill>
                <a:srgbClr val="FFAB4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80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29047" r="3261" b="5345"/>
          <a:stretch/>
        </p:blipFill>
        <p:spPr bwMode="auto">
          <a:xfrm>
            <a:off x="187879" y="234525"/>
            <a:ext cx="3895762" cy="249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05" y="-234105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5330"/>
            <a:ext cx="4572638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111" y="2726746"/>
            <a:ext cx="4572638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836" y="-234106"/>
            <a:ext cx="4572638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03298"/>
            <a:ext cx="4572638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320" y="2898033"/>
            <a:ext cx="4572638" cy="3429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804" y="5003298"/>
            <a:ext cx="4572638" cy="3429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18620" t="27220" r="27127" b="13706"/>
          <a:stretch/>
        </p:blipFill>
        <p:spPr>
          <a:xfrm>
            <a:off x="3636771" y="5122761"/>
            <a:ext cx="337468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6772" y="39172"/>
            <a:ext cx="417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план на 2024-2025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у.г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541" y="408504"/>
            <a:ext cx="962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dirty="0" smtClean="0">
                <a:solidFill>
                  <a:prstClr val="black"/>
                </a:solidFill>
              </a:rPr>
              <a:t>Подписан 28.06.2024 г. Приказ МОНАК № 701</a:t>
            </a:r>
          </a:p>
          <a:p>
            <a:pPr marL="342900" indent="-342900" defTabSz="457200">
              <a:buFontTx/>
              <a:buAutoNum type="arabicPeriod"/>
            </a:pP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81023"/>
              </p:ext>
            </p:extLst>
          </p:nvPr>
        </p:nvGraphicFramePr>
        <p:xfrm>
          <a:off x="-2" y="1675684"/>
          <a:ext cx="10691814" cy="5812409"/>
        </p:xfrm>
        <a:graphic>
          <a:graphicData uri="http://schemas.openxmlformats.org/drawingml/2006/table">
            <a:tbl>
              <a:tblPr firstRow="1" firstCol="1" bandRow="1"/>
              <a:tblGrid>
                <a:gridCol w="2177594"/>
                <a:gridCol w="1282045"/>
                <a:gridCol w="72321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Номер направления работы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совместные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форумы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3ЦПИ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популяризация нац. проекта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КПК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наставничество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Мастер-классы для обучающихся общеобразовательных учреждений, для воспитанников центров помощи для детей, оставшихся без попечения родителей.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Наставнические пары.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профориентация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проектная деятельность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низкие образовательные результаты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передовой опыт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организационные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3541" y="1076612"/>
            <a:ext cx="1021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b="1" dirty="0" smtClean="0">
                <a:solidFill>
                  <a:prstClr val="black"/>
                </a:solidFill>
                <a:latin typeface="Arial"/>
              </a:rPr>
              <a:t>Количество мероприятий, реализованных / запланированных по направлениям </a:t>
            </a:r>
            <a:endParaRPr lang="ru-RU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11554" r="2849" b="4943"/>
          <a:stretch/>
        </p:blipFill>
        <p:spPr bwMode="auto">
          <a:xfrm>
            <a:off x="1158949" y="109432"/>
            <a:ext cx="8577003" cy="705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924" y="1138498"/>
            <a:ext cx="2522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https://iro22.ru/nachalsja-otbor-na-uchastie-v-programme-pilotirovanija-shkolnoj-himicheskoj-laboratorii-v-virtualnoj-realnosti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5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5696" y="854870"/>
            <a:ext cx="9468373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99" b="1" kern="0" spc="-25" dirty="0">
                <a:solidFill>
                  <a:srgbClr val="000000"/>
                </a:solidFill>
                <a:latin typeface="Tahoma"/>
                <a:ea typeface="+mj-ea"/>
                <a:cs typeface="Tahoma"/>
              </a:rPr>
              <a:t>ВОСПИТАТЕЛЬНЫЙ ПОТЕНЦИАЛ СОВРЕМЕННОГО УРОКА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992" y="0"/>
            <a:ext cx="1158340" cy="883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0469" t="7841" r="29025" b="14257"/>
          <a:stretch/>
        </p:blipFill>
        <p:spPr>
          <a:xfrm>
            <a:off x="989812" y="1367017"/>
            <a:ext cx="2093511" cy="3007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9941" t="7841" r="28760" b="13160"/>
          <a:stretch/>
        </p:blipFill>
        <p:spPr>
          <a:xfrm>
            <a:off x="4239180" y="1406021"/>
            <a:ext cx="2118133" cy="3007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0910" t="10819" r="26644" b="6419"/>
          <a:stretch/>
        </p:blipFill>
        <p:spPr>
          <a:xfrm>
            <a:off x="7787449" y="1339158"/>
            <a:ext cx="2189097" cy="31408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26483" y="4424707"/>
            <a:ext cx="5343525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перечень элементов предметного содержания,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обладающих воспитательным потенциалом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17371" y="4906136"/>
            <a:ext cx="742511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54000" algn="ctr">
              <a:lnSpc>
                <a:spcPts val="108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Химия</a:t>
            </a:r>
            <a:endParaRPr lang="ru-RU" sz="900" spc="50" dirty="0">
              <a:solidFill>
                <a:prstClr val="black"/>
              </a:solidFill>
              <a:latin typeface="Microsoft Sans Serif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54373"/>
              </p:ext>
            </p:extLst>
          </p:nvPr>
        </p:nvGraphicFramePr>
        <p:xfrm>
          <a:off x="5043" y="5139533"/>
          <a:ext cx="10691813" cy="2679700"/>
        </p:xfrm>
        <a:graphic>
          <a:graphicData uri="http://schemas.openxmlformats.org/drawingml/2006/table">
            <a:tbl>
              <a:tblPr/>
              <a:tblGrid>
                <a:gridCol w="1960044"/>
                <a:gridCol w="6368208"/>
                <a:gridCol w="2363561"/>
              </a:tblGrid>
              <a:tr h="0">
                <a:tc>
                  <a:txBody>
                    <a:bodyPr/>
                    <a:lstStyle/>
                    <a:p>
                      <a:pPr indent="-2540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Тематический блок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Элементы содержания, обладающие воспитательным потенциалом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Доминирующее направление воспитания</a:t>
                      </a:r>
                      <a:endParaRPr lang="ru-RU" sz="1200" b="1" spc="2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Введение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Роль отечественных ученых в становлении химической науки — работы М. В. Ломоносова, А. М. Бутлерова, Д. И. Менделеева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познания;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патриотическое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65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Атомы химических элементов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Знаки химических элементов и происхождение их названий. Периодическая система химических элементов Д. И. Менделеева(различные формы)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познания;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патриотическое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Простые вещества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Аллотропия. Получение озона. Роль озона в атмосфере нашей планеты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познания;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экологическое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Соединения химических элементов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Массовая и объемная доли компонента смеси. Расчеты содержания примесей в сырье для черной металлургии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 познания; 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трудовое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Изменения, происходящие с веществами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Загрязнение воздуха, способы его предотвращения. Усиление парникового эффекта, разрушение озонового слоя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познания;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экологическое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Растворение. Растворы. Свойства растворов электролитов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Роль растворов в природе и в жизни человека. Круговорот воды в природе. Загрязнение природных вод. Охрана и очистка природных вод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ценности научного познания; 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экологическое; 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гражданское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48" y="21265"/>
            <a:ext cx="4061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Институт изучения детства, семьи и воспитания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599" b="11828"/>
          <a:stretch/>
        </p:blipFill>
        <p:spPr>
          <a:xfrm>
            <a:off x="-1" y="1264244"/>
            <a:ext cx="10691813" cy="4845805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0800000">
            <a:off x="6121925" y="2411026"/>
            <a:ext cx="2905759" cy="189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8376" y="25654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https://iro22.ru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3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193" t="7742" r="20161" b="60131"/>
          <a:stretch/>
        </p:blipFill>
        <p:spPr>
          <a:xfrm>
            <a:off x="4121519" y="1247000"/>
            <a:ext cx="6484068" cy="19321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2264" y="440270"/>
            <a:ext cx="2903359" cy="281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en-US" sz="1228" kern="0" dirty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https://iro22.ru/kumo/natural-sciences/</a:t>
            </a: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742741" y="2477238"/>
            <a:ext cx="1042923" cy="436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226" t="20215" r="21048" b="13549"/>
          <a:stretch/>
        </p:blipFill>
        <p:spPr>
          <a:xfrm>
            <a:off x="183727" y="1403937"/>
            <a:ext cx="3937792" cy="241601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9433977">
            <a:off x="2311562" y="1115762"/>
            <a:ext cx="1042923" cy="436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13993" r="2667" b="9007"/>
          <a:stretch/>
        </p:blipFill>
        <p:spPr bwMode="auto">
          <a:xfrm>
            <a:off x="4121519" y="3069146"/>
            <a:ext cx="5433237" cy="414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464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84" t="26380" r="50726" b="35627"/>
          <a:stretch/>
        </p:blipFill>
        <p:spPr>
          <a:xfrm>
            <a:off x="1552037" y="4014797"/>
            <a:ext cx="4058788" cy="2772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65" t="19212" r="19517" b="39212"/>
          <a:stretch/>
        </p:blipFill>
        <p:spPr>
          <a:xfrm>
            <a:off x="1442176" y="953834"/>
            <a:ext cx="8169604" cy="306096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624690">
            <a:off x="543964" y="986206"/>
            <a:ext cx="1042923" cy="436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4246853" y="4546787"/>
            <a:ext cx="620693" cy="11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397544" y="5341934"/>
            <a:ext cx="620693" cy="11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419286" y="6064422"/>
            <a:ext cx="620693" cy="11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5720686" y="6473900"/>
            <a:ext cx="620693" cy="11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2960738" y="4162953"/>
            <a:ext cx="620693" cy="11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>
              <a:buClr>
                <a:srgbClr val="000000"/>
              </a:buClr>
            </a:pPr>
            <a:endParaRPr lang="ru-RU" sz="1228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8636" y="4047215"/>
            <a:ext cx="1321196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согласовываем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0777" y="4462305"/>
            <a:ext cx="994183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обновляем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30107" y="5243309"/>
            <a:ext cx="992579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наполняем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2482" y="5956943"/>
            <a:ext cx="1396536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распространяем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08426" y="5624607"/>
            <a:ext cx="942887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участвуем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3472" y="6338947"/>
            <a:ext cx="1011815" cy="281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228" kern="0" dirty="0">
                <a:solidFill>
                  <a:srgbClr val="000000"/>
                </a:solidFill>
                <a:cs typeface="Arial"/>
                <a:sym typeface="Arial"/>
              </a:rPr>
              <a:t>применяем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5734" y="128823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987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19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81793" y="489575"/>
            <a:ext cx="78211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/>
            <a:r>
              <a:rPr lang="ru-RU" altLang="ru-RU" sz="16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План работы отделения по естественнонаучным дисциплинам</a:t>
            </a:r>
            <a:r>
              <a:rPr lang="ru-RU" altLang="ru-RU" sz="1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краевого УМО </a:t>
            </a:r>
          </a:p>
          <a:p>
            <a:pPr algn="ctr" defTabSz="914400"/>
            <a:r>
              <a:rPr lang="ru-RU" altLang="ru-RU" sz="16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2024-2025 учебный год (</a:t>
            </a:r>
            <a:r>
              <a:rPr lang="ru-RU" altLang="ru-RU" sz="16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пример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altLang="ru-RU" sz="1600" dirty="0" smtClean="0">
              <a:solidFill>
                <a:prstClr val="black"/>
              </a:solidFill>
            </a:endParaRPr>
          </a:p>
          <a:p>
            <a:pPr defTabSz="914400" eaLnBrk="0" hangingPunct="0"/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332" y="7035397"/>
            <a:ext cx="458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Ждем предложения в План до 01.09.2024 г.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474225"/>
              </p:ext>
            </p:extLst>
          </p:nvPr>
        </p:nvGraphicFramePr>
        <p:xfrm>
          <a:off x="672665" y="1098550"/>
          <a:ext cx="8762021" cy="479583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32036"/>
                <a:gridCol w="5183716"/>
                <a:gridCol w="1193156"/>
                <a:gridCol w="1853113"/>
              </a:tblGrid>
              <a:tr h="199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Содержание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2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Организационно-методические мероприятия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плана работы на год, утверждение состава отделения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Сентябрь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«Подготовка обучающихся к участию в ФДР по естественно-научной грамотности»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 сентября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«Организационно-методическая поддержка функционирования центров «Точка роста»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21 сентября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«Подготовка обучающихся к участию в ФДР по естественно-научной грамотности»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 для центров «Точка роста» презентация цифрового оборудования»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Секция отделения по ЕНД краевого УМО на научно-практической конференции краевого учебно-методического объединения в рамках Дней образования на Алтае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О.Н.,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Сачкова И.А.,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Панкратова С.В., руководители округов, руководители ММО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заседание отделений по ЕНД и физике краевого УМО «Дизайн-сессия по разработке мероприятий в рамках реализации Федерального закона «Об охране окружающей среды» ст. 74 «Экологическое просвещение»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О.Н., Сачкова И.А., Панкратова С.В., руководители округов, руководители ММО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Вебинар «Инновационные педагогические практики центров «Точка роста» Алтайского края в сфере экологического просвещения»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19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О.Н.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8900" algn="just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«Результаты ОГЭ 2023 года по географии. Актуальные вопросы подготовки школьников к ГИА-2024»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О.Н., Отто О.В.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8900" algn="just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«Результаты ЕГЭ 2023 года по географии. Актуальные вопросы подготовки школьников к ГИА-2024»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17 октября 2023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Горбатова О.Н., Отто О.В.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61" marR="65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21373"/>
              </p:ext>
            </p:extLst>
          </p:nvPr>
        </p:nvGraphicFramePr>
        <p:xfrm>
          <a:off x="672666" y="5894388"/>
          <a:ext cx="8762020" cy="106286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32036"/>
                <a:gridCol w="5183715"/>
                <a:gridCol w="1193156"/>
                <a:gridCol w="1853113"/>
              </a:tblGrid>
              <a:tr h="22161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Информационное сопровождение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Контентное наполнение разделов страниц отделения по ЕНД КУМО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 течение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О.Н., Сачкова И.А., Панкратова С.В.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Размещение информации в ТК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 течение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О.Н., Сачкова И.А., Панкратова С.В.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72664" y="5894801"/>
            <a:ext cx="101587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014" y="0"/>
            <a:ext cx="5343525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СОСТАВ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отделения по ЕНД краевого УМО на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2024–2025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учебный год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61617"/>
              </p:ext>
            </p:extLst>
          </p:nvPr>
        </p:nvGraphicFramePr>
        <p:xfrm>
          <a:off x="0" y="689483"/>
          <a:ext cx="10691813" cy="5606748"/>
        </p:xfrm>
        <a:graphic>
          <a:graphicData uri="http://schemas.openxmlformats.org/drawingml/2006/table">
            <a:tbl>
              <a:tblPr firstRow="1" firstCol="1" bandRow="1"/>
              <a:tblGrid>
                <a:gridCol w="94121"/>
                <a:gridCol w="1505301"/>
                <a:gridCol w="2229351"/>
                <a:gridCol w="6863040"/>
              </a:tblGrid>
              <a:tr h="199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в отделении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и место работы, ученая степень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Горбатова Ольга Николаевна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отделения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кафедрой естественно-научного образования КАУ ДПО «АИРО имени А.М.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Топорова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кандидат педагогических наук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2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Сачкова Ирина Анатольевна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МБОУ «СОШ № 3», г. Бийск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Панкратова Светлана Владимировна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МБОУ «СОШ №55», г. Барнаул.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Колткова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Лариса Григорьевна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МАОУ «СОШ № 132» им. Н.М. Малахова г. Барнаула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Стукалова Ирина Николаевна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естественно-научного образования КАУ ДПО «АИРО имени А.М.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Топорова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кандидат химических наук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48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Маркин Вадим Иванович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органической химии ФГБОУ ВО «Алтайский государственный университет», председатель краевой предметной комиссии государственной итоговой аттестации по химии, кандидат химических наук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30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Шапетько Елена Васильевна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зоологии и физиологии ФГБОУ ВО «Алтайский государственный университет», председатель краевой предметной комиссии государственной итоговой аттестации по биологии, член предметного жюри регионального этапа Всероссийской олимпиады школьников по биологии, кандидат биологических наук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39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Отто Ольга Витальевна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природопользования и геоэкологии ФГБОУ ВО «Алтайский государственный университет»,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кандидат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географических наук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Слажнева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Светлана Сергеевна</a:t>
                      </a:r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отделения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Доцент кафедры природопользования и геоэкологии ФГБОУ ВО «Алтайский государственный университет», председатель краевой предметной комиссии государственной итоговой аттестации по географии, кандидат географических наук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6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Леенсон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Валерьевна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Барнаульского образовательного округа по ЕНД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«Павловская СОШ» Павловского района, руководитель ММО учителей географии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352865"/>
              </p:ext>
            </p:extLst>
          </p:nvPr>
        </p:nvGraphicFramePr>
        <p:xfrm>
          <a:off x="0" y="6296231"/>
          <a:ext cx="10691814" cy="630936"/>
        </p:xfrm>
        <a:graphic>
          <a:graphicData uri="http://schemas.openxmlformats.org/drawingml/2006/table">
            <a:tbl>
              <a:tblPr firstRow="1" firstCol="1" bandRow="1"/>
              <a:tblGrid>
                <a:gridCol w="94121"/>
                <a:gridCol w="1480155"/>
                <a:gridCol w="2262433"/>
                <a:gridCol w="6855105"/>
              </a:tblGrid>
              <a:tr h="49956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Аверина-Куценко Елена Владимировна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Барнаульского образовательного округа по ЕНД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«Лицей № 86» г.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Барнаула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580" marR="32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694655"/>
              </p:ext>
            </p:extLst>
          </p:nvPr>
        </p:nvGraphicFramePr>
        <p:xfrm>
          <a:off x="150828" y="624730"/>
          <a:ext cx="10540985" cy="6324721"/>
        </p:xfrm>
        <a:graphic>
          <a:graphicData uri="http://schemas.openxmlformats.org/drawingml/2006/table">
            <a:tbl>
              <a:tblPr firstRow="1" firstCol="1" bandRow="1"/>
              <a:tblGrid>
                <a:gridCol w="2343392"/>
                <a:gridCol w="2479083"/>
                <a:gridCol w="5718510"/>
              </a:tblGrid>
              <a:tr h="348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Шалофастова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Владимировна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 округа 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и химии МКОУ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Ларичихинская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Тальменского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района, руководитель ММО учителей географии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Тальменского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Фатуева Юлия Ивановна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Заринского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«СОШ № 2» г. Заринска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Чепрасова Людмила Владимировна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Бийского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и биологии МБОУ «Первомайская СОШ»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cheprasowa.mila@yandex.ru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Лопатина Наталья Витальевна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Бийского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МБОУ «Гимназия 11» г. Бийска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natali.lopatina.80@mail.ru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Царицына Елена Ильинична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Алейского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МКОУ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 им. Героя России Д. Ерофеева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муниципального УМО учителей ЕНД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Табатадзе Елена Владимировна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Алейского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 МКОУ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 им. Героя России Д. Ерофеева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Топчихинского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Цыганкова Юлия Геннадьевна	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Каменского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Новоярковская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СОШ», Каменский район Руководитель ММО учителей географии Каменского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Жесткова Ольга Владимировна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Каменского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Луговская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СОШ», руководитель ШМО научно-естественного цикла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Копать Валентина Николаевна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Славгородского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1»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  район, руководитель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Славгородского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  образовательного округа по ЕНД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Храмова Наталья Григорьевна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Славгородского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Плесо-Курьинская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 филиал МБОУ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2»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Семерьянова Татьяна Викторовна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Рубцовского образовательного округа 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 МОУ «Егорьевская СОШ» Егорьевского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Ветлугина Любовь Ивановна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руководителя Рубцовского образовательного округа по ЕНД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 и химии МБОУ «Барановская СОШ», руководитель ММО учителей биологии и химии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Змеиногорского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54014" y="0"/>
            <a:ext cx="5343525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СОСТАВ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отделения по ЕНД краевого УМО на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2024–2025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учебный год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63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552" y="366599"/>
            <a:ext cx="5828840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2105" kern="0" dirty="0">
                <a:solidFill>
                  <a:srgbClr val="C00000"/>
                </a:solidFill>
                <a:cs typeface="Arial"/>
                <a:sym typeface="Arial"/>
              </a:rPr>
              <a:t>Муниципальные методические объединения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20742"/>
              </p:ext>
            </p:extLst>
          </p:nvPr>
        </p:nvGraphicFramePr>
        <p:xfrm>
          <a:off x="159806" y="1279737"/>
          <a:ext cx="10390028" cy="4034905"/>
        </p:xfrm>
        <a:graphic>
          <a:graphicData uri="http://schemas.openxmlformats.org/drawingml/2006/table">
            <a:tbl>
              <a:tblPr firstRow="1" firstCol="1" bandRow="1"/>
              <a:tblGrid>
                <a:gridCol w="406639"/>
                <a:gridCol w="1617216"/>
                <a:gridCol w="2308085"/>
                <a:gridCol w="3062245"/>
                <a:gridCol w="2995843"/>
              </a:tblGrid>
              <a:tr h="228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1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Алейский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http://komitet-als.ucoz.ru/index/mo_uchitelej_edn/0-180</a:t>
                      </a:r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400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0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Алтайский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http://komaltobr.ru/mo-uchiteley/geografiya/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http://komaltobr.ru/mo-uchiteley/biologiya-i-himiya/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http://komaltobr.ru/mo-uchiteley/biologiya-i-himiya</a:t>
                      </a:r>
                      <a:r>
                        <a:rPr lang="ru-RU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/</a:t>
                      </a:r>
                      <a:endParaRPr lang="ru-RU" sz="140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1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Баевский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http://baevoobr.edu22.info/metodicheskaya-sluzhba/rmo/rmo-uchiteley-geografii-biologii-himii</a:t>
                      </a:r>
                      <a:r>
                        <a:rPr lang="ru-RU" sz="1400" u="none" strike="noStrike" dirty="0" smtClean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/</a:t>
                      </a:r>
                      <a:endParaRPr lang="ru-RU" sz="1400" u="none" strike="noStrike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6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b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http://bsk.edu22.info/index.php/component/content/article/41-2012-01-25-09-38-54/6613-2016-05-10-03-06-44 - план на </a:t>
                      </a:r>
                      <a:r>
                        <a:rPr lang="ru-RU" sz="1400" u="none" strike="noStrike" dirty="0" smtClean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2017-2018</a:t>
                      </a:r>
                      <a:endParaRPr lang="ru-RU" sz="1400" u="none" strike="noStrike" dirty="0" smtClean="0">
                        <a:solidFill>
                          <a:srgbClr val="55555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ru-RU" sz="1400" u="none" strike="noStrike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http://bsk.edu22.info/index.php/component/content/article/41-2012-01-25-09-38-54/552-2015-09-28-02-43-27</a:t>
                      </a: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1400" u="none" strike="noStrike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http://bsk.edu22.info/index.php/component/content/article/41-2012-01-25-09-38-54/621-2015-12-21-07-16-24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55555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https://br-rmo-geo.nethouse.ru</a:t>
                      </a:r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(сайт учителей химии, биологии и географии </a:t>
                      </a:r>
                      <a:r>
                        <a:rPr lang="ru-RU" sz="1400" dirty="0" err="1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Бийского</a:t>
                      </a:r>
                      <a:r>
                        <a:rPr lang="ru-RU" sz="1400" dirty="0">
                          <a:solidFill>
                            <a:srgbClr val="55555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41" marR="60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369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681" t="26420" r="18959" b="43210"/>
          <a:stretch/>
        </p:blipFill>
        <p:spPr>
          <a:xfrm>
            <a:off x="63349" y="832457"/>
            <a:ext cx="10429355" cy="2857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917" t="22469" r="18472" b="52099"/>
          <a:stretch/>
        </p:blipFill>
        <p:spPr>
          <a:xfrm>
            <a:off x="63349" y="4200875"/>
            <a:ext cx="10160407" cy="2284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4930" y="276446"/>
            <a:ext cx="506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Общественно-профессиональная экспертиза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77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4331" y="1005572"/>
            <a:ext cx="4942379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1929">
              <a:buClr>
                <a:srgbClr val="000000"/>
              </a:buClr>
            </a:pPr>
            <a:r>
              <a:rPr lang="ru-RU" sz="1754" kern="0" dirty="0">
                <a:solidFill>
                  <a:srgbClr val="002060"/>
                </a:solidFill>
                <a:cs typeface="Arial"/>
                <a:sym typeface="Arial"/>
              </a:rPr>
              <a:t>Общественно-профессиональная экспертиза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29333" y="1499563"/>
          <a:ext cx="10781166" cy="4250737"/>
        </p:xfrm>
        <a:graphic>
          <a:graphicData uri="http://schemas.openxmlformats.org/drawingml/2006/table">
            <a:tbl>
              <a:tblPr firstRow="1" firstCol="1" bandRow="1"/>
              <a:tblGrid>
                <a:gridCol w="2757451"/>
                <a:gridCol w="1499712"/>
                <a:gridCol w="2603270"/>
                <a:gridCol w="2203047"/>
                <a:gridCol w="793155"/>
                <a:gridCol w="884241"/>
                <a:gridCol w="40290"/>
              </a:tblGrid>
              <a:tr h="539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 err="1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Михайлютенко</a:t>
                      </a: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Наталья Викторовна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900" dirty="0" err="1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Яготинская</a:t>
                      </a: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Благовещенского района Алтайского края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 dirty="0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внеклассное мероприятие "День Земли"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Дидактический материал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 dirty="0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Заполнить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Штехман Марина Олеговна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"Бродковская СОШ", Павловский район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 dirty="0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Настольная игра по химии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Дидактический материал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Скорнякова Инна Александровна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№2 г.Алейск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презентация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Дидактический материал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Скрипник Лариса Ивановна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химии, биологии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"МБОУ Бурлинская СОШ"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Подготовка к ЕГЭ по химии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программа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Лукина Лилия Александровна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81 г. Барнаул, Алтайский край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урок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Симонова Алена Николаевна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биологии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"Бобковская СОШ" Рубцовского района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технологическая карта урока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Гергерт Татьяна Николаевна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"Бурлинская СОШ"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ПР № 1 - 8 класс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Дидактический материал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Заполнить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0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Андреева Елена Николаевна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географии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"Гимназия №80" г. Барнаул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 dirty="0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разработка урока с применением технологии критического мышления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 dirty="0">
                          <a:solidFill>
                            <a:srgbClr val="0088CC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Заполнить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28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dirty="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Голубева Оксана Робертовна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начальных классов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"СОШ №1", г. Бийск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8"/>
                        </a:rPr>
                        <a:t>Одобрить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15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Клостер Светлана Михайловна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химии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"СОШ № 126"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9"/>
                        </a:rPr>
                        <a:t>Одобрить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900">
                          <a:solidFill>
                            <a:srgbClr val="666666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программа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14890" marR="14890" marT="14890" marB="148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9772" y="5975003"/>
            <a:ext cx="10000647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Autofit/>
          </a:bodyPr>
          <a:lstStyle>
            <a:lvl1pPr algn="l" defTabSz="8014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по общественно-профессиональной экспертизе – в сентябре</a:t>
            </a:r>
            <a:br>
              <a:rPr lang="ru-RU" sz="2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4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174" y="2380382"/>
            <a:ext cx="9221689" cy="14613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Объявления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3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9701" y="77428"/>
            <a:ext cx="3274964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4000" algn="ctr">
              <a:lnSpc>
                <a:spcPts val="1080"/>
              </a:lnSpc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Примерный список рекомендованных кинофильмов,</a:t>
            </a:r>
            <a:b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мультипликационных фильмов и художественной литературы</a:t>
            </a:r>
            <a:endParaRPr lang="ru-RU" sz="900" spc="5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254000" algn="ctr">
              <a:lnSpc>
                <a:spcPts val="1080"/>
              </a:lnSpc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учебным предметам</a:t>
            </a:r>
            <a:endParaRPr lang="ru-RU" sz="900" spc="5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22657"/>
              </p:ext>
            </p:extLst>
          </p:nvPr>
        </p:nvGraphicFramePr>
        <p:xfrm>
          <a:off x="281476" y="1072700"/>
          <a:ext cx="4896580" cy="6083012"/>
        </p:xfrm>
        <a:graphic>
          <a:graphicData uri="http://schemas.openxmlformats.org/drawingml/2006/table">
            <a:tbl>
              <a:tblPr/>
              <a:tblGrid>
                <a:gridCol w="922201"/>
                <a:gridCol w="3974379"/>
              </a:tblGrid>
              <a:tr h="6083012">
                <a:tc>
                  <a:txBody>
                    <a:bodyPr/>
                    <a:lstStyle/>
                    <a:p>
                      <a:pPr indent="-2540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Химия, биология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Фильмы: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«Агрессивная среда», телеканал «Наука 2.0» (Научно-популярной программа)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«Большой скачок. Тайная жизнь клетки» (2014), научно-популярная телепрограмма, ОАО «Наука»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«От обезьяны к человеку» (2007), научно-популярная телепрограмма, телеканал «Культура»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«Дуэль с вирусом. Спасти человечество» (2010), научно-популярная телепрограмма, телеканал «Россия» «Звезда Вавилова» (1984),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А.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Борсюк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«Думают ли животные?» (1970),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Ф. Соболев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«Необыкновенные приключения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Карика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Вали» (1987),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В. Родченко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icrosoft Sans Serif" panose="020B0604020202020204" pitchFamily="34" charset="0"/>
                        </a:rPr>
                        <a:t>Мультфильмы: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Смешарики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Пин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-код»: Сборник по биологии «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Барбоскины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(11, 22, 91 серии) «</a:t>
                      </a:r>
                      <a:r>
                        <a:rPr lang="ru-RU" sz="1200" spc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Фиксики</a:t>
                      </a: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(6, 8, 22, 29, 87, 105 серии) 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Художественная литература: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 И. Акимушкин «Причуды природы»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08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+mj-lt"/>
                        <a:buAutoNum type="alphaUcPeriod"/>
                        <a:tabLst>
                          <a:tab pos="243205" algn="l"/>
                        </a:tabLst>
                      </a:pPr>
                      <a:r>
                        <a:rPr lang="ru-RU" sz="1200" u="none" strike="noStrike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icrosoft Sans Serif" panose="020B0604020202020204" pitchFamily="34" charset="0"/>
                        </a:rPr>
                        <a:t>Р. Беляев «Вечный хлеб»</a:t>
                      </a:r>
                      <a:endParaRPr lang="ru-RU" sz="1200" u="none" strike="noStrike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Microsoft Sans Serif" panose="020B0604020202020204" pitchFamily="34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 Бернар «Следы невидимых зверей»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08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+mj-lt"/>
                        <a:buAutoNum type="alphaUcPeriod"/>
                        <a:tabLst>
                          <a:tab pos="227965" algn="l"/>
                        </a:tabLst>
                      </a:pPr>
                      <a:r>
                        <a:rPr lang="ru-RU" sz="1200" u="none" strike="noStrike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icrosoft Sans Serif" panose="020B0604020202020204" pitchFamily="34" charset="0"/>
                        </a:rPr>
                        <a:t>В. Бианки «Лесная газета»</a:t>
                      </a:r>
                      <a:endParaRPr lang="ru-RU" sz="1200" u="none" strike="noStrike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Microsoft Sans Serif" panose="020B0604020202020204" pitchFamily="34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Н.М. Верзилин «По следам Робинзона» Н.М. Верзилин «Тропинка в лес» Л.М. Леонов «Мысли о родной природе» Дж. Лондон «Белый клык», «Зов предков»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К.Г. Паустовский «Телеграмма», «Дождливый рассвет», «Мещерская сторона: рассказы»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М.М. Пришвин «Рассказы»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И.С. Соколов-Микитов «Звуки весны»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Ф.Ф. Талызин «Секреты природы»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И.С. Тургенев «Записки охотника»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48288" y="200603"/>
            <a:ext cx="5343525" cy="38004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54000" algn="ctr">
              <a:lnSpc>
                <a:spcPts val="1080"/>
              </a:lnSpc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Примерный список тем для обсуждения </a:t>
            </a:r>
            <a:endParaRPr lang="ru-RU" sz="1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254000" algn="ctr">
              <a:lnSpc>
                <a:spcPts val="108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обучающимися на уроках</a:t>
            </a:r>
            <a:endParaRPr lang="ru-RU" sz="900" spc="5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935992"/>
              </p:ext>
            </p:extLst>
          </p:nvPr>
        </p:nvGraphicFramePr>
        <p:xfrm>
          <a:off x="5578479" y="1072700"/>
          <a:ext cx="4958386" cy="2510472"/>
        </p:xfrm>
        <a:graphic>
          <a:graphicData uri="http://schemas.openxmlformats.org/drawingml/2006/table">
            <a:tbl>
              <a:tblPr/>
              <a:tblGrid>
                <a:gridCol w="1200911"/>
                <a:gridCol w="3757475"/>
              </a:tblGrid>
              <a:tr h="209206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Примерные темы для обсуждения</a:t>
                      </a:r>
                      <a:endParaRPr lang="ru-RU" sz="1200" b="1" spc="2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266"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200" spc="5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Может ли наука устареть? Грозит ли планете перенаселение?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Нужно ли малым народам стремиться сохранять свой язык и культуру? Последствия процессов глобализации в современной экономике. Страны мира. Сколько же их?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54000"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Мигранты и беженцы: проблема или новый этап развития. Глобальные проблемы человечества и пути их решения. Экономические механизмы управления рисками чрезвычайных ситуаций. Главные цели для человечества. Продовольственная безопасность.</a:t>
                      </a:r>
                      <a:endParaRPr lang="ru-RU" sz="1200" spc="50" dirty="0">
                        <a:effectLst/>
                        <a:latin typeface="Microsoft Sans Serif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238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03572" y="3159155"/>
            <a:ext cx="2832812" cy="827414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marL="456915" algn="just">
              <a:lnSpc>
                <a:spcPct val="107000"/>
              </a:lnSpc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Прием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статей в журнал «Учитель Алтая».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52857" y="713771"/>
            <a:ext cx="3106880" cy="1754270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r>
              <a:rPr lang="en-US" dirty="0">
                <a:hlinkClick r:id="rId2"/>
              </a:rPr>
              <a:t>https://iro22.ru/dejatelnost/redakcionno-izdatelskaja-i-bibliotechno-informacionnaja-dejatelnost/nauchno-pedagogicheskij-zhurnal-uchitel-altaja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9828" r="2818" b="5263"/>
          <a:stretch/>
        </p:blipFill>
        <p:spPr bwMode="auto">
          <a:xfrm>
            <a:off x="0" y="5"/>
            <a:ext cx="6976206" cy="49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0784" b="5831"/>
          <a:stretch/>
        </p:blipFill>
        <p:spPr bwMode="auto">
          <a:xfrm>
            <a:off x="3283527" y="4609810"/>
            <a:ext cx="3495066" cy="27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 rot="10800000">
            <a:off x="7065818" y="4002197"/>
            <a:ext cx="623454" cy="249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spcCol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52857" y="5725392"/>
            <a:ext cx="329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Ждем и материалы и для страничек отделения по ЕНД на сайт АИРО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447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387" y="2944408"/>
            <a:ext cx="8175999" cy="659250"/>
          </a:xfrm>
          <a:prstGeom prst="rect">
            <a:avLst/>
          </a:prstGeom>
        </p:spPr>
        <p:txBody>
          <a:bodyPr wrap="square" lIns="104236" tIns="52117" rIns="104236" bIns="52117">
            <a:spAutoFit/>
          </a:bodyPr>
          <a:lstStyle/>
          <a:p>
            <a:pPr algn="ctr" defTabSz="1042487" fontAlgn="base">
              <a:spcBef>
                <a:spcPct val="0"/>
              </a:spcBef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Научно-практическая конференция </a:t>
            </a:r>
            <a:endParaRPr lang="ru-RU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1042487" fontAlgn="base">
              <a:spcBef>
                <a:spcPct val="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краевых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профессиональных </a:t>
            </a:r>
            <a:r>
              <a:rPr lang="ru-RU" b="1">
                <a:solidFill>
                  <a:prstClr val="black"/>
                </a:solidFill>
                <a:latin typeface="Times New Roman"/>
                <a:ea typeface="Times New Roman"/>
              </a:rPr>
              <a:t>сообществ </a:t>
            </a:r>
            <a:endParaRPr lang="ru-RU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8" y="138244"/>
            <a:ext cx="1603772" cy="9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0160" y="2251179"/>
            <a:ext cx="7891497" cy="597749"/>
          </a:xfrm>
          <a:prstGeom prst="rect">
            <a:avLst/>
          </a:prstGeom>
        </p:spPr>
        <p:txBody>
          <a:bodyPr wrap="square" lIns="104236" tIns="52117" rIns="104236" bIns="52117">
            <a:spAutoFit/>
          </a:bodyPr>
          <a:lstStyle/>
          <a:p>
            <a:pPr defTabSz="1042487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Дни образования и науки на </a:t>
            </a:r>
            <a:r>
              <a:rPr lang="ru-RU" sz="32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Алтае–2024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0955" y="4335401"/>
            <a:ext cx="4503671" cy="382251"/>
          </a:xfrm>
          <a:prstGeom prst="rect">
            <a:avLst/>
          </a:prstGeom>
          <a:noFill/>
        </p:spPr>
        <p:txBody>
          <a:bodyPr wrap="none" lIns="104236" tIns="52117" rIns="104236" bIns="52117" rtlCol="0">
            <a:spAutoFit/>
          </a:bodyPr>
          <a:lstStyle/>
          <a:p>
            <a:pPr defTabSz="1042487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6700">
                    <a:lumMod val="75000"/>
                  </a:srgbClr>
                </a:solidFill>
                <a:latin typeface="Arial" charset="0"/>
              </a:rPr>
              <a:t>Секция естественнонаучных дисциплин</a:t>
            </a:r>
            <a:endParaRPr lang="ru-RU" dirty="0">
              <a:solidFill>
                <a:srgbClr val="FF6700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11" name="Рисунок 10" descr="Преза обл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029" y="94207"/>
            <a:ext cx="3154715" cy="17687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17874" y="1257300"/>
            <a:ext cx="966354" cy="27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spcCol="0" rtlCol="0" anchor="ctr"/>
          <a:lstStyle/>
          <a:p>
            <a:pPr algn="ctr"/>
            <a:endParaRPr lang="ru-RU"/>
          </a:p>
        </p:txBody>
      </p:sp>
      <p:pic>
        <p:nvPicPr>
          <p:cNvPr id="12" name="Picture 3" descr="mino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4" y="237823"/>
            <a:ext cx="2344771" cy="91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АИРО отмечает 85-летний юбилей - Алтайский институт развития образования  имени Адриана Митрофановича Топоро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57" y="208150"/>
            <a:ext cx="1233406" cy="89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157" y="5354425"/>
            <a:ext cx="918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Просим заявиться для выступления на секции до 8 сентября 2024 г. </a:t>
            </a:r>
          </a:p>
          <a:p>
            <a:pPr algn="ctr"/>
            <a:r>
              <a:rPr lang="ru-RU" dirty="0" smtClean="0"/>
              <a:t>Заявки присылать на почту Горбатовой О.Н. – </a:t>
            </a:r>
            <a:r>
              <a:rPr lang="en-US" dirty="0" smtClean="0">
                <a:hlinkClick r:id="rId6"/>
              </a:rPr>
              <a:t>gon@iro22.ru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9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45165"/>
              </p:ext>
            </p:extLst>
          </p:nvPr>
        </p:nvGraphicFramePr>
        <p:xfrm>
          <a:off x="1547809" y="583760"/>
          <a:ext cx="7596187" cy="864743"/>
        </p:xfrm>
        <a:graphic>
          <a:graphicData uri="http://schemas.openxmlformats.org/drawingml/2006/table">
            <a:tbl>
              <a:tblPr/>
              <a:tblGrid>
                <a:gridCol w="7596187"/>
              </a:tblGrid>
              <a:tr h="61410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effectLst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Торжественная 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церемония открытия  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фестиваля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октября  14:00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Барнаульский «Планетарий»</a:t>
                      </a:r>
                      <a:endParaRPr lang="ru-RU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9148" y="-19257"/>
            <a:ext cx="665350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endParaRPr lang="ru-RU" altLang="ru-RU" sz="4400" b="1" dirty="0" smtClean="0">
              <a:solidFill>
                <a:srgbClr val="3B42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фестиваля </a:t>
            </a:r>
            <a:endParaRPr lang="ru-RU" altLang="ru-RU" sz="4400" b="1" dirty="0" smtClean="0">
              <a:solidFill>
                <a:srgbClr val="3B42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«Парад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площадок, входящих в инфраструктуру национального проекта «Образование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4400" b="1" dirty="0" smtClean="0">
              <a:solidFill>
                <a:srgbClr val="3B42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408717"/>
              </p:ext>
            </p:extLst>
          </p:nvPr>
        </p:nvGraphicFramePr>
        <p:xfrm>
          <a:off x="0" y="1472252"/>
          <a:ext cx="10691813" cy="1076960"/>
        </p:xfrm>
        <a:graphic>
          <a:graphicData uri="http://schemas.openxmlformats.org/drawingml/2006/table">
            <a:tbl>
              <a:tblPr/>
              <a:tblGrid>
                <a:gridCol w="2173471"/>
                <a:gridCol w="8518342"/>
              </a:tblGrid>
              <a:tr h="355600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Выставочная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центр выявления и поддержки одаренных детей в Алтайском крае «Талант 22» КГБОУ «Алтайский краевой педагогический лицей-интернат», г. Барнаул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351770"/>
              </p:ext>
            </p:extLst>
          </p:nvPr>
        </p:nvGraphicFramePr>
        <p:xfrm>
          <a:off x="1547807" y="2561086"/>
          <a:ext cx="7596188" cy="355600"/>
        </p:xfrm>
        <a:graphic>
          <a:graphicData uri="http://schemas.openxmlformats.org/drawingml/2006/table">
            <a:tbl>
              <a:tblPr/>
              <a:tblGrid>
                <a:gridCol w="7596188"/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Конгрессная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часть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955608"/>
              </p:ext>
            </p:extLst>
          </p:nvPr>
        </p:nvGraphicFramePr>
        <p:xfrm>
          <a:off x="-6" y="2916686"/>
          <a:ext cx="10691813" cy="2172208"/>
        </p:xfrm>
        <a:graphic>
          <a:graphicData uri="http://schemas.openxmlformats.org/drawingml/2006/table">
            <a:tbl>
              <a:tblPr/>
              <a:tblGrid>
                <a:gridCol w="3978111"/>
                <a:gridCol w="2337848"/>
                <a:gridCol w="1817211"/>
                <a:gridCol w="2558643"/>
              </a:tblGrid>
              <a:tr h="685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/ организатор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время 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 (адрес)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для регистрации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685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Панельная дискуссия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Организатор: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Методический экспресс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Организатор: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 семинар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65099"/>
              </p:ext>
            </p:extLst>
          </p:nvPr>
        </p:nvGraphicFramePr>
        <p:xfrm>
          <a:off x="1547807" y="5088894"/>
          <a:ext cx="7596188" cy="355600"/>
        </p:xfrm>
        <a:graphic>
          <a:graphicData uri="http://schemas.openxmlformats.org/drawingml/2006/table">
            <a:tbl>
              <a:tblPr/>
              <a:tblGrid>
                <a:gridCol w="7596188"/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Активная часть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316204"/>
              </p:ext>
            </p:extLst>
          </p:nvPr>
        </p:nvGraphicFramePr>
        <p:xfrm>
          <a:off x="-6" y="5456368"/>
          <a:ext cx="10691812" cy="1892224"/>
        </p:xfrm>
        <a:graphic>
          <a:graphicData uri="http://schemas.openxmlformats.org/drawingml/2006/table">
            <a:tbl>
              <a:tblPr/>
              <a:tblGrid>
                <a:gridCol w="3278854"/>
                <a:gridCol w="2040992"/>
                <a:gridCol w="2813322"/>
                <a:gridCol w="2558644"/>
              </a:tblGrid>
              <a:tr h="685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/ организатор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время 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 (адрес)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для регистрации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59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Организатор: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Организатор: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Флешмоб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Блиц-турнир 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Организатор: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Экскурсия 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55" y="-329277"/>
            <a:ext cx="198755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288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2252" y="6161124"/>
            <a:ext cx="3316872" cy="1213284"/>
          </a:xfrm>
          <a:prstGeom prst="rect">
            <a:avLst/>
          </a:prstGeom>
        </p:spPr>
        <p:txBody>
          <a:bodyPr wrap="square" lIns="104270" tIns="52135" rIns="104270" bIns="52135">
            <a:spAutoFit/>
          </a:bodyPr>
          <a:lstStyle/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     </a:t>
            </a:r>
          </a:p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</a:endParaRPr>
          </a:p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1642" y="6161124"/>
            <a:ext cx="8547505" cy="936291"/>
          </a:xfrm>
          <a:prstGeom prst="rect">
            <a:avLst/>
          </a:prstGeom>
        </p:spPr>
        <p:txBody>
          <a:bodyPr wrap="square" lIns="104274" tIns="52138" rIns="104274" bIns="52138">
            <a:spAutoFit/>
          </a:bodyPr>
          <a:lstStyle/>
          <a:p>
            <a:pPr algn="ctr" defTabSz="1042873"/>
            <a:r>
              <a:rPr lang="ru-RU" sz="2700" b="1" dirty="0" smtClean="0">
                <a:solidFill>
                  <a:srgbClr val="C00000"/>
                </a:solidFill>
              </a:rPr>
              <a:t>Желаем  </a:t>
            </a:r>
            <a:r>
              <a:rPr lang="ru-RU" sz="2700" b="1" dirty="0">
                <a:solidFill>
                  <a:srgbClr val="C00000"/>
                </a:solidFill>
              </a:rPr>
              <a:t>здоровья, благополучия и новых творческих достижений!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117" y="292591"/>
            <a:ext cx="1033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Поздравляем с началом нового учебного года!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Открытки с днем знаний 1 сентября 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25" y="918737"/>
            <a:ext cx="6945994" cy="48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2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977" y="525939"/>
            <a:ext cx="5483462" cy="39099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>
              <a:spcBef>
                <a:spcPts val="100"/>
              </a:spcBef>
            </a:pPr>
            <a:r>
              <a:rPr sz="2399" spc="-225" dirty="0">
                <a:solidFill>
                  <a:srgbClr val="000000"/>
                </a:solidFill>
              </a:rPr>
              <a:t>РАЗВИТИ</a:t>
            </a:r>
            <a:r>
              <a:rPr sz="2399" spc="-195" dirty="0">
                <a:solidFill>
                  <a:srgbClr val="000000"/>
                </a:solidFill>
              </a:rPr>
              <a:t>Е</a:t>
            </a:r>
            <a:r>
              <a:rPr sz="2399" spc="-20" dirty="0">
                <a:solidFill>
                  <a:srgbClr val="000000"/>
                </a:solidFill>
              </a:rPr>
              <a:t> </a:t>
            </a:r>
            <a:r>
              <a:rPr sz="2399" spc="-145" dirty="0">
                <a:solidFill>
                  <a:srgbClr val="000000"/>
                </a:solidFill>
              </a:rPr>
              <a:t>ВОСПИТАТЕЛЬНО</a:t>
            </a:r>
            <a:r>
              <a:rPr sz="2399" spc="-155" dirty="0">
                <a:solidFill>
                  <a:srgbClr val="000000"/>
                </a:solidFill>
              </a:rPr>
              <a:t>Й</a:t>
            </a:r>
            <a:r>
              <a:rPr sz="2399" spc="-15" dirty="0">
                <a:solidFill>
                  <a:srgbClr val="000000"/>
                </a:solidFill>
              </a:rPr>
              <a:t> </a:t>
            </a:r>
            <a:r>
              <a:rPr sz="2399" spc="-95" dirty="0">
                <a:solidFill>
                  <a:srgbClr val="000000"/>
                </a:solidFill>
              </a:rPr>
              <a:t>СРЕДЫ</a:t>
            </a:r>
            <a:endParaRPr sz="2399"/>
          </a:p>
        </p:txBody>
      </p:sp>
      <p:sp>
        <p:nvSpPr>
          <p:cNvPr id="3" name="object 3"/>
          <p:cNvSpPr/>
          <p:nvPr/>
        </p:nvSpPr>
        <p:spPr>
          <a:xfrm>
            <a:off x="331385" y="468064"/>
            <a:ext cx="104095" cy="503978"/>
          </a:xfrm>
          <a:custGeom>
            <a:avLst/>
            <a:gdLst/>
            <a:ahLst/>
            <a:cxnLst/>
            <a:rect l="l" t="t" r="r" b="b"/>
            <a:pathLst>
              <a:path w="104140" h="504190">
                <a:moveTo>
                  <a:pt x="104104" y="0"/>
                </a:moveTo>
                <a:lnTo>
                  <a:pt x="0" y="0"/>
                </a:lnTo>
                <a:lnTo>
                  <a:pt x="0" y="504050"/>
                </a:lnTo>
                <a:lnTo>
                  <a:pt x="104104" y="504050"/>
                </a:lnTo>
                <a:lnTo>
                  <a:pt x="104104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6703" y="1030553"/>
            <a:ext cx="2602407" cy="2501484"/>
            <a:chOff x="295376" y="1030986"/>
            <a:chExt cx="2603500" cy="25025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218" y="1390904"/>
              <a:ext cx="2170176" cy="21423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5376" y="1030986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5" h="1068705">
                  <a:moveTo>
                    <a:pt x="527100" y="0"/>
                  </a:moveTo>
                  <a:lnTo>
                    <a:pt x="458393" y="4445"/>
                  </a:lnTo>
                  <a:lnTo>
                    <a:pt x="392341" y="17525"/>
                  </a:lnTo>
                  <a:lnTo>
                    <a:pt x="329526" y="38735"/>
                  </a:lnTo>
                  <a:lnTo>
                    <a:pt x="270497" y="67437"/>
                  </a:lnTo>
                  <a:lnTo>
                    <a:pt x="215798" y="102997"/>
                  </a:lnTo>
                  <a:lnTo>
                    <a:pt x="166001" y="145033"/>
                  </a:lnTo>
                  <a:lnTo>
                    <a:pt x="121653" y="192786"/>
                  </a:lnTo>
                  <a:lnTo>
                    <a:pt x="83312" y="245872"/>
                  </a:lnTo>
                  <a:lnTo>
                    <a:pt x="51536" y="303529"/>
                  </a:lnTo>
                  <a:lnTo>
                    <a:pt x="26873" y="365378"/>
                  </a:lnTo>
                  <a:lnTo>
                    <a:pt x="9880" y="430783"/>
                  </a:lnTo>
                  <a:lnTo>
                    <a:pt x="1117" y="499110"/>
                  </a:lnTo>
                  <a:lnTo>
                    <a:pt x="0" y="534288"/>
                  </a:lnTo>
                  <a:lnTo>
                    <a:pt x="1117" y="569340"/>
                  </a:lnTo>
                  <a:lnTo>
                    <a:pt x="9880" y="637793"/>
                  </a:lnTo>
                  <a:lnTo>
                    <a:pt x="26873" y="703072"/>
                  </a:lnTo>
                  <a:lnTo>
                    <a:pt x="51536" y="764920"/>
                  </a:lnTo>
                  <a:lnTo>
                    <a:pt x="83312" y="822705"/>
                  </a:lnTo>
                  <a:lnTo>
                    <a:pt x="121653" y="875664"/>
                  </a:lnTo>
                  <a:lnTo>
                    <a:pt x="166001" y="923416"/>
                  </a:lnTo>
                  <a:lnTo>
                    <a:pt x="215798" y="965453"/>
                  </a:lnTo>
                  <a:lnTo>
                    <a:pt x="270497" y="1001013"/>
                  </a:lnTo>
                  <a:lnTo>
                    <a:pt x="329526" y="1029715"/>
                  </a:lnTo>
                  <a:lnTo>
                    <a:pt x="392341" y="1050925"/>
                  </a:lnTo>
                  <a:lnTo>
                    <a:pt x="458393" y="1064005"/>
                  </a:lnTo>
                  <a:lnTo>
                    <a:pt x="527100" y="1068451"/>
                  </a:lnTo>
                  <a:lnTo>
                    <a:pt x="561759" y="1067435"/>
                  </a:lnTo>
                  <a:lnTo>
                    <a:pt x="629221" y="1058544"/>
                  </a:lnTo>
                  <a:lnTo>
                    <a:pt x="693712" y="1041273"/>
                  </a:lnTo>
                  <a:lnTo>
                    <a:pt x="754710" y="1016253"/>
                  </a:lnTo>
                  <a:lnTo>
                    <a:pt x="811644" y="984123"/>
                  </a:lnTo>
                  <a:lnTo>
                    <a:pt x="863955" y="945261"/>
                  </a:lnTo>
                  <a:lnTo>
                    <a:pt x="911098" y="900302"/>
                  </a:lnTo>
                  <a:lnTo>
                    <a:pt x="952512" y="849756"/>
                  </a:lnTo>
                  <a:lnTo>
                    <a:pt x="987704" y="794385"/>
                  </a:lnTo>
                  <a:lnTo>
                    <a:pt x="1015898" y="734440"/>
                  </a:lnTo>
                  <a:lnTo>
                    <a:pt x="1036853" y="670813"/>
                  </a:lnTo>
                  <a:lnTo>
                    <a:pt x="1049807" y="603885"/>
                  </a:lnTo>
                  <a:lnTo>
                    <a:pt x="1054252" y="534288"/>
                  </a:lnTo>
                  <a:lnTo>
                    <a:pt x="1053109" y="499110"/>
                  </a:lnTo>
                  <a:lnTo>
                    <a:pt x="1044346" y="430783"/>
                  </a:lnTo>
                  <a:lnTo>
                    <a:pt x="1027328" y="365378"/>
                  </a:lnTo>
                  <a:lnTo>
                    <a:pt x="1002690" y="303529"/>
                  </a:lnTo>
                  <a:lnTo>
                    <a:pt x="970902" y="245872"/>
                  </a:lnTo>
                  <a:lnTo>
                    <a:pt x="932561" y="192786"/>
                  </a:lnTo>
                  <a:lnTo>
                    <a:pt x="888212" y="145033"/>
                  </a:lnTo>
                  <a:lnTo>
                    <a:pt x="838415" y="102997"/>
                  </a:lnTo>
                  <a:lnTo>
                    <a:pt x="783717" y="67437"/>
                  </a:lnTo>
                  <a:lnTo>
                    <a:pt x="724687" y="38735"/>
                  </a:lnTo>
                  <a:lnTo>
                    <a:pt x="661873" y="17525"/>
                  </a:lnTo>
                  <a:lnTo>
                    <a:pt x="595820" y="4445"/>
                  </a:lnTo>
                  <a:lnTo>
                    <a:pt x="52710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887" y="1212786"/>
              <a:ext cx="564375" cy="70478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098823" y="1030553"/>
            <a:ext cx="4694488" cy="2501484"/>
            <a:chOff x="3098673" y="1030986"/>
            <a:chExt cx="4696460" cy="250253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5716" y="1396757"/>
              <a:ext cx="2123820" cy="21365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98673" y="1030986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5" h="1068705">
                  <a:moveTo>
                    <a:pt x="527050" y="0"/>
                  </a:moveTo>
                  <a:lnTo>
                    <a:pt x="458342" y="4445"/>
                  </a:lnTo>
                  <a:lnTo>
                    <a:pt x="392302" y="17525"/>
                  </a:lnTo>
                  <a:lnTo>
                    <a:pt x="329438" y="38735"/>
                  </a:lnTo>
                  <a:lnTo>
                    <a:pt x="270510" y="67437"/>
                  </a:lnTo>
                  <a:lnTo>
                    <a:pt x="215773" y="102997"/>
                  </a:lnTo>
                  <a:lnTo>
                    <a:pt x="165988" y="145033"/>
                  </a:lnTo>
                  <a:lnTo>
                    <a:pt x="121665" y="192786"/>
                  </a:lnTo>
                  <a:lnTo>
                    <a:pt x="83312" y="245872"/>
                  </a:lnTo>
                  <a:lnTo>
                    <a:pt x="51434" y="303529"/>
                  </a:lnTo>
                  <a:lnTo>
                    <a:pt x="26796" y="365378"/>
                  </a:lnTo>
                  <a:lnTo>
                    <a:pt x="9778" y="430783"/>
                  </a:lnTo>
                  <a:lnTo>
                    <a:pt x="1015" y="499110"/>
                  </a:lnTo>
                  <a:lnTo>
                    <a:pt x="0" y="534288"/>
                  </a:lnTo>
                  <a:lnTo>
                    <a:pt x="1015" y="569340"/>
                  </a:lnTo>
                  <a:lnTo>
                    <a:pt x="9778" y="637793"/>
                  </a:lnTo>
                  <a:lnTo>
                    <a:pt x="26796" y="703072"/>
                  </a:lnTo>
                  <a:lnTo>
                    <a:pt x="51434" y="764920"/>
                  </a:lnTo>
                  <a:lnTo>
                    <a:pt x="83312" y="822705"/>
                  </a:lnTo>
                  <a:lnTo>
                    <a:pt x="121665" y="875664"/>
                  </a:lnTo>
                  <a:lnTo>
                    <a:pt x="165988" y="923416"/>
                  </a:lnTo>
                  <a:lnTo>
                    <a:pt x="215773" y="965453"/>
                  </a:lnTo>
                  <a:lnTo>
                    <a:pt x="270510" y="1001013"/>
                  </a:lnTo>
                  <a:lnTo>
                    <a:pt x="329438" y="1029715"/>
                  </a:lnTo>
                  <a:lnTo>
                    <a:pt x="392302" y="1050925"/>
                  </a:lnTo>
                  <a:lnTo>
                    <a:pt x="458342" y="1064005"/>
                  </a:lnTo>
                  <a:lnTo>
                    <a:pt x="527050" y="1068451"/>
                  </a:lnTo>
                  <a:lnTo>
                    <a:pt x="561721" y="1067435"/>
                  </a:lnTo>
                  <a:lnTo>
                    <a:pt x="629157" y="1058544"/>
                  </a:lnTo>
                  <a:lnTo>
                    <a:pt x="693674" y="1041273"/>
                  </a:lnTo>
                  <a:lnTo>
                    <a:pt x="754634" y="1016253"/>
                  </a:lnTo>
                  <a:lnTo>
                    <a:pt x="811656" y="984123"/>
                  </a:lnTo>
                  <a:lnTo>
                    <a:pt x="863853" y="945261"/>
                  </a:lnTo>
                  <a:lnTo>
                    <a:pt x="911098" y="900302"/>
                  </a:lnTo>
                  <a:lnTo>
                    <a:pt x="952500" y="849756"/>
                  </a:lnTo>
                  <a:lnTo>
                    <a:pt x="987551" y="794385"/>
                  </a:lnTo>
                  <a:lnTo>
                    <a:pt x="1015873" y="734440"/>
                  </a:lnTo>
                  <a:lnTo>
                    <a:pt x="1036827" y="670813"/>
                  </a:lnTo>
                  <a:lnTo>
                    <a:pt x="1049781" y="603885"/>
                  </a:lnTo>
                  <a:lnTo>
                    <a:pt x="1054227" y="534288"/>
                  </a:lnTo>
                  <a:lnTo>
                    <a:pt x="1053084" y="499110"/>
                  </a:lnTo>
                  <a:lnTo>
                    <a:pt x="1044321" y="430783"/>
                  </a:lnTo>
                  <a:lnTo>
                    <a:pt x="1027302" y="365378"/>
                  </a:lnTo>
                  <a:lnTo>
                    <a:pt x="1002664" y="303529"/>
                  </a:lnTo>
                  <a:lnTo>
                    <a:pt x="970914" y="245872"/>
                  </a:lnTo>
                  <a:lnTo>
                    <a:pt x="932561" y="192786"/>
                  </a:lnTo>
                  <a:lnTo>
                    <a:pt x="888111" y="145033"/>
                  </a:lnTo>
                  <a:lnTo>
                    <a:pt x="838326" y="102997"/>
                  </a:lnTo>
                  <a:lnTo>
                    <a:pt x="783716" y="67437"/>
                  </a:lnTo>
                  <a:lnTo>
                    <a:pt x="724662" y="38735"/>
                  </a:lnTo>
                  <a:lnTo>
                    <a:pt x="661797" y="17525"/>
                  </a:lnTo>
                  <a:lnTo>
                    <a:pt x="595756" y="4445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6252" y="1186167"/>
              <a:ext cx="603364" cy="7584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8048" y="1397131"/>
              <a:ext cx="2076957" cy="21361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91023" y="1030986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5" h="1068705">
                  <a:moveTo>
                    <a:pt x="527176" y="0"/>
                  </a:moveTo>
                  <a:lnTo>
                    <a:pt x="458469" y="4445"/>
                  </a:lnTo>
                  <a:lnTo>
                    <a:pt x="392429" y="17525"/>
                  </a:lnTo>
                  <a:lnTo>
                    <a:pt x="329564" y="38735"/>
                  </a:lnTo>
                  <a:lnTo>
                    <a:pt x="270510" y="67437"/>
                  </a:lnTo>
                  <a:lnTo>
                    <a:pt x="215900" y="102997"/>
                  </a:lnTo>
                  <a:lnTo>
                    <a:pt x="166115" y="145033"/>
                  </a:lnTo>
                  <a:lnTo>
                    <a:pt x="121665" y="192786"/>
                  </a:lnTo>
                  <a:lnTo>
                    <a:pt x="83312" y="245872"/>
                  </a:lnTo>
                  <a:lnTo>
                    <a:pt x="51562" y="303529"/>
                  </a:lnTo>
                  <a:lnTo>
                    <a:pt x="26924" y="365378"/>
                  </a:lnTo>
                  <a:lnTo>
                    <a:pt x="9905" y="430783"/>
                  </a:lnTo>
                  <a:lnTo>
                    <a:pt x="1142" y="499110"/>
                  </a:lnTo>
                  <a:lnTo>
                    <a:pt x="0" y="534288"/>
                  </a:lnTo>
                  <a:lnTo>
                    <a:pt x="1142" y="569340"/>
                  </a:lnTo>
                  <a:lnTo>
                    <a:pt x="9905" y="637793"/>
                  </a:lnTo>
                  <a:lnTo>
                    <a:pt x="26924" y="703072"/>
                  </a:lnTo>
                  <a:lnTo>
                    <a:pt x="51562" y="764920"/>
                  </a:lnTo>
                  <a:lnTo>
                    <a:pt x="83312" y="822705"/>
                  </a:lnTo>
                  <a:lnTo>
                    <a:pt x="121665" y="875664"/>
                  </a:lnTo>
                  <a:lnTo>
                    <a:pt x="166115" y="923416"/>
                  </a:lnTo>
                  <a:lnTo>
                    <a:pt x="215900" y="965453"/>
                  </a:lnTo>
                  <a:lnTo>
                    <a:pt x="270510" y="1001013"/>
                  </a:lnTo>
                  <a:lnTo>
                    <a:pt x="329564" y="1029715"/>
                  </a:lnTo>
                  <a:lnTo>
                    <a:pt x="392429" y="1050925"/>
                  </a:lnTo>
                  <a:lnTo>
                    <a:pt x="458469" y="1064005"/>
                  </a:lnTo>
                  <a:lnTo>
                    <a:pt x="527176" y="1068451"/>
                  </a:lnTo>
                  <a:lnTo>
                    <a:pt x="561848" y="1067435"/>
                  </a:lnTo>
                  <a:lnTo>
                    <a:pt x="629285" y="1058544"/>
                  </a:lnTo>
                  <a:lnTo>
                    <a:pt x="693801" y="1041273"/>
                  </a:lnTo>
                  <a:lnTo>
                    <a:pt x="754761" y="1016253"/>
                  </a:lnTo>
                  <a:lnTo>
                    <a:pt x="811656" y="984123"/>
                  </a:lnTo>
                  <a:lnTo>
                    <a:pt x="863980" y="945261"/>
                  </a:lnTo>
                  <a:lnTo>
                    <a:pt x="911098" y="900302"/>
                  </a:lnTo>
                  <a:lnTo>
                    <a:pt x="952626" y="849756"/>
                  </a:lnTo>
                  <a:lnTo>
                    <a:pt x="987678" y="794385"/>
                  </a:lnTo>
                  <a:lnTo>
                    <a:pt x="1016000" y="734440"/>
                  </a:lnTo>
                  <a:lnTo>
                    <a:pt x="1036827" y="670813"/>
                  </a:lnTo>
                  <a:lnTo>
                    <a:pt x="1049781" y="603885"/>
                  </a:lnTo>
                  <a:lnTo>
                    <a:pt x="1054227" y="534288"/>
                  </a:lnTo>
                  <a:lnTo>
                    <a:pt x="1053084" y="499110"/>
                  </a:lnTo>
                  <a:lnTo>
                    <a:pt x="1044321" y="430783"/>
                  </a:lnTo>
                  <a:lnTo>
                    <a:pt x="1027429" y="365378"/>
                  </a:lnTo>
                  <a:lnTo>
                    <a:pt x="1002791" y="303529"/>
                  </a:lnTo>
                  <a:lnTo>
                    <a:pt x="970914" y="245872"/>
                  </a:lnTo>
                  <a:lnTo>
                    <a:pt x="932561" y="192786"/>
                  </a:lnTo>
                  <a:lnTo>
                    <a:pt x="888238" y="145033"/>
                  </a:lnTo>
                  <a:lnTo>
                    <a:pt x="838453" y="102997"/>
                  </a:lnTo>
                  <a:lnTo>
                    <a:pt x="783716" y="67437"/>
                  </a:lnTo>
                  <a:lnTo>
                    <a:pt x="724788" y="38735"/>
                  </a:lnTo>
                  <a:lnTo>
                    <a:pt x="661924" y="17525"/>
                  </a:lnTo>
                  <a:lnTo>
                    <a:pt x="595884" y="4445"/>
                  </a:lnTo>
                  <a:lnTo>
                    <a:pt x="527176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7723" y="1219809"/>
              <a:ext cx="553237" cy="690778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918099" y="1030553"/>
            <a:ext cx="2330741" cy="2501484"/>
            <a:chOff x="7919973" y="1030986"/>
            <a:chExt cx="2331720" cy="250253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49970" y="1396369"/>
              <a:ext cx="2101596" cy="213689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19973" y="1030986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4" h="1068705">
                  <a:moveTo>
                    <a:pt x="527050" y="0"/>
                  </a:moveTo>
                  <a:lnTo>
                    <a:pt x="458343" y="4445"/>
                  </a:lnTo>
                  <a:lnTo>
                    <a:pt x="392302" y="17525"/>
                  </a:lnTo>
                  <a:lnTo>
                    <a:pt x="329565" y="38735"/>
                  </a:lnTo>
                  <a:lnTo>
                    <a:pt x="270509" y="67437"/>
                  </a:lnTo>
                  <a:lnTo>
                    <a:pt x="215773" y="102997"/>
                  </a:lnTo>
                  <a:lnTo>
                    <a:pt x="165989" y="145033"/>
                  </a:lnTo>
                  <a:lnTo>
                    <a:pt x="121666" y="192786"/>
                  </a:lnTo>
                  <a:lnTo>
                    <a:pt x="83311" y="245872"/>
                  </a:lnTo>
                  <a:lnTo>
                    <a:pt x="51561" y="303529"/>
                  </a:lnTo>
                  <a:lnTo>
                    <a:pt x="26797" y="365378"/>
                  </a:lnTo>
                  <a:lnTo>
                    <a:pt x="9905" y="430783"/>
                  </a:lnTo>
                  <a:lnTo>
                    <a:pt x="1143" y="499110"/>
                  </a:lnTo>
                  <a:lnTo>
                    <a:pt x="0" y="534288"/>
                  </a:lnTo>
                  <a:lnTo>
                    <a:pt x="1143" y="569340"/>
                  </a:lnTo>
                  <a:lnTo>
                    <a:pt x="9905" y="637793"/>
                  </a:lnTo>
                  <a:lnTo>
                    <a:pt x="26797" y="703072"/>
                  </a:lnTo>
                  <a:lnTo>
                    <a:pt x="51561" y="764920"/>
                  </a:lnTo>
                  <a:lnTo>
                    <a:pt x="83311" y="822705"/>
                  </a:lnTo>
                  <a:lnTo>
                    <a:pt x="121666" y="875664"/>
                  </a:lnTo>
                  <a:lnTo>
                    <a:pt x="165989" y="923416"/>
                  </a:lnTo>
                  <a:lnTo>
                    <a:pt x="215773" y="965453"/>
                  </a:lnTo>
                  <a:lnTo>
                    <a:pt x="270509" y="1001013"/>
                  </a:lnTo>
                  <a:lnTo>
                    <a:pt x="329565" y="1029715"/>
                  </a:lnTo>
                  <a:lnTo>
                    <a:pt x="392302" y="1050925"/>
                  </a:lnTo>
                  <a:lnTo>
                    <a:pt x="458343" y="1064005"/>
                  </a:lnTo>
                  <a:lnTo>
                    <a:pt x="527050" y="1068451"/>
                  </a:lnTo>
                  <a:lnTo>
                    <a:pt x="561721" y="1067435"/>
                  </a:lnTo>
                  <a:lnTo>
                    <a:pt x="629157" y="1058544"/>
                  </a:lnTo>
                  <a:lnTo>
                    <a:pt x="693674" y="1041273"/>
                  </a:lnTo>
                  <a:lnTo>
                    <a:pt x="754633" y="1016253"/>
                  </a:lnTo>
                  <a:lnTo>
                    <a:pt x="811656" y="984123"/>
                  </a:lnTo>
                  <a:lnTo>
                    <a:pt x="863980" y="945261"/>
                  </a:lnTo>
                  <a:lnTo>
                    <a:pt x="911098" y="900302"/>
                  </a:lnTo>
                  <a:lnTo>
                    <a:pt x="952500" y="849756"/>
                  </a:lnTo>
                  <a:lnTo>
                    <a:pt x="987678" y="794385"/>
                  </a:lnTo>
                  <a:lnTo>
                    <a:pt x="1015873" y="734440"/>
                  </a:lnTo>
                  <a:lnTo>
                    <a:pt x="1036827" y="670813"/>
                  </a:lnTo>
                  <a:lnTo>
                    <a:pt x="1049781" y="603885"/>
                  </a:lnTo>
                  <a:lnTo>
                    <a:pt x="1054227" y="534288"/>
                  </a:lnTo>
                  <a:lnTo>
                    <a:pt x="1053083" y="499110"/>
                  </a:lnTo>
                  <a:lnTo>
                    <a:pt x="1044321" y="430783"/>
                  </a:lnTo>
                  <a:lnTo>
                    <a:pt x="1027302" y="365378"/>
                  </a:lnTo>
                  <a:lnTo>
                    <a:pt x="1002665" y="303529"/>
                  </a:lnTo>
                  <a:lnTo>
                    <a:pt x="970915" y="245872"/>
                  </a:lnTo>
                  <a:lnTo>
                    <a:pt x="932560" y="192786"/>
                  </a:lnTo>
                  <a:lnTo>
                    <a:pt x="888237" y="145033"/>
                  </a:lnTo>
                  <a:lnTo>
                    <a:pt x="838326" y="102997"/>
                  </a:lnTo>
                  <a:lnTo>
                    <a:pt x="783717" y="67437"/>
                  </a:lnTo>
                  <a:lnTo>
                    <a:pt x="724661" y="38735"/>
                  </a:lnTo>
                  <a:lnTo>
                    <a:pt x="661797" y="17525"/>
                  </a:lnTo>
                  <a:lnTo>
                    <a:pt x="595756" y="4445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02167" y="1216990"/>
              <a:ext cx="577367" cy="69677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24496" y="4136176"/>
            <a:ext cx="2546550" cy="2493868"/>
            <a:chOff x="351015" y="4137914"/>
            <a:chExt cx="2547620" cy="249491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8218" y="4492586"/>
              <a:ext cx="2170176" cy="214007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51015" y="4137914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5" h="1068704">
                  <a:moveTo>
                    <a:pt x="527113" y="0"/>
                  </a:moveTo>
                  <a:lnTo>
                    <a:pt x="458393" y="4445"/>
                  </a:lnTo>
                  <a:lnTo>
                    <a:pt x="392353" y="17652"/>
                  </a:lnTo>
                  <a:lnTo>
                    <a:pt x="329539" y="38735"/>
                  </a:lnTo>
                  <a:lnTo>
                    <a:pt x="270497" y="67437"/>
                  </a:lnTo>
                  <a:lnTo>
                    <a:pt x="215811" y="103124"/>
                  </a:lnTo>
                  <a:lnTo>
                    <a:pt x="166014" y="145034"/>
                  </a:lnTo>
                  <a:lnTo>
                    <a:pt x="121666" y="192786"/>
                  </a:lnTo>
                  <a:lnTo>
                    <a:pt x="83324" y="245872"/>
                  </a:lnTo>
                  <a:lnTo>
                    <a:pt x="51536" y="303530"/>
                  </a:lnTo>
                  <a:lnTo>
                    <a:pt x="26873" y="365379"/>
                  </a:lnTo>
                  <a:lnTo>
                    <a:pt x="9880" y="430783"/>
                  </a:lnTo>
                  <a:lnTo>
                    <a:pt x="1130" y="499110"/>
                  </a:lnTo>
                  <a:lnTo>
                    <a:pt x="0" y="534288"/>
                  </a:lnTo>
                  <a:lnTo>
                    <a:pt x="1130" y="569341"/>
                  </a:lnTo>
                  <a:lnTo>
                    <a:pt x="9880" y="637794"/>
                  </a:lnTo>
                  <a:lnTo>
                    <a:pt x="26873" y="703199"/>
                  </a:lnTo>
                  <a:lnTo>
                    <a:pt x="51536" y="764920"/>
                  </a:lnTo>
                  <a:lnTo>
                    <a:pt x="83324" y="822706"/>
                  </a:lnTo>
                  <a:lnTo>
                    <a:pt x="121666" y="875664"/>
                  </a:lnTo>
                  <a:lnTo>
                    <a:pt x="166014" y="923544"/>
                  </a:lnTo>
                  <a:lnTo>
                    <a:pt x="215811" y="965454"/>
                  </a:lnTo>
                  <a:lnTo>
                    <a:pt x="270497" y="1001141"/>
                  </a:lnTo>
                  <a:lnTo>
                    <a:pt x="329539" y="1029716"/>
                  </a:lnTo>
                  <a:lnTo>
                    <a:pt x="392353" y="1050925"/>
                  </a:lnTo>
                  <a:lnTo>
                    <a:pt x="458393" y="1064006"/>
                  </a:lnTo>
                  <a:lnTo>
                    <a:pt x="527113" y="1068577"/>
                  </a:lnTo>
                  <a:lnTo>
                    <a:pt x="561771" y="1067435"/>
                  </a:lnTo>
                  <a:lnTo>
                    <a:pt x="629221" y="1058545"/>
                  </a:lnTo>
                  <a:lnTo>
                    <a:pt x="693724" y="1041273"/>
                  </a:lnTo>
                  <a:lnTo>
                    <a:pt x="754710" y="1016381"/>
                  </a:lnTo>
                  <a:lnTo>
                    <a:pt x="811644" y="984123"/>
                  </a:lnTo>
                  <a:lnTo>
                    <a:pt x="863968" y="945261"/>
                  </a:lnTo>
                  <a:lnTo>
                    <a:pt x="911098" y="900302"/>
                  </a:lnTo>
                  <a:lnTo>
                    <a:pt x="952512" y="849757"/>
                  </a:lnTo>
                  <a:lnTo>
                    <a:pt x="987691" y="794385"/>
                  </a:lnTo>
                  <a:lnTo>
                    <a:pt x="1015885" y="734568"/>
                  </a:lnTo>
                  <a:lnTo>
                    <a:pt x="1036840" y="670813"/>
                  </a:lnTo>
                  <a:lnTo>
                    <a:pt x="1049794" y="603885"/>
                  </a:lnTo>
                  <a:lnTo>
                    <a:pt x="1054239" y="534288"/>
                  </a:lnTo>
                  <a:lnTo>
                    <a:pt x="1053096" y="499110"/>
                  </a:lnTo>
                  <a:lnTo>
                    <a:pt x="1044333" y="430783"/>
                  </a:lnTo>
                  <a:lnTo>
                    <a:pt x="1027315" y="365379"/>
                  </a:lnTo>
                  <a:lnTo>
                    <a:pt x="1002677" y="303530"/>
                  </a:lnTo>
                  <a:lnTo>
                    <a:pt x="970927" y="245872"/>
                  </a:lnTo>
                  <a:lnTo>
                    <a:pt x="932573" y="192786"/>
                  </a:lnTo>
                  <a:lnTo>
                    <a:pt x="888212" y="145034"/>
                  </a:lnTo>
                  <a:lnTo>
                    <a:pt x="838415" y="103124"/>
                  </a:lnTo>
                  <a:lnTo>
                    <a:pt x="783717" y="67437"/>
                  </a:lnTo>
                  <a:lnTo>
                    <a:pt x="724687" y="38735"/>
                  </a:lnTo>
                  <a:lnTo>
                    <a:pt x="661873" y="17652"/>
                  </a:lnTo>
                  <a:lnTo>
                    <a:pt x="595833" y="4445"/>
                  </a:lnTo>
                  <a:lnTo>
                    <a:pt x="527113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6491" y="4292841"/>
              <a:ext cx="603364" cy="75845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465146" y="3583323"/>
            <a:ext cx="633464" cy="24342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defTabSz="914034">
              <a:spcBef>
                <a:spcPts val="100"/>
              </a:spcBef>
            </a:pPr>
            <a:r>
              <a:rPr sz="1499" b="1" spc="-65" dirty="0">
                <a:solidFill>
                  <a:prstClr val="black"/>
                </a:solidFill>
                <a:latin typeface="Tahoma"/>
                <a:cs typeface="Tahoma"/>
              </a:rPr>
              <a:t>М</a:t>
            </a:r>
            <a:r>
              <a:rPr sz="1499" b="1" spc="-55" dirty="0">
                <a:solidFill>
                  <a:prstClr val="black"/>
                </a:solidFill>
                <a:latin typeface="Tahoma"/>
                <a:cs typeface="Tahoma"/>
              </a:rPr>
              <a:t>У</a:t>
            </a:r>
            <a:r>
              <a:rPr sz="1499" b="1" spc="-190" dirty="0">
                <a:solidFill>
                  <a:prstClr val="black"/>
                </a:solidFill>
                <a:latin typeface="Tahoma"/>
                <a:cs typeface="Tahoma"/>
              </a:rPr>
              <a:t>З</a:t>
            </a:r>
            <a:r>
              <a:rPr sz="1499" b="1" spc="-155" dirty="0">
                <a:solidFill>
                  <a:prstClr val="black"/>
                </a:solidFill>
                <a:latin typeface="Tahoma"/>
                <a:cs typeface="Tahoma"/>
              </a:rPr>
              <a:t>ЕИ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57634" y="3583323"/>
            <a:ext cx="1792486" cy="24342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defTabSz="914034">
              <a:spcBef>
                <a:spcPts val="100"/>
              </a:spcBef>
            </a:pPr>
            <a:r>
              <a:rPr sz="1499" b="1" spc="-190" dirty="0">
                <a:solidFill>
                  <a:prstClr val="black"/>
                </a:solidFill>
                <a:latin typeface="Tahoma"/>
                <a:cs typeface="Tahoma"/>
              </a:rPr>
              <a:t>ШК</a:t>
            </a:r>
            <a:r>
              <a:rPr sz="1499" b="1" spc="60" dirty="0">
                <a:solidFill>
                  <a:prstClr val="black"/>
                </a:solidFill>
                <a:latin typeface="Tahoma"/>
                <a:cs typeface="Tahoma"/>
              </a:rPr>
              <a:t>О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Л</a:t>
            </a:r>
            <a:r>
              <a:rPr sz="1499" b="1" spc="-204" dirty="0">
                <a:solidFill>
                  <a:prstClr val="black"/>
                </a:solidFill>
                <a:latin typeface="Tahoma"/>
                <a:cs typeface="Tahoma"/>
              </a:rPr>
              <a:t>Ь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Н</a:t>
            </a:r>
            <a:r>
              <a:rPr sz="1499" b="1" spc="-204" dirty="0">
                <a:solidFill>
                  <a:prstClr val="black"/>
                </a:solidFill>
                <a:latin typeface="Tahoma"/>
                <a:cs typeface="Tahoma"/>
              </a:rPr>
              <a:t>Ы</a:t>
            </a:r>
            <a:r>
              <a:rPr sz="1499" b="1" spc="-14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310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60" dirty="0">
                <a:solidFill>
                  <a:prstClr val="black"/>
                </a:solidFill>
                <a:latin typeface="Tahoma"/>
                <a:cs typeface="Tahoma"/>
              </a:rPr>
              <a:t>А</a:t>
            </a:r>
            <a:r>
              <a:rPr sz="1499" b="1" spc="-310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65" dirty="0">
                <a:solidFill>
                  <a:prstClr val="black"/>
                </a:solidFill>
                <a:latin typeface="Tahoma"/>
                <a:cs typeface="Tahoma"/>
              </a:rPr>
              <a:t>Р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Ы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49030" y="3583324"/>
            <a:ext cx="1266928" cy="48239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333876" marR="5078" indent="-321816" defTabSz="914034">
              <a:spcBef>
                <a:spcPts val="100"/>
              </a:spcBef>
            </a:pPr>
            <a:r>
              <a:rPr sz="1499" b="1" spc="145" dirty="0">
                <a:solidFill>
                  <a:prstClr val="black"/>
                </a:solidFill>
                <a:latin typeface="Tahoma"/>
                <a:cs typeface="Tahoma"/>
              </a:rPr>
              <a:t>С</a:t>
            </a:r>
            <a:r>
              <a:rPr sz="1499" b="1" spc="-145" dirty="0">
                <a:solidFill>
                  <a:prstClr val="black"/>
                </a:solidFill>
                <a:latin typeface="Tahoma"/>
                <a:cs typeface="Tahoma"/>
              </a:rPr>
              <a:t>П</a:t>
            </a:r>
            <a:r>
              <a:rPr sz="1499" b="1" spc="85" dirty="0">
                <a:solidFill>
                  <a:prstClr val="black"/>
                </a:solidFill>
                <a:latin typeface="Tahoma"/>
                <a:cs typeface="Tahoma"/>
              </a:rPr>
              <a:t>О</a:t>
            </a:r>
            <a:r>
              <a:rPr sz="1499" b="1" spc="-310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65" dirty="0">
                <a:solidFill>
                  <a:prstClr val="black"/>
                </a:solidFill>
                <a:latin typeface="Tahoma"/>
                <a:cs typeface="Tahoma"/>
              </a:rPr>
              <a:t>Р</a:t>
            </a:r>
            <a:r>
              <a:rPr sz="1499" b="1" spc="-15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В</a:t>
            </a:r>
            <a:r>
              <a:rPr sz="1499" b="1" spc="-145" dirty="0">
                <a:solidFill>
                  <a:prstClr val="black"/>
                </a:solidFill>
                <a:latin typeface="Tahoma"/>
                <a:cs typeface="Tahoma"/>
              </a:rPr>
              <a:t>Н</a:t>
            </a:r>
            <a:r>
              <a:rPr sz="1499" b="1" spc="-185" dirty="0">
                <a:solidFill>
                  <a:prstClr val="black"/>
                </a:solidFill>
                <a:latin typeface="Tahoma"/>
                <a:cs typeface="Tahoma"/>
              </a:rPr>
              <a:t>Ы</a:t>
            </a:r>
            <a:r>
              <a:rPr sz="1499" b="1" spc="-95" dirty="0">
                <a:solidFill>
                  <a:prstClr val="black"/>
                </a:solidFill>
                <a:latin typeface="Tahoma"/>
                <a:cs typeface="Tahoma"/>
              </a:rPr>
              <a:t>Е  </a:t>
            </a:r>
            <a:r>
              <a:rPr sz="1499" b="1" spc="-185" dirty="0">
                <a:solidFill>
                  <a:prstClr val="black"/>
                </a:solidFill>
                <a:latin typeface="Tahoma"/>
                <a:cs typeface="Tahoma"/>
              </a:rPr>
              <a:t>КЛУБЫ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19623" y="3585482"/>
            <a:ext cx="2304717" cy="483031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867063" marR="5078" indent="-855002" defTabSz="914034">
              <a:spcBef>
                <a:spcPts val="100"/>
              </a:spcBef>
            </a:pPr>
            <a:r>
              <a:rPr sz="1499" b="1" spc="-150" dirty="0">
                <a:solidFill>
                  <a:prstClr val="black"/>
                </a:solidFill>
                <a:latin typeface="Tahoma"/>
                <a:cs typeface="Tahoma"/>
              </a:rPr>
              <a:t>ПЕРВИЧНЫЕ</a:t>
            </a:r>
            <a:r>
              <a:rPr sz="1499" b="1" spc="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120" dirty="0">
                <a:solidFill>
                  <a:prstClr val="black"/>
                </a:solidFill>
                <a:latin typeface="Tahoma"/>
                <a:cs typeface="Tahoma"/>
              </a:rPr>
              <a:t>ОТДЕЛЕНИЯ </a:t>
            </a:r>
            <a:r>
              <a:rPr sz="1499" b="1" spc="-4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35" dirty="0">
                <a:solidFill>
                  <a:prstClr val="black"/>
                </a:solidFill>
                <a:latin typeface="Tahoma"/>
                <a:cs typeface="Tahoma"/>
              </a:rPr>
              <a:t>РДДМ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414" y="6789107"/>
            <a:ext cx="1593181" cy="48239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236126" marR="5078" indent="-224064" defTabSz="914034">
              <a:spcBef>
                <a:spcPts val="100"/>
              </a:spcBef>
            </a:pPr>
            <a:r>
              <a:rPr sz="1499" b="1" spc="-50" dirty="0">
                <a:solidFill>
                  <a:prstClr val="black"/>
                </a:solidFill>
                <a:latin typeface="Tahoma"/>
                <a:cs typeface="Tahoma"/>
              </a:rPr>
              <a:t>Ц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145" dirty="0">
                <a:solidFill>
                  <a:prstClr val="black"/>
                </a:solidFill>
                <a:latin typeface="Tahoma"/>
                <a:cs typeface="Tahoma"/>
              </a:rPr>
              <a:t>Н</a:t>
            </a:r>
            <a:r>
              <a:rPr sz="1499" b="1" spc="-310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65" dirty="0">
                <a:solidFill>
                  <a:prstClr val="black"/>
                </a:solidFill>
                <a:latin typeface="Tahoma"/>
                <a:cs typeface="Tahoma"/>
              </a:rPr>
              <a:t>Р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Ы</a:t>
            </a:r>
            <a:r>
              <a:rPr sz="1499" b="1" spc="-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60" dirty="0">
                <a:solidFill>
                  <a:prstClr val="black"/>
                </a:solidFill>
                <a:latin typeface="Tahoma"/>
                <a:cs typeface="Tahoma"/>
              </a:rPr>
              <a:t>Д</a:t>
            </a:r>
            <a:r>
              <a:rPr sz="1499" b="1" spc="-204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360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95" dirty="0">
                <a:solidFill>
                  <a:prstClr val="black"/>
                </a:solidFill>
                <a:latin typeface="Tahoma"/>
                <a:cs typeface="Tahoma"/>
              </a:rPr>
              <a:t>С</a:t>
            </a:r>
            <a:r>
              <a:rPr sz="1499" b="1" spc="-180" dirty="0">
                <a:solidFill>
                  <a:prstClr val="black"/>
                </a:solidFill>
                <a:latin typeface="Tahoma"/>
                <a:cs typeface="Tahoma"/>
              </a:rPr>
              <a:t>К</a:t>
            </a:r>
            <a:r>
              <a:rPr sz="1499" b="1" spc="-195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sz="1499" b="1" spc="-5" dirty="0">
                <a:solidFill>
                  <a:prstClr val="black"/>
                </a:solidFill>
                <a:latin typeface="Tahoma"/>
                <a:cs typeface="Tahoma"/>
              </a:rPr>
              <a:t>Х  </a:t>
            </a:r>
            <a:r>
              <a:rPr sz="1499" b="1" spc="-135" dirty="0">
                <a:solidFill>
                  <a:prstClr val="black"/>
                </a:solidFill>
                <a:latin typeface="Tahoma"/>
                <a:cs typeface="Tahoma"/>
              </a:rPr>
              <a:t>ИНИЦИАТИВ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07533" y="6789107"/>
            <a:ext cx="1466869" cy="48239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443687" marR="5078" indent="-431627" defTabSz="914034">
              <a:spcBef>
                <a:spcPts val="100"/>
              </a:spcBef>
            </a:pPr>
            <a:r>
              <a:rPr sz="1499" b="1" spc="-190" dirty="0">
                <a:solidFill>
                  <a:prstClr val="black"/>
                </a:solidFill>
                <a:latin typeface="Tahoma"/>
                <a:cs typeface="Tahoma"/>
              </a:rPr>
              <a:t>Р</a:t>
            </a:r>
            <a:r>
              <a:rPr sz="1499" b="1" spc="60" dirty="0">
                <a:solidFill>
                  <a:prstClr val="black"/>
                </a:solidFill>
                <a:latin typeface="Tahoma"/>
                <a:cs typeface="Tahoma"/>
              </a:rPr>
              <a:t>О</a:t>
            </a:r>
            <a:r>
              <a:rPr sz="1499" b="1" spc="-40" dirty="0">
                <a:solidFill>
                  <a:prstClr val="black"/>
                </a:solidFill>
                <a:latin typeface="Tahoma"/>
                <a:cs typeface="Tahoma"/>
              </a:rPr>
              <a:t>Д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sz="1499" b="1" spc="-335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8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Л</a:t>
            </a:r>
            <a:r>
              <a:rPr sz="1499" b="1" spc="-204" dirty="0">
                <a:solidFill>
                  <a:prstClr val="black"/>
                </a:solidFill>
                <a:latin typeface="Tahoma"/>
                <a:cs typeface="Tahoma"/>
              </a:rPr>
              <a:t>Ь</a:t>
            </a:r>
            <a:r>
              <a:rPr sz="1499" b="1" spc="120" dirty="0">
                <a:solidFill>
                  <a:prstClr val="black"/>
                </a:solidFill>
                <a:latin typeface="Tahoma"/>
                <a:cs typeface="Tahoma"/>
              </a:rPr>
              <a:t>С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К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sz="1499" b="1" spc="-80" dirty="0">
                <a:solidFill>
                  <a:prstClr val="black"/>
                </a:solidFill>
                <a:latin typeface="Tahoma"/>
                <a:cs typeface="Tahoma"/>
              </a:rPr>
              <a:t>Й  </a:t>
            </a:r>
            <a:r>
              <a:rPr sz="1499" b="1" spc="-100" dirty="0">
                <a:solidFill>
                  <a:prstClr val="black"/>
                </a:solidFill>
                <a:latin typeface="Tahoma"/>
                <a:cs typeface="Tahoma"/>
              </a:rPr>
              <a:t>СОВЕТ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8338" y="6789107"/>
            <a:ext cx="2477365" cy="48239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926729" marR="5078" indent="-914669" defTabSz="914034">
              <a:spcBef>
                <a:spcPts val="100"/>
              </a:spcBef>
            </a:pPr>
            <a:r>
              <a:rPr sz="1499" b="1" spc="-125" dirty="0">
                <a:solidFill>
                  <a:prstClr val="black"/>
                </a:solidFill>
                <a:latin typeface="Tahoma"/>
                <a:cs typeface="Tahoma"/>
              </a:rPr>
              <a:t>ВОЕННО-ПАТРИОТИЧЕСКИЕ </a:t>
            </a:r>
            <a:r>
              <a:rPr sz="1499" b="1" spc="-4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160" dirty="0">
                <a:solidFill>
                  <a:prstClr val="black"/>
                </a:solidFill>
                <a:latin typeface="Tahoma"/>
                <a:cs typeface="Tahoma"/>
              </a:rPr>
              <a:t>КЛУБЫ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66544" y="6776922"/>
            <a:ext cx="1438941" cy="507152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46626" marR="5078" indent="-134566" defTabSz="914034">
              <a:lnSpc>
                <a:spcPct val="105300"/>
              </a:lnSpc>
              <a:spcBef>
                <a:spcPts val="100"/>
              </a:spcBef>
            </a:pPr>
            <a:r>
              <a:rPr sz="1499" b="1" spc="-35" dirty="0">
                <a:solidFill>
                  <a:prstClr val="black"/>
                </a:solidFill>
                <a:latin typeface="Tahoma"/>
                <a:cs typeface="Tahoma"/>
              </a:rPr>
              <a:t>М</a:t>
            </a:r>
            <a:r>
              <a:rPr sz="1499" b="1" spc="-18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40" dirty="0">
                <a:solidFill>
                  <a:prstClr val="black"/>
                </a:solidFill>
                <a:latin typeface="Tahoma"/>
                <a:cs typeface="Tahoma"/>
              </a:rPr>
              <a:t>Д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sz="1499" b="1" spc="80" dirty="0">
                <a:solidFill>
                  <a:prstClr val="black"/>
                </a:solidFill>
                <a:latin typeface="Tahoma"/>
                <a:cs typeface="Tahoma"/>
              </a:rPr>
              <a:t>А</a:t>
            </a:r>
            <a:r>
              <a:rPr sz="1499" b="1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99" b="1" spc="-75" dirty="0">
                <a:solidFill>
                  <a:prstClr val="black"/>
                </a:solidFill>
                <a:latin typeface="Tahoma"/>
                <a:cs typeface="Tahoma"/>
              </a:rPr>
              <a:t>Ц</a:t>
            </a:r>
            <a:r>
              <a:rPr sz="1499" b="1" spc="-18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sz="1499" b="1" spc="-170" dirty="0">
                <a:solidFill>
                  <a:prstClr val="black"/>
                </a:solidFill>
                <a:latin typeface="Tahoma"/>
                <a:cs typeface="Tahoma"/>
              </a:rPr>
              <a:t>Н</a:t>
            </a:r>
            <a:r>
              <a:rPr sz="1499" b="1" spc="-335" dirty="0">
                <a:solidFill>
                  <a:prstClr val="black"/>
                </a:solidFill>
                <a:latin typeface="Tahoma"/>
                <a:cs typeface="Tahoma"/>
              </a:rPr>
              <a:t>Т</a:t>
            </a:r>
            <a:r>
              <a:rPr sz="1499" b="1" spc="-190" dirty="0">
                <a:solidFill>
                  <a:prstClr val="black"/>
                </a:solidFill>
                <a:latin typeface="Tahoma"/>
                <a:cs typeface="Tahoma"/>
              </a:rPr>
              <a:t>Р</a:t>
            </a:r>
            <a:r>
              <a:rPr sz="1499" b="1" spc="-95" dirty="0">
                <a:solidFill>
                  <a:prstClr val="black"/>
                </a:solidFill>
                <a:latin typeface="Tahoma"/>
                <a:cs typeface="Tahoma"/>
              </a:rPr>
              <a:t>Ы  </a:t>
            </a:r>
            <a:r>
              <a:rPr sz="1499" b="1" spc="-135" dirty="0">
                <a:solidFill>
                  <a:prstClr val="black"/>
                </a:solidFill>
                <a:latin typeface="Tahoma"/>
                <a:cs typeface="Tahoma"/>
              </a:rPr>
              <a:t>КИНОКЛУБЫ</a:t>
            </a:r>
            <a:endParaRPr sz="1499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862777" y="4121335"/>
            <a:ext cx="2367556" cy="2584000"/>
            <a:chOff x="2978150" y="4137914"/>
            <a:chExt cx="2368550" cy="258508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55136" y="4491482"/>
              <a:ext cx="2091563" cy="22311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978150" y="4137914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5" h="1068704">
                  <a:moveTo>
                    <a:pt x="527176" y="0"/>
                  </a:moveTo>
                  <a:lnTo>
                    <a:pt x="458470" y="4445"/>
                  </a:lnTo>
                  <a:lnTo>
                    <a:pt x="392429" y="17652"/>
                  </a:lnTo>
                  <a:lnTo>
                    <a:pt x="329564" y="38735"/>
                  </a:lnTo>
                  <a:lnTo>
                    <a:pt x="270510" y="67437"/>
                  </a:lnTo>
                  <a:lnTo>
                    <a:pt x="215773" y="103124"/>
                  </a:lnTo>
                  <a:lnTo>
                    <a:pt x="165988" y="145034"/>
                  </a:lnTo>
                  <a:lnTo>
                    <a:pt x="121666" y="192786"/>
                  </a:lnTo>
                  <a:lnTo>
                    <a:pt x="83312" y="245872"/>
                  </a:lnTo>
                  <a:lnTo>
                    <a:pt x="51562" y="303530"/>
                  </a:lnTo>
                  <a:lnTo>
                    <a:pt x="26924" y="365379"/>
                  </a:lnTo>
                  <a:lnTo>
                    <a:pt x="9906" y="430783"/>
                  </a:lnTo>
                  <a:lnTo>
                    <a:pt x="1143" y="499110"/>
                  </a:lnTo>
                  <a:lnTo>
                    <a:pt x="0" y="534288"/>
                  </a:lnTo>
                  <a:lnTo>
                    <a:pt x="1143" y="569341"/>
                  </a:lnTo>
                  <a:lnTo>
                    <a:pt x="9906" y="637794"/>
                  </a:lnTo>
                  <a:lnTo>
                    <a:pt x="26924" y="703199"/>
                  </a:lnTo>
                  <a:lnTo>
                    <a:pt x="51562" y="764920"/>
                  </a:lnTo>
                  <a:lnTo>
                    <a:pt x="83312" y="822706"/>
                  </a:lnTo>
                  <a:lnTo>
                    <a:pt x="121666" y="875664"/>
                  </a:lnTo>
                  <a:lnTo>
                    <a:pt x="165988" y="923544"/>
                  </a:lnTo>
                  <a:lnTo>
                    <a:pt x="215773" y="965454"/>
                  </a:lnTo>
                  <a:lnTo>
                    <a:pt x="270510" y="1001141"/>
                  </a:lnTo>
                  <a:lnTo>
                    <a:pt x="329564" y="1029716"/>
                  </a:lnTo>
                  <a:lnTo>
                    <a:pt x="392429" y="1050925"/>
                  </a:lnTo>
                  <a:lnTo>
                    <a:pt x="458470" y="1064006"/>
                  </a:lnTo>
                  <a:lnTo>
                    <a:pt x="527176" y="1068577"/>
                  </a:lnTo>
                  <a:lnTo>
                    <a:pt x="561848" y="1067435"/>
                  </a:lnTo>
                  <a:lnTo>
                    <a:pt x="629285" y="1058545"/>
                  </a:lnTo>
                  <a:lnTo>
                    <a:pt x="693674" y="1041273"/>
                  </a:lnTo>
                  <a:lnTo>
                    <a:pt x="754761" y="1016381"/>
                  </a:lnTo>
                  <a:lnTo>
                    <a:pt x="811657" y="984123"/>
                  </a:lnTo>
                  <a:lnTo>
                    <a:pt x="863980" y="945261"/>
                  </a:lnTo>
                  <a:lnTo>
                    <a:pt x="911098" y="900302"/>
                  </a:lnTo>
                  <a:lnTo>
                    <a:pt x="952500" y="849757"/>
                  </a:lnTo>
                  <a:lnTo>
                    <a:pt x="987678" y="794385"/>
                  </a:lnTo>
                  <a:lnTo>
                    <a:pt x="1016000" y="734568"/>
                  </a:lnTo>
                  <a:lnTo>
                    <a:pt x="1036827" y="670813"/>
                  </a:lnTo>
                  <a:lnTo>
                    <a:pt x="1049782" y="603885"/>
                  </a:lnTo>
                  <a:lnTo>
                    <a:pt x="1054227" y="534288"/>
                  </a:lnTo>
                  <a:lnTo>
                    <a:pt x="1053084" y="499110"/>
                  </a:lnTo>
                  <a:lnTo>
                    <a:pt x="1044321" y="430783"/>
                  </a:lnTo>
                  <a:lnTo>
                    <a:pt x="1027302" y="365379"/>
                  </a:lnTo>
                  <a:lnTo>
                    <a:pt x="1002664" y="303530"/>
                  </a:lnTo>
                  <a:lnTo>
                    <a:pt x="970914" y="245872"/>
                  </a:lnTo>
                  <a:lnTo>
                    <a:pt x="932561" y="192786"/>
                  </a:lnTo>
                  <a:lnTo>
                    <a:pt x="888238" y="145034"/>
                  </a:lnTo>
                  <a:lnTo>
                    <a:pt x="838453" y="103124"/>
                  </a:lnTo>
                  <a:lnTo>
                    <a:pt x="783716" y="67437"/>
                  </a:lnTo>
                  <a:lnTo>
                    <a:pt x="724662" y="38735"/>
                  </a:lnTo>
                  <a:lnTo>
                    <a:pt x="661924" y="17652"/>
                  </a:lnTo>
                  <a:lnTo>
                    <a:pt x="595884" y="4445"/>
                  </a:lnTo>
                  <a:lnTo>
                    <a:pt x="527176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55263" y="4320908"/>
              <a:ext cx="560666" cy="702449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5279449" y="4136176"/>
            <a:ext cx="2467196" cy="2569401"/>
            <a:chOff x="5464175" y="4137914"/>
            <a:chExt cx="2331085" cy="2570480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8047" y="4483862"/>
              <a:ext cx="2076957" cy="222429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464175" y="4137914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4" h="1068704">
                  <a:moveTo>
                    <a:pt x="527176" y="0"/>
                  </a:moveTo>
                  <a:lnTo>
                    <a:pt x="458470" y="4445"/>
                  </a:lnTo>
                  <a:lnTo>
                    <a:pt x="392429" y="17652"/>
                  </a:lnTo>
                  <a:lnTo>
                    <a:pt x="329564" y="38735"/>
                  </a:lnTo>
                  <a:lnTo>
                    <a:pt x="270510" y="67437"/>
                  </a:lnTo>
                  <a:lnTo>
                    <a:pt x="215900" y="103124"/>
                  </a:lnTo>
                  <a:lnTo>
                    <a:pt x="165988" y="145034"/>
                  </a:lnTo>
                  <a:lnTo>
                    <a:pt x="121665" y="192786"/>
                  </a:lnTo>
                  <a:lnTo>
                    <a:pt x="83312" y="245872"/>
                  </a:lnTo>
                  <a:lnTo>
                    <a:pt x="51562" y="303530"/>
                  </a:lnTo>
                  <a:lnTo>
                    <a:pt x="26924" y="365379"/>
                  </a:lnTo>
                  <a:lnTo>
                    <a:pt x="9905" y="430783"/>
                  </a:lnTo>
                  <a:lnTo>
                    <a:pt x="1142" y="499110"/>
                  </a:lnTo>
                  <a:lnTo>
                    <a:pt x="0" y="534288"/>
                  </a:lnTo>
                  <a:lnTo>
                    <a:pt x="1142" y="569341"/>
                  </a:lnTo>
                  <a:lnTo>
                    <a:pt x="9905" y="637794"/>
                  </a:lnTo>
                  <a:lnTo>
                    <a:pt x="26924" y="703199"/>
                  </a:lnTo>
                  <a:lnTo>
                    <a:pt x="51562" y="764920"/>
                  </a:lnTo>
                  <a:lnTo>
                    <a:pt x="83312" y="822706"/>
                  </a:lnTo>
                  <a:lnTo>
                    <a:pt x="121665" y="875664"/>
                  </a:lnTo>
                  <a:lnTo>
                    <a:pt x="165988" y="923544"/>
                  </a:lnTo>
                  <a:lnTo>
                    <a:pt x="215900" y="965454"/>
                  </a:lnTo>
                  <a:lnTo>
                    <a:pt x="270510" y="1001141"/>
                  </a:lnTo>
                  <a:lnTo>
                    <a:pt x="329564" y="1029716"/>
                  </a:lnTo>
                  <a:lnTo>
                    <a:pt x="392429" y="1050925"/>
                  </a:lnTo>
                  <a:lnTo>
                    <a:pt x="458470" y="1064006"/>
                  </a:lnTo>
                  <a:lnTo>
                    <a:pt x="527176" y="1068577"/>
                  </a:lnTo>
                  <a:lnTo>
                    <a:pt x="561848" y="1067435"/>
                  </a:lnTo>
                  <a:lnTo>
                    <a:pt x="629285" y="1058545"/>
                  </a:lnTo>
                  <a:lnTo>
                    <a:pt x="693801" y="1041273"/>
                  </a:lnTo>
                  <a:lnTo>
                    <a:pt x="754761" y="1016381"/>
                  </a:lnTo>
                  <a:lnTo>
                    <a:pt x="811657" y="984123"/>
                  </a:lnTo>
                  <a:lnTo>
                    <a:pt x="863980" y="945261"/>
                  </a:lnTo>
                  <a:lnTo>
                    <a:pt x="911098" y="900302"/>
                  </a:lnTo>
                  <a:lnTo>
                    <a:pt x="952500" y="849757"/>
                  </a:lnTo>
                  <a:lnTo>
                    <a:pt x="987678" y="794385"/>
                  </a:lnTo>
                  <a:lnTo>
                    <a:pt x="1016000" y="734568"/>
                  </a:lnTo>
                  <a:lnTo>
                    <a:pt x="1036827" y="670813"/>
                  </a:lnTo>
                  <a:lnTo>
                    <a:pt x="1049781" y="603885"/>
                  </a:lnTo>
                  <a:lnTo>
                    <a:pt x="1054227" y="534288"/>
                  </a:lnTo>
                  <a:lnTo>
                    <a:pt x="1053083" y="499110"/>
                  </a:lnTo>
                  <a:lnTo>
                    <a:pt x="1044321" y="430783"/>
                  </a:lnTo>
                  <a:lnTo>
                    <a:pt x="1027429" y="365379"/>
                  </a:lnTo>
                  <a:lnTo>
                    <a:pt x="1002664" y="303530"/>
                  </a:lnTo>
                  <a:lnTo>
                    <a:pt x="970914" y="245872"/>
                  </a:lnTo>
                  <a:lnTo>
                    <a:pt x="932561" y="192786"/>
                  </a:lnTo>
                  <a:lnTo>
                    <a:pt x="888238" y="145034"/>
                  </a:lnTo>
                  <a:lnTo>
                    <a:pt x="838453" y="103124"/>
                  </a:lnTo>
                  <a:lnTo>
                    <a:pt x="783716" y="67437"/>
                  </a:lnTo>
                  <a:lnTo>
                    <a:pt x="724788" y="38735"/>
                  </a:lnTo>
                  <a:lnTo>
                    <a:pt x="661924" y="17652"/>
                  </a:lnTo>
                  <a:lnTo>
                    <a:pt x="595884" y="4445"/>
                  </a:lnTo>
                  <a:lnTo>
                    <a:pt x="527176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03570" y="4283824"/>
              <a:ext cx="679475" cy="777125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7793182" y="4136176"/>
            <a:ext cx="2431157" cy="2606850"/>
            <a:chOff x="8012810" y="4137914"/>
            <a:chExt cx="2239010" cy="2607945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09787" y="4523359"/>
              <a:ext cx="2041778" cy="222238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012810" y="4137914"/>
              <a:ext cx="1054735" cy="1068705"/>
            </a:xfrm>
            <a:custGeom>
              <a:avLst/>
              <a:gdLst/>
              <a:ahLst/>
              <a:cxnLst/>
              <a:rect l="l" t="t" r="r" b="b"/>
              <a:pathLst>
                <a:path w="1054734" h="1068704">
                  <a:moveTo>
                    <a:pt x="527050" y="0"/>
                  </a:moveTo>
                  <a:lnTo>
                    <a:pt x="458343" y="4445"/>
                  </a:lnTo>
                  <a:lnTo>
                    <a:pt x="392303" y="17652"/>
                  </a:lnTo>
                  <a:lnTo>
                    <a:pt x="329565" y="38735"/>
                  </a:lnTo>
                  <a:lnTo>
                    <a:pt x="270510" y="67437"/>
                  </a:lnTo>
                  <a:lnTo>
                    <a:pt x="215773" y="103124"/>
                  </a:lnTo>
                  <a:lnTo>
                    <a:pt x="165989" y="145034"/>
                  </a:lnTo>
                  <a:lnTo>
                    <a:pt x="121666" y="192786"/>
                  </a:lnTo>
                  <a:lnTo>
                    <a:pt x="83312" y="245872"/>
                  </a:lnTo>
                  <a:lnTo>
                    <a:pt x="51562" y="303530"/>
                  </a:lnTo>
                  <a:lnTo>
                    <a:pt x="26924" y="365379"/>
                  </a:lnTo>
                  <a:lnTo>
                    <a:pt x="9906" y="430783"/>
                  </a:lnTo>
                  <a:lnTo>
                    <a:pt x="1143" y="499110"/>
                  </a:lnTo>
                  <a:lnTo>
                    <a:pt x="0" y="534288"/>
                  </a:lnTo>
                  <a:lnTo>
                    <a:pt x="1143" y="569341"/>
                  </a:lnTo>
                  <a:lnTo>
                    <a:pt x="9906" y="637794"/>
                  </a:lnTo>
                  <a:lnTo>
                    <a:pt x="26924" y="703199"/>
                  </a:lnTo>
                  <a:lnTo>
                    <a:pt x="51562" y="764920"/>
                  </a:lnTo>
                  <a:lnTo>
                    <a:pt x="83312" y="822706"/>
                  </a:lnTo>
                  <a:lnTo>
                    <a:pt x="121666" y="875664"/>
                  </a:lnTo>
                  <a:lnTo>
                    <a:pt x="165989" y="923544"/>
                  </a:lnTo>
                  <a:lnTo>
                    <a:pt x="215773" y="965454"/>
                  </a:lnTo>
                  <a:lnTo>
                    <a:pt x="270510" y="1001141"/>
                  </a:lnTo>
                  <a:lnTo>
                    <a:pt x="329565" y="1029716"/>
                  </a:lnTo>
                  <a:lnTo>
                    <a:pt x="392303" y="1050925"/>
                  </a:lnTo>
                  <a:lnTo>
                    <a:pt x="458343" y="1064006"/>
                  </a:lnTo>
                  <a:lnTo>
                    <a:pt x="527050" y="1068577"/>
                  </a:lnTo>
                  <a:lnTo>
                    <a:pt x="561721" y="1067435"/>
                  </a:lnTo>
                  <a:lnTo>
                    <a:pt x="629158" y="1058545"/>
                  </a:lnTo>
                  <a:lnTo>
                    <a:pt x="693674" y="1041273"/>
                  </a:lnTo>
                  <a:lnTo>
                    <a:pt x="754761" y="1016381"/>
                  </a:lnTo>
                  <a:lnTo>
                    <a:pt x="811657" y="984123"/>
                  </a:lnTo>
                  <a:lnTo>
                    <a:pt x="863981" y="945261"/>
                  </a:lnTo>
                  <a:lnTo>
                    <a:pt x="911098" y="900302"/>
                  </a:lnTo>
                  <a:lnTo>
                    <a:pt x="952500" y="849757"/>
                  </a:lnTo>
                  <a:lnTo>
                    <a:pt x="987679" y="794385"/>
                  </a:lnTo>
                  <a:lnTo>
                    <a:pt x="1015873" y="734568"/>
                  </a:lnTo>
                  <a:lnTo>
                    <a:pt x="1036828" y="670813"/>
                  </a:lnTo>
                  <a:lnTo>
                    <a:pt x="1049782" y="603885"/>
                  </a:lnTo>
                  <a:lnTo>
                    <a:pt x="1054227" y="534288"/>
                  </a:lnTo>
                  <a:lnTo>
                    <a:pt x="1053084" y="499110"/>
                  </a:lnTo>
                  <a:lnTo>
                    <a:pt x="1044321" y="430783"/>
                  </a:lnTo>
                  <a:lnTo>
                    <a:pt x="1027303" y="365379"/>
                  </a:lnTo>
                  <a:lnTo>
                    <a:pt x="1002665" y="303530"/>
                  </a:lnTo>
                  <a:lnTo>
                    <a:pt x="970915" y="245872"/>
                  </a:lnTo>
                  <a:lnTo>
                    <a:pt x="932561" y="192786"/>
                  </a:lnTo>
                  <a:lnTo>
                    <a:pt x="888238" y="145034"/>
                  </a:lnTo>
                  <a:lnTo>
                    <a:pt x="838454" y="103124"/>
                  </a:lnTo>
                  <a:lnTo>
                    <a:pt x="783717" y="67437"/>
                  </a:lnTo>
                  <a:lnTo>
                    <a:pt x="724662" y="38735"/>
                  </a:lnTo>
                  <a:lnTo>
                    <a:pt x="661924" y="17652"/>
                  </a:lnTo>
                  <a:lnTo>
                    <a:pt x="595757" y="4445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09355" y="4362881"/>
              <a:ext cx="493826" cy="618439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3917069" y="92717"/>
            <a:ext cx="27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9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15198" b="20821"/>
          <a:stretch/>
        </p:blipFill>
        <p:spPr>
          <a:xfrm>
            <a:off x="74428" y="978195"/>
            <a:ext cx="10617385" cy="5348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71" y="39124"/>
            <a:ext cx="1033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Воспитание и профессиональная ориентация средствами учебного предмета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28" y="6488668"/>
            <a:ext cx="574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* - Из презентации </a:t>
            </a:r>
            <a:r>
              <a:rPr lang="ru-RU" i="1" dirty="0" err="1" smtClean="0"/>
              <a:t>Полосиной</a:t>
            </a:r>
            <a:r>
              <a:rPr lang="ru-RU" i="1" dirty="0" smtClean="0"/>
              <a:t> Натальи Владиславовны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56106" y="484311"/>
            <a:ext cx="885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Уважение  чужого труда, человека труда и др. </a:t>
            </a:r>
            <a:r>
              <a:rPr lang="ru-RU" dirty="0" err="1" smtClean="0"/>
              <a:t>Конкурентноспособность</a:t>
            </a:r>
            <a:r>
              <a:rPr lang="ru-RU" dirty="0" smtClean="0"/>
              <a:t>  на рынке труда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3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5_Simple Light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5690</TotalTime>
  <Words>4581</Words>
  <Application>Microsoft Office PowerPoint</Application>
  <PresentationFormat>Произвольный</PresentationFormat>
  <Paragraphs>897</Paragraphs>
  <Slides>73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73</vt:i4>
      </vt:variant>
    </vt:vector>
  </HeadingPairs>
  <TitlesOfParts>
    <vt:vector size="111" baseType="lpstr">
      <vt:lpstr>SimSun</vt:lpstr>
      <vt:lpstr>Arial</vt:lpstr>
      <vt:lpstr>Calibri</vt:lpstr>
      <vt:lpstr>Calibri Light</vt:lpstr>
      <vt:lpstr>Century Gothic</vt:lpstr>
      <vt:lpstr>Courier New</vt:lpstr>
      <vt:lpstr>FontAwesome</vt:lpstr>
      <vt:lpstr>Helvetica</vt:lpstr>
      <vt:lpstr>Lucida Sans Unicode</vt:lpstr>
      <vt:lpstr>Microsoft Sans Serif</vt:lpstr>
      <vt:lpstr>Open Sans Light</vt:lpstr>
      <vt:lpstr>Phenomena</vt:lpstr>
      <vt:lpstr>Phenomena Black</vt:lpstr>
      <vt:lpstr>Tahoma</vt:lpstr>
      <vt:lpstr>Times New Roman</vt:lpstr>
      <vt:lpstr>Verdana</vt:lpstr>
      <vt:lpstr>Wingdings 2</vt:lpstr>
      <vt:lpstr>Wingdings 3</vt:lpstr>
      <vt:lpstr>Тема Office</vt:lpstr>
      <vt:lpstr>1_Тема Office</vt:lpstr>
      <vt:lpstr>Simple Light</vt:lpstr>
      <vt:lpstr>2_Открытая</vt:lpstr>
      <vt:lpstr>1_Остин</vt:lpstr>
      <vt:lpstr>2_Остин</vt:lpstr>
      <vt:lpstr>6_Тема Office</vt:lpstr>
      <vt:lpstr>1_Simple Light</vt:lpstr>
      <vt:lpstr>3_Тема Office</vt:lpstr>
      <vt:lpstr>2_Simple Light</vt:lpstr>
      <vt:lpstr>3_Остин</vt:lpstr>
      <vt:lpstr>3_Simple Light</vt:lpstr>
      <vt:lpstr>4_Simple Light</vt:lpstr>
      <vt:lpstr>7_Simple Light</vt:lpstr>
      <vt:lpstr>4_Тема Office</vt:lpstr>
      <vt:lpstr>8_Simple Light</vt:lpstr>
      <vt:lpstr>9_Simple Light</vt:lpstr>
      <vt:lpstr>2_Тема Office</vt:lpstr>
      <vt:lpstr>Office Theme</vt:lpstr>
      <vt:lpstr>5_Simple Light</vt:lpstr>
      <vt:lpstr>Августовка организационно-методический семинар  отделений по естественнонаучным дисциплинам   и физике краевого учебно-методического объединения </vt:lpstr>
      <vt:lpstr>Презентация PowerPoint</vt:lpstr>
      <vt:lpstr>Презентация PowerPoint</vt:lpstr>
      <vt:lpstr>ВОСПИТАНИЕ – ГЛАВНЫЙ ПРИОРИТЕТ ГОСУДАРСТВЕННОЙ ПОЛИТИКИ В СФЕРЕ ОБРАЗОВАНИЯ </vt:lpstr>
      <vt:lpstr>ТРАДИЦИОННЫЕ РОССИЙСКИЕ ДУХОВНО-НРАВСТВЕННЫЕ ЦЕННОСТИ</vt:lpstr>
      <vt:lpstr>Презентация PowerPoint</vt:lpstr>
      <vt:lpstr>Презентация PowerPoint</vt:lpstr>
      <vt:lpstr>РАЗВИТИЕ ВОСПИТАТЕЛЬНОЙ СРЕДЫ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Объявления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форум педагогических работников и управленческих кадров общеобразовательных организаций, обеспечивающих функционирование центров «Точка роста»</dc:title>
  <dc:creator>АМР</dc:creator>
  <cp:lastModifiedBy>Черных А.С.</cp:lastModifiedBy>
  <cp:revision>646</cp:revision>
  <cp:lastPrinted>2023-06-13T05:25:05Z</cp:lastPrinted>
  <dcterms:created xsi:type="dcterms:W3CDTF">2022-11-09T09:39:13Z</dcterms:created>
  <dcterms:modified xsi:type="dcterms:W3CDTF">2024-08-26T07:00:50Z</dcterms:modified>
</cp:coreProperties>
</file>