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57" r:id="rId4"/>
    <p:sldId id="259" r:id="rId5"/>
    <p:sldId id="265" r:id="rId6"/>
    <p:sldId id="261" r:id="rId7"/>
    <p:sldId id="262" r:id="rId8"/>
    <p:sldId id="264" r:id="rId9"/>
    <p:sldId id="266" r:id="rId10"/>
    <p:sldId id="267" r:id="rId11"/>
    <p:sldId id="279" r:id="rId12"/>
    <p:sldId id="263" r:id="rId13"/>
    <p:sldId id="268" r:id="rId14"/>
    <p:sldId id="273" r:id="rId15"/>
    <p:sldId id="278" r:id="rId16"/>
    <p:sldId id="270" r:id="rId17"/>
    <p:sldId id="272" r:id="rId18"/>
    <p:sldId id="269" r:id="rId19"/>
    <p:sldId id="271" r:id="rId20"/>
    <p:sldId id="260" r:id="rId21"/>
    <p:sldId id="275" r:id="rId22"/>
    <p:sldId id="27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569F-993C-45BD-BD81-5DFF13B24B07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577D-89AA-477E-B9F1-78194DD9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10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569F-993C-45BD-BD81-5DFF13B24B07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577D-89AA-477E-B9F1-78194DD9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758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569F-993C-45BD-BD81-5DFF13B24B07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577D-89AA-477E-B9F1-78194DD9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81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569F-993C-45BD-BD81-5DFF13B24B07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577D-89AA-477E-B9F1-78194DD9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933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977" y="1035181"/>
            <a:ext cx="905406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8977" y="3914906"/>
            <a:ext cx="905406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4140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569F-993C-45BD-BD81-5DFF13B24B07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577D-89AA-477E-B9F1-78194DD9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436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4775" y="1825625"/>
            <a:ext cx="567502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4004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569F-993C-45BD-BD81-5DFF13B24B07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577D-89AA-477E-B9F1-78194DD9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034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569F-993C-45BD-BD81-5DFF13B24B07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577D-89AA-477E-B9F1-78194DD9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992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569F-993C-45BD-BD81-5DFF13B24B07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577D-89AA-477E-B9F1-78194DD9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17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569F-993C-45BD-BD81-5DFF13B24B07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577D-89AA-477E-B9F1-78194DD9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85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569F-993C-45BD-BD81-5DFF13B24B07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577D-89AA-477E-B9F1-78194DD9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31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0569F-993C-45BD-BD81-5DFF13B24B07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3577D-89AA-477E-B9F1-78194DD9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641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775" y="365125"/>
            <a:ext cx="114674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contourW="12700" prstMaterial="softEdge">
              <a:bevelT w="38100" h="38100"/>
              <a:contourClr>
                <a:srgbClr val="504F27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4775" y="1825625"/>
            <a:ext cx="11467474" cy="4665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0569F-993C-45BD-BD81-5DFF13B24B07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3577D-89AA-477E-B9F1-78194DD95E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26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ics.livejournal.com/muamuk/pic/000tkqc4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commons.wikimedia.org/wiki/File:Motherhood_Medal2.JPG?uselang=ru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gotonature.ru/uploads/posts/2016-09/1474347932_baku.jpg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hyperlink" Target="https://gotonature.ru/uploads/posts/2016-09/1474347974_monreal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allmonarchs.net/pmwiki/uploads/%d0%9f%d1%80%d0%b0%d0%b2%d0%b8%d1%82%d0%b5%d0%bb%d0%b8/%d0%93%d0%b5%d0%bd%d1%80%d0%b8%d1%85IV%d0%9a%d0%be%d1%80%d0%be%d0%bb%d1%8c%d0%a4%d1%80%d0%b0%d0%bd%d1%86%d0%b8%d0%b8/henri_iv.jpg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http://www.playcast.ru/uploads/2015/11/28/16074646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 l="5137" t="6339" r="11093" b="7541"/>
          <a:stretch>
            <a:fillRect/>
          </a:stretch>
        </p:blipFill>
        <p:spPr bwMode="auto">
          <a:xfrm>
            <a:off x="2293495" y="1109273"/>
            <a:ext cx="7600013" cy="35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3" name="AutoShape 9" descr="http://www.islam.ru/sites/default/files/azazaz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43398" y="4856813"/>
            <a:ext cx="755504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Зиппа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Светлана Александровна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учитель географии МБОУ «Гимназия №40»,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классный руководитель 10 Б класса.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62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kz.u-f-l.net/images/content/mom_lov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638269" y="1169233"/>
            <a:ext cx="7734923" cy="1292662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 многих странах сохранились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народные традиции и обычаи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празднования Дня матери. Например, американцы прикалывают к одежде гвоздики, при этом белый невинный цветок выбирают те, чьих матерей уже нет в живых, таким образом они чтят их светлую память.</a:t>
            </a:r>
          </a:p>
        </p:txBody>
      </p:sp>
      <p:pic>
        <p:nvPicPr>
          <p:cNvPr id="4" name="Picture 5" descr="http://idea-ufa.ru/images/cms/admin/gvozdika-krasnaya222.png"/>
          <p:cNvPicPr>
            <a:picLocks noChangeAspect="1" noChangeArrowheads="1"/>
          </p:cNvPicPr>
          <p:nvPr/>
        </p:nvPicPr>
        <p:blipFill>
          <a:blip r:embed="rId2" cstate="print"/>
          <a:srcRect l="18686" t="1885" r="17703" b="19661"/>
          <a:stretch>
            <a:fillRect/>
          </a:stretch>
        </p:blipFill>
        <p:spPr bwMode="auto">
          <a:xfrm>
            <a:off x="1454063" y="1229194"/>
            <a:ext cx="1171499" cy="16335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45770" y="2698230"/>
            <a:ext cx="3297837" cy="2308324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Финны возлагают цветы к памятнику Матери-работницы, расположенному в Хельсинки.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Примечательно, что этот памятник был установлен также в День матери в 1996 году.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5603" name="Picture 3" descr="https://pics.livejournal.com/muamuk/pic/000tkqc4/s640x48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3357" y="2608290"/>
            <a:ext cx="370257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81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8977" y="1244184"/>
            <a:ext cx="873926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 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Швеции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волонтёры Красного Креста продают красные пластиковые цветы. Деньги, вырученные за них, направляются нуждающимся матерям.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8977" y="2353455"/>
            <a:ext cx="8769246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Эфиопии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День матери празднуют три дня в конце сезона дождей. Традиционно здесь готовят мясной суп, ингредиенты для которого приносят дети. Девочки несут специи, приправы, овощи и сыр, а мальчики — баранину или телятину.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8937" y="3657600"/>
            <a:ext cx="866431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Бельгии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 дарят мамам небольшие подарки. А мужчины покупают жёнам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круассаны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 другую выпечку.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8938" y="4631961"/>
            <a:ext cx="866431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Эстонцы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приветствуют материей вывешенными на улицах городов флагами.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81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kz.u-f-l.net/images/content/mom_lov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77718" y="1289154"/>
            <a:ext cx="527653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День матери в современной России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53849" y="1783831"/>
            <a:ext cx="8559383" cy="2031325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Инициатива создания праздника в Российской Федерации исходила от Комитета Государственной Думы по делам женщин, семьи и молодежи. С полезным предложением учредить День матери выступила председатель Комитета — Алевтина Викторовна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Апарина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Приказ об учреждении в России Дня матери был подписан 30 января 1988 года Борисом Ельциным, занимающим в то время пост президента страны. Дата празднования была назначена на последнее воскресенье ноября.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2293494" y="4013776"/>
            <a:ext cx="7495082" cy="9541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 праздника — поддержать традиции бережного отношения к женщине, закрепить семейные устои, особо отметить значение в нашей жизни главного человека </a:t>
            </a:r>
            <a:r>
              <a:rPr lang="ru-RU" dirty="0" smtClean="0">
                <a:solidFill>
                  <a:srgbClr val="002060"/>
                </a:solidFill>
              </a:rPr>
              <a:t>— 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матери.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1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kz.u-f-l.net/images/content/mom_lov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31370" y="1514007"/>
            <a:ext cx="4646951" cy="341632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октября 1988 года в обычной советской школе города Баку впервые отметили День матери.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Учительница русского языка и литературы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Эльмира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Джавадовна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её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 «В» класс провели праздничное мероприятие для мам и бабушек учеников.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Эта добрая традиция была подхвачена многими школами и детсадами страны. Так праздник приобрел всенародные масштабы.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://pobeda26.ru/assets/img/oFsu-5VNBvo.jpg"/>
          <p:cNvPicPr>
            <a:picLocks noChangeAspect="1" noChangeArrowheads="1"/>
          </p:cNvPicPr>
          <p:nvPr/>
        </p:nvPicPr>
        <p:blipFill>
          <a:blip r:embed="rId2"/>
          <a:srcRect l="15011" t="17790" r="22533"/>
          <a:stretch>
            <a:fillRect/>
          </a:stretch>
        </p:blipFill>
        <p:spPr bwMode="auto">
          <a:xfrm>
            <a:off x="1918741" y="1414087"/>
            <a:ext cx="3492708" cy="3783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81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queenofstyle.ru/wp-content/uploads/2018/11/LA8733S_b-e1541763709786.jpg"/>
          <p:cNvPicPr>
            <a:picLocks noChangeAspect="1" noChangeArrowheads="1"/>
          </p:cNvPicPr>
          <p:nvPr/>
        </p:nvPicPr>
        <p:blipFill>
          <a:blip r:embed="rId2"/>
          <a:srcRect l="16061" t="4747" r="18533" b="9433"/>
          <a:stretch>
            <a:fillRect/>
          </a:stretch>
        </p:blipFill>
        <p:spPr bwMode="auto">
          <a:xfrm>
            <a:off x="3815153" y="1558977"/>
            <a:ext cx="4174603" cy="352268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23672" y="1229193"/>
            <a:ext cx="809468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Незабудка и мишка являются основными символами праздника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443397" y="5033586"/>
            <a:ext cx="748009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Незабудка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цветок, который, по легенде, обладает даром напоминать о самых дорогих людях.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1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800000" flipV="1">
            <a:off x="1499015" y="678315"/>
            <a:ext cx="960869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России День матери празднуется на официальном уровне всего 20 лет.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Однако ещё в 1944 году для многодетных матерей учредили:</a:t>
            </a:r>
          </a:p>
        </p:txBody>
      </p:sp>
      <p:pic>
        <p:nvPicPr>
          <p:cNvPr id="7" name="Рисунок 6" descr="Motherhood Medal2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0899" y="1394086"/>
            <a:ext cx="1918742" cy="229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орден материнская сла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9462" y="1364105"/>
            <a:ext cx="2023672" cy="229349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flipH="1">
            <a:off x="8559382" y="3762531"/>
            <a:ext cx="187377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Орден «Материнская слава» — за воспитание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7−9 детей.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 rot="10800000" flipH="1" flipV="1">
            <a:off x="6325849" y="3829500"/>
            <a:ext cx="1903751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медаль Материнства — она давалась за воспитание 5−6 детей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Picture 9" descr="https://i05.fotocdn.net/s22/149/public_pin_m/425/25459201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4223" y="1184223"/>
            <a:ext cx="4916773" cy="494675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91528" y="1274164"/>
            <a:ext cx="794479" cy="1648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81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3810" y="1184223"/>
            <a:ext cx="8634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России ежегодно проводят акцию под названием «Мама, я тебя люблю». Дети самостоятельно делают праздничные открытки, пишут поздравления, чтобы подарить матери.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ttps://albumcards.ru/wp-content/uploads/mdBe10csQm2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8722" y="2233532"/>
            <a:ext cx="3552668" cy="3297838"/>
          </a:xfrm>
          <a:prstGeom prst="rect">
            <a:avLst/>
          </a:prstGeom>
          <a:noFill/>
        </p:spPr>
      </p:pic>
      <p:pic>
        <p:nvPicPr>
          <p:cNvPr id="29700" name="Picture 4" descr="https://pozdravka.com/_ph/123/551030384.jpg"/>
          <p:cNvPicPr>
            <a:picLocks noChangeAspect="1" noChangeArrowheads="1"/>
          </p:cNvPicPr>
          <p:nvPr/>
        </p:nvPicPr>
        <p:blipFill>
          <a:blip r:embed="rId3" cstate="print"/>
          <a:srcRect l="49787"/>
          <a:stretch>
            <a:fillRect/>
          </a:stretch>
        </p:blipFill>
        <p:spPr bwMode="auto">
          <a:xfrm>
            <a:off x="6026046" y="2188564"/>
            <a:ext cx="3702571" cy="3297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81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curious-world.ru/images/content/world/11-2015/mutter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721" y="2173573"/>
            <a:ext cx="2517392" cy="30879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87974" y="1267992"/>
            <a:ext cx="575698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Памятник материнству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01785" y="5261548"/>
            <a:ext cx="2578308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г. Зеленоград</a:t>
            </a:r>
            <a:endParaRPr lang="ru-RU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 descr="https://curious-world.ru/images/content/world/11-2015/mutter/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5387" y="2068643"/>
            <a:ext cx="2527983" cy="31329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00013" y="5081666"/>
            <a:ext cx="248836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Кореновск, Краснодарский край</a:t>
            </a:r>
            <a:endParaRPr lang="ru-RU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6" descr="Памятник матери в Тюмени"/>
          <p:cNvPicPr>
            <a:picLocks noChangeAspect="1" noChangeArrowheads="1"/>
          </p:cNvPicPr>
          <p:nvPr/>
        </p:nvPicPr>
        <p:blipFill>
          <a:blip r:embed="rId4"/>
          <a:srcRect l="12069" r="19204"/>
          <a:stretch>
            <a:fillRect/>
          </a:stretch>
        </p:blipFill>
        <p:spPr bwMode="auto">
          <a:xfrm>
            <a:off x="2038663" y="2053652"/>
            <a:ext cx="2653258" cy="325286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68643" y="5141626"/>
            <a:ext cx="262327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Тюмень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1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curious-world.ru/images/content/world/11-2015/mutter/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8759" y="1304144"/>
            <a:ext cx="2833142" cy="34627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V="1">
            <a:off x="1873765" y="4478158"/>
            <a:ext cx="2818151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г. Кемерово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24" name="Picture 4" descr="https://curious-world.ru/images/content/world/11-2015/mutter/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2543" y="1274164"/>
            <a:ext cx="2977353" cy="317791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10800000" flipV="1">
            <a:off x="4781858" y="4456693"/>
            <a:ext cx="301302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г. Видное, Московская область</a:t>
            </a:r>
            <a:endParaRPr lang="ru-RU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6" name="Picture 6" descr="https://curious-world.ru/images/content/world/11-2015/mutter/12.jpg"/>
          <p:cNvPicPr>
            <a:picLocks noChangeAspect="1" noChangeArrowheads="1"/>
          </p:cNvPicPr>
          <p:nvPr/>
        </p:nvPicPr>
        <p:blipFill>
          <a:blip r:embed="rId4"/>
          <a:srcRect l="48376" r="11512" b="6250"/>
          <a:stretch>
            <a:fillRect/>
          </a:stretch>
        </p:blipFill>
        <p:spPr bwMode="auto">
          <a:xfrm>
            <a:off x="7910627" y="1184223"/>
            <a:ext cx="2672427" cy="341775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flipH="1">
            <a:off x="7929797" y="4452079"/>
            <a:ext cx="2623278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Калуга</a:t>
            </a:r>
            <a:endParaRPr lang="ru-RU" sz="1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1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Памятник матери в Баку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3889" y="1454047"/>
            <a:ext cx="4209571" cy="35717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1813809" y="4818500"/>
            <a:ext cx="412229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Азербайджан, Баку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 descr="Памятник матери в Монреале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986" y="1439056"/>
            <a:ext cx="4152275" cy="36575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71016" y="4781862"/>
            <a:ext cx="418225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Канада, Монреаль</a:t>
            </a: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1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2.infourok.ru/uploads/ex/0d66/0005b2b5-d33a032e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8644" y="1199484"/>
            <a:ext cx="8214608" cy="445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81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ekaraganda.kz/foto/1cb1664d9d5b626ce67be74d4f00c3d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3712" y="1124262"/>
            <a:ext cx="8034728" cy="464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81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AutoShape 6" descr="http://vahnenko.ucoz.net/graffiti/NOVOCTI/NOYABR/Den_Materi.png1352560063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 descr="http://axarlak.ru/up/news/article/170908_867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8682" y="1124262"/>
            <a:ext cx="7914807" cy="461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081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pozdravka.com/_ph/123/3481552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8604" y="1229193"/>
            <a:ext cx="7982366" cy="4317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81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1214203"/>
            <a:ext cx="788482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День матери в истории и культуре разных стран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61548" y="2128604"/>
            <a:ext cx="4796851" cy="255215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Почитание матерей много веков назад существовало еще в </a:t>
            </a:r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Древней Греции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Жители этой сказочной страны поклонялись в один из весенних дней Гее — матери всех богов.</a:t>
            </a:r>
            <a:r>
              <a:rPr lang="ru-RU" dirty="0" smtClean="0"/>
              <a:t>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Гея - мать всего, что живет и растет на ней, а также мать Неба, Моря, титанов и гигантов.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Она хранительница древней мудрости, судьбы и законов.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geya (200x147, 12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2143" y="2113612"/>
            <a:ext cx="2649720" cy="2593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81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91529" y="1289154"/>
            <a:ext cx="4961744" cy="584775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Римляне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посвящали 3 дня в марте (с 22 по 25) другой богине — восточной Кибеле. 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Статуя богини Кибелы в Мадриде. (400x309, 63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1780" y="1394084"/>
            <a:ext cx="3585883" cy="335779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21508" y="1978702"/>
            <a:ext cx="4916774" cy="2862322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Одно из ее имен — Великая мать богов. Она — владычица гор, лесов и зверей, регулирующая их неиссякаемое плодородие.</a:t>
            </a:r>
            <a:b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Кибела обычно изображается едущей на золотой колеснице (символ земли), в окружении диких львов и пантер, которые символизируют природную энергию, или сидящей на троне, окружённом львами. Зубчатая в виде башни корона Кибелы была ее атрибутом в качестве покровительницы и хранительницы благосостояния городов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81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kz.u-f-l.net/images/content/mom_lov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https://drevniebogi.ru/wp-content/uploads/2016/02/brigit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4484" y="1274164"/>
            <a:ext cx="3180358" cy="40473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6716" y="1289154"/>
            <a:ext cx="4961743" cy="3847207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sz="16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Бриджит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— высокочтимая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кельтская богиня.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Ее имя означает «яркая», «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яркая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стрела» или «сильнейшая».</a:t>
            </a:r>
          </a:p>
          <a:p>
            <a:pPr algn="just"/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Бриджит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известна, как тройная богиня пламени, которая помогает нам очищаться этими языками пламени. Она повышает рождаемость, творческие способности и содействует исцелению.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 «тройной богиней» понимаются три различные личности или сущности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Бриджит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как если бы она была тремя разными людьми, у каждого из которых имеются определенные обязанности и специфика.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81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kz.u-f-l.net/images/content/mom_lov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21704" y="1394085"/>
            <a:ext cx="4781863" cy="341632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Англии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еще в далеком 17 веке было принято отмечать Мамино воскресение, провозглашенное королем Генрихом III. В каждое второе воскресенье Великого поста упорхнувшие из семейного гнезда дети, работающие в богатых домах, должны были навещать родителей с подарками и гостинцами, купленными на заработанные самостоятельно деньги. В честь материнского праздника работодатели предоставляли всем желающим законный выходной день.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AutoShape 6" descr="Генрих IV. ">
            <a:hlinkClick r:id="rId2" tooltip="Генрих IV. "/>
          </p:cNvPr>
          <p:cNvSpPr>
            <a:spLocks noChangeAspect="1" noChangeArrowheads="1"/>
          </p:cNvSpPr>
          <p:nvPr/>
        </p:nvSpPr>
        <p:spPr bwMode="auto">
          <a:xfrm>
            <a:off x="59356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8981" y="1322961"/>
            <a:ext cx="285750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081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kz.u-f-l.net/images/content/mom_lov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26242" y="1768840"/>
            <a:ext cx="4347148" cy="2554545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Америке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существует своя история появления трогательного праздника.</a:t>
            </a:r>
            <a:endParaRPr 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Его основательницей считается Джулия Уорд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Хоу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опубликовавшая в 1870 году Прокламацию Дня матери. К сожалению, всеобщей поддержки ее инициатива не получила. Скорее всего, причина этого была в том, что Джулия позиционировала роль матери только в качестве борца за мир.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https://mypoeticside.com/wp-content/uploads/gallery-images/d6ec10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7361" y="1618939"/>
            <a:ext cx="3809039" cy="32078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81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kz.u-f-l.net/images/content/mom_lov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486401" y="1499017"/>
            <a:ext cx="4197246" cy="313932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1907 году американка Анна Джарвис из Филадельфии предложила один день в году чествовать матерей. 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Спустя пару лет штат Виргиния первый признал День матери официальным праздником. 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с 1914 года второе воскресенье мая стало национальным праздником в честь всех матерей Америки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1506" name="Picture 2" descr="https://i.pinimg.com/736x/1a/1e/65/1a1e65e38e5d4c7a873a3701725a7924--an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0806" y="1499016"/>
            <a:ext cx="3275772" cy="3147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81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https://kz.u-f-l.net/images/content/mom_lov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843790" y="1226640"/>
            <a:ext cx="8469443" cy="3693319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Сегодня День матери отмечается практически по всех странах мира, но в разное время.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США, Украина, Эстония, Мальта, Кипр, Дания, Финляндия, Германия, Италия, Турция, Австралия, Япония, Бельгия, Бразилия отмечают его во второе воскресенье мая.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 последнее майское воскресенье его отмечают во Франции и Швеции,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 Англии — 22 марта.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в Польше с подарками и цветами к мамам приходят 26 мая.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Белоруссии этот праздник приходится на 14 октября.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Грузии его празднуют 3 марта.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Армении 7 апреля.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Казахстане — в третье воскресенье сентября.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 Киргизии — в третье воскресенье мая.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0816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 5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ма 4" id="{A4F760BA-9E08-4BFF-95FF-B8795A1E3110}" vid="{E2564C54-A09C-4E57-85F4-60A5E616A9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 5</Template>
  <TotalTime>634</TotalTime>
  <Words>389</Words>
  <Application>Microsoft Office PowerPoint</Application>
  <PresentationFormat>Произвольный</PresentationFormat>
  <Paragraphs>61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ма 5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мамы</dc:title>
  <dc:creator>User</dc:creator>
  <cp:lastModifiedBy>Светлана Зиппа</cp:lastModifiedBy>
  <cp:revision>16</cp:revision>
  <dcterms:created xsi:type="dcterms:W3CDTF">2017-10-28T16:05:22Z</dcterms:created>
  <dcterms:modified xsi:type="dcterms:W3CDTF">2018-11-20T12:38:48Z</dcterms:modified>
</cp:coreProperties>
</file>