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62" r:id="rId4"/>
    <p:sldId id="268" r:id="rId5"/>
    <p:sldId id="267" r:id="rId6"/>
    <p:sldId id="259" r:id="rId7"/>
    <p:sldId id="271" r:id="rId8"/>
    <p:sldId id="279" r:id="rId9"/>
    <p:sldId id="270" r:id="rId10"/>
    <p:sldId id="258" r:id="rId11"/>
    <p:sldId id="278" r:id="rId12"/>
    <p:sldId id="276" r:id="rId13"/>
    <p:sldId id="266" r:id="rId14"/>
    <p:sldId id="260" r:id="rId15"/>
    <p:sldId id="263" r:id="rId16"/>
    <p:sldId id="273" r:id="rId17"/>
    <p:sldId id="272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86FF-1BF9-46F3-9EF6-37616FAC94F2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85E3-EA9D-4B45-A4DE-ABCEAF4C88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5929330"/>
            <a:ext cx="6951147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Зиппа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Светлана Александровна,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учитель географии МБОУ «Гимназия №</a:t>
            </a:r>
            <a:r>
              <a:rPr lang="ru-RU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г.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Барнаул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://harmony-ang.ucoz.ru/foto/jd/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cf.ppt-online.org/files/slide/z/ZflSbwtQ3p7EzcF1UvYjV26XmMq0i9ykuIRKgr/slide-8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ds20mr.ru/wp-content/uploads/2017/05/Bud-vnimatele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715040" cy="5857916"/>
          </a:xfrm>
          <a:prstGeom prst="rect">
            <a:avLst/>
          </a:prstGeom>
          <a:noFill/>
        </p:spPr>
      </p:pic>
      <p:pic>
        <p:nvPicPr>
          <p:cNvPr id="15372" name="Picture 12" descr="https://smolensk-i.ru/wp-content/uploads/2015/07/1347890048_13-720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889843" cy="4109999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7715272" y="785794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715272" y="571480"/>
            <a:ext cx="1357322" cy="92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etsad241oaorgd.umi.ru/images/cms/data/risunok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24840" cy="601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ch35.rybadm.ru/images/1_stranica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1056" cy="592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 t="14583" b="-2084"/>
          <a:stretch>
            <a:fillRect/>
          </a:stretch>
        </p:blipFill>
        <p:spPr bwMode="auto">
          <a:xfrm>
            <a:off x="285719" y="428604"/>
            <a:ext cx="8663773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c2c/0005ff9b-30236edf/img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34402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Светлана\Documents\iTMS2ATTT.jpg"/>
          <p:cNvPicPr/>
          <p:nvPr/>
        </p:nvPicPr>
        <p:blipFill>
          <a:blip r:embed="rId2"/>
          <a:srcRect l="3144" t="5185" r="5913" b="7407"/>
          <a:stretch>
            <a:fillRect/>
          </a:stretch>
        </p:blipFill>
        <p:spPr bwMode="auto">
          <a:xfrm>
            <a:off x="928662" y="285728"/>
            <a:ext cx="700092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sad241oaorgd.umi.ru/images/cms/data/risunok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9627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odsosenshko.ucoz.ru/1/pamjatk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s://fs00.infourok.ru/images/doc/139/16216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058" cy="637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9сош.рф/docs/pitanie/ohrana/ZD/pamitka1.jpg"/>
          <p:cNvPicPr>
            <a:picLocks noChangeAspect="1" noChangeArrowheads="1"/>
          </p:cNvPicPr>
          <p:nvPr/>
        </p:nvPicPr>
        <p:blipFill>
          <a:blip r:embed="rId2"/>
          <a:srcRect t="66113"/>
          <a:stretch>
            <a:fillRect/>
          </a:stretch>
        </p:blipFill>
        <p:spPr bwMode="auto">
          <a:xfrm>
            <a:off x="500034" y="714356"/>
            <a:ext cx="788670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4" descr="https://lubkadet.edumsko.ru/uploads/2000/1940/section/119235/987987.JPG?14751544016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14752"/>
            <a:ext cx="41957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1.infourok.ru/images/doc/22/28561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10521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 t="14127"/>
          <a:stretch>
            <a:fillRect/>
          </a:stretch>
        </p:blipFill>
        <p:spPr bwMode="auto">
          <a:xfrm>
            <a:off x="500034" y="428604"/>
            <a:ext cx="835824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afsc7.edusite.ru/images/p27_clip_image_jd007.jpg"/>
          <p:cNvPicPr>
            <a:picLocks noChangeAspect="1" noChangeArrowheads="1"/>
          </p:cNvPicPr>
          <p:nvPr/>
        </p:nvPicPr>
        <p:blipFill>
          <a:blip r:embed="rId2"/>
          <a:srcRect t="6654"/>
          <a:stretch>
            <a:fillRect/>
          </a:stretch>
        </p:blipFill>
        <p:spPr bwMode="auto">
          <a:xfrm>
            <a:off x="141551" y="357166"/>
            <a:ext cx="8894208" cy="5870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900igr.net/up/datas/202410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31" y="1000108"/>
            <a:ext cx="4452969" cy="3929090"/>
          </a:xfrm>
          <a:prstGeom prst="rect">
            <a:avLst/>
          </a:prstGeom>
          <a:noFill/>
        </p:spPr>
      </p:pic>
      <p:pic>
        <p:nvPicPr>
          <p:cNvPr id="16390" name="Picture 6" descr="http://44030.kz/wp-content/uploads/2016/08/%D0%96%D0%B5%D0%BB%D0%B5%D0%B7%D0%BD%D0%B0%D1%8F-%D0%B4%D0%BE%D1%80%D0%BE%D0%B3%D0%B0-%D0%B7%D0%BE%D0%BD%D0%B0-%D0%BF%D0%BE%D0%B2%D1%8B%D1%88%D0%B5%D0%BD%D0%BD%D0%BE%D0%B9-%D0%BE%D0%BF%D0%B0%D1%81%D0%BD%D0%BE%D1%81%D1%82%D0%B8.jp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28596" y="285728"/>
            <a:ext cx="457200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 l="2414" t="12694"/>
          <a:stretch>
            <a:fillRect/>
          </a:stretch>
        </p:blipFill>
        <p:spPr bwMode="auto">
          <a:xfrm>
            <a:off x="214282" y="500042"/>
            <a:ext cx="866147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s/62298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s/62298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41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Зиппа</dc:creator>
  <cp:lastModifiedBy>Ольга</cp:lastModifiedBy>
  <cp:revision>3</cp:revision>
  <dcterms:created xsi:type="dcterms:W3CDTF">2018-03-16T13:07:16Z</dcterms:created>
  <dcterms:modified xsi:type="dcterms:W3CDTF">2018-05-19T11:59:15Z</dcterms:modified>
</cp:coreProperties>
</file>