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пн 19.08.24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КГБОУ «Алтайская общеобразовательная школа № 2»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1118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200" b="1" dirty="0" smtClean="0"/>
              <a:t>Организация обучения игре в шахматы</a:t>
            </a:r>
          </a:p>
          <a:p>
            <a:pPr algn="ctr"/>
            <a:r>
              <a:rPr lang="ru-RU" sz="3200" b="1" dirty="0" smtClean="0"/>
              <a:t> слепых учащихся </a:t>
            </a:r>
          </a:p>
          <a:p>
            <a:pPr algn="ctr"/>
            <a:r>
              <a:rPr lang="ru-RU" sz="3200" b="1" dirty="0" smtClean="0"/>
              <a:t>в рамках наставничества</a:t>
            </a:r>
          </a:p>
          <a:p>
            <a:pPr algn="ctr"/>
            <a:endParaRPr lang="ru-RU" sz="3200" b="1" dirty="0" smtClean="0"/>
          </a:p>
          <a:p>
            <a:pPr algn="r"/>
            <a:r>
              <a:rPr lang="ru-RU" sz="2000" b="1" dirty="0" smtClean="0"/>
              <a:t>учитель физической культуры </a:t>
            </a:r>
          </a:p>
          <a:p>
            <a:pPr algn="r"/>
            <a:r>
              <a:rPr lang="ru-RU" sz="2000" b="1" dirty="0" err="1" smtClean="0"/>
              <a:t>Должикова</a:t>
            </a:r>
            <a:r>
              <a:rPr lang="ru-RU" sz="2000" b="1" dirty="0" smtClean="0"/>
              <a:t> Наталья Борисовна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Шахматы для слепых</a:t>
            </a:r>
            <a:endParaRPr lang="ru-RU" dirty="0"/>
          </a:p>
        </p:txBody>
      </p:sp>
      <p:pic>
        <p:nvPicPr>
          <p:cNvPr id="1026" name="Picture 2" descr="C:\Users\User\Desktop\шахматы\ш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512983"/>
            <a:ext cx="6682043" cy="4868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Специальная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шахматы\20240814_085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шахматы\20190426_130358.jpg"/>
          <p:cNvPicPr>
            <a:picLocks noChangeAspect="1" noChangeArrowheads="1"/>
          </p:cNvPicPr>
          <p:nvPr/>
        </p:nvPicPr>
        <p:blipFill>
          <a:blip r:embed="rId2" cstate="print"/>
          <a:srcRect l="164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шахматы\20240424_115829.jpg"/>
          <p:cNvPicPr>
            <a:picLocks noChangeAspect="1" noChangeArrowheads="1"/>
          </p:cNvPicPr>
          <p:nvPr/>
        </p:nvPicPr>
        <p:blipFill>
          <a:blip r:embed="rId2" cstate="print"/>
          <a:srcRect l="6165" t="4326" r="33303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1190"/>
          <a:stretch>
            <a:fillRect/>
          </a:stretch>
        </p:blipFill>
        <p:spPr bwMode="auto">
          <a:xfrm rot="5400000">
            <a:off x="-1251012" y="1251012"/>
            <a:ext cx="6858000" cy="4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6517" r="7924"/>
          <a:stretch>
            <a:fillRect/>
          </a:stretch>
        </p:blipFill>
        <p:spPr bwMode="auto">
          <a:xfrm rot="5400000">
            <a:off x="3320988" y="1034988"/>
            <a:ext cx="6858000" cy="4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293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139" t="4539" r="42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ÐÐ°ÑÑÐ¸Ð½ÐºÐ¸ Ð¿Ð¾ Ð·Ð°Ð¿ÑÐ¾ÑÑ ÑÐ°ÑÐ¼Ð°ÑÑ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874037"/>
            <a:ext cx="7499350" cy="39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35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КГБОУ «Алтайская общеобразовательная школа № 2»   </vt:lpstr>
      <vt:lpstr>          Шахматы для слепых</vt:lpstr>
      <vt:lpstr>     Специальная литература</vt:lpstr>
      <vt:lpstr>Слайд 4</vt:lpstr>
      <vt:lpstr>Слайд 5</vt:lpstr>
      <vt:lpstr>Слайд 6</vt:lpstr>
      <vt:lpstr>Слайд 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КГБОУ «Алтайская общеобразовательная школа № 2»   </dc:title>
  <dc:creator>User</dc:creator>
  <cp:lastModifiedBy>User</cp:lastModifiedBy>
  <cp:revision>10</cp:revision>
  <dcterms:created xsi:type="dcterms:W3CDTF">2024-08-13T06:41:22Z</dcterms:created>
  <dcterms:modified xsi:type="dcterms:W3CDTF">2024-08-19T07:40:55Z</dcterms:modified>
</cp:coreProperties>
</file>