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59" r:id="rId5"/>
    <p:sldId id="261" r:id="rId6"/>
    <p:sldId id="270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A3163-4141-DF57-C9F3-8B07A6B50B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80C96CD-B44B-6F13-F4A3-E1E8BF1D8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19F0E4-9840-E5AB-0941-5C2742E25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3129-A87E-4E17-B6F0-66F1BE8D091A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7DE3A2-4DCA-A397-BD20-B2499F224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27E0C7-1CEC-F347-5170-054E42531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BA7F-2219-4E89-8288-1396D82F0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96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F221A8-7DF5-83BC-A789-BAFD2A1EC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79E877B-AD7B-32AE-ED44-D225FB11C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2199C1-5019-0085-3CF1-4175D16A8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3129-A87E-4E17-B6F0-66F1BE8D091A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1F44F1-320B-BCD1-F4F6-59CC5E312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04944A-EE0A-BF0B-E1EF-B62D208BA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BA7F-2219-4E89-8288-1396D82F0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786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365277E-D9DF-E543-16C8-20F656482A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18325D-05E3-4EBE-0FD4-18F8DC6FE1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93D79A-E282-B48D-17A6-70E8D05DE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3129-A87E-4E17-B6F0-66F1BE8D091A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509DE3-C9C1-E00C-BEC9-3463B3794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1C2150-6A71-9D00-0CA7-C8E34BDA5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BA7F-2219-4E89-8288-1396D82F0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79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72585A-1BD9-1857-BEDD-3090B54AD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342216-4D9F-7BDE-822D-FE3AC31DB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FA3B68-9ADB-87F1-A5FE-25797DBFF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3129-A87E-4E17-B6F0-66F1BE8D091A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8883F0-278D-5732-5046-4E9A6FA8B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870FCF-F58E-39C1-7BCD-D02FBF175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BA7F-2219-4E89-8288-1396D82F0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021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DB4267-0AF0-5577-6932-BAC787BB2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8829BA-1E91-B768-84A3-EAFC515EB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35BF44-0661-9440-27EA-D39454BFF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3129-A87E-4E17-B6F0-66F1BE8D091A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9AE0C6-1059-ACC7-4913-5E05A3567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7B16FA-2A10-2AF1-E547-BA437C4A5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BA7F-2219-4E89-8288-1396D82F0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119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FE872-4BD9-4375-6BCF-10EAD2FD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C424E0-50CE-374D-1080-01E1F155D8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E11ED6-B4BA-41FE-26BF-E23CB8A9EE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B26CC5-2DC8-E1C0-6DA0-6FF44C529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3129-A87E-4E17-B6F0-66F1BE8D091A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E4EC9F-1C8B-EA28-AD6B-275B1694B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1A5EE6-2250-80FE-720A-2A12B6752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BA7F-2219-4E89-8288-1396D82F0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234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14D386-4F8A-A1A4-2A4E-FA79F2B2C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8F5201-8EED-C328-AAE3-C4C565000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6E28CD-86D3-E18B-B2A4-EF1F3E84A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D22E060-6B97-1E95-4D6B-1CC52DF3EB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7B47637-A462-A776-19D0-549E14DC6C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11AAF99-F54C-11C9-B45C-5729B3541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3129-A87E-4E17-B6F0-66F1BE8D091A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85B0EE-18F6-1EAB-8DE7-E1743C225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E6FE88E-E618-9FFF-E981-44E8FD6DF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BA7F-2219-4E89-8288-1396D82F0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051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9BAAB9-7850-B5FD-9E68-8771666FF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701971A-5CBE-1F8C-CF40-8AB717B65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3129-A87E-4E17-B6F0-66F1BE8D091A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6ABA49F-B082-5245-A410-6F56B1542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088710-DAD4-9DA2-993E-C465DC0E4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BA7F-2219-4E89-8288-1396D82F0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805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304C75-2FDD-9676-0231-3FB146EC1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3129-A87E-4E17-B6F0-66F1BE8D091A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6A13CB7-7462-CF0D-80A9-94484598D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9F09769-D05B-488D-61A6-7C8177F5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BA7F-2219-4E89-8288-1396D82F0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970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ACAFA3-D059-F868-2193-072E3C599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2C8C99-DACC-3207-8A4E-BAB660FDE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13D1AA-3B3F-8254-AAD8-11E822F00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694DC0-AD5B-FC4C-6B50-34CDB3F16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3129-A87E-4E17-B6F0-66F1BE8D091A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EDA4CA-67D5-AD90-2CEB-E5F577EDF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B35DE5-BAE6-A7E0-B448-EB119AC45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BA7F-2219-4E89-8288-1396D82F0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378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15766D-9A63-4124-3B3A-B68E4496B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BA487D1-CE95-EC75-C493-18C4B2DEAE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4A2435-AC46-2AB2-20AE-5F8D98532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C3D888-A599-4265-EAD7-0655C1028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3129-A87E-4E17-B6F0-66F1BE8D091A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116C3F-05BD-3A56-4208-8E36EABAC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7AFEEF-1085-7FE6-DC95-BDB875681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BA7F-2219-4E89-8288-1396D82F0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85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4F117A-2738-07F6-EB51-0BDB37840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775F9A-0739-E80B-5A9C-6B7F172DD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AAD41E-CBF1-346F-E4E1-DF0F122017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83129-A87E-4E17-B6F0-66F1BE8D091A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2B262E-CF17-D421-8A12-0D47BEBB8C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37122C-E834-18CE-C4F8-6AF1D18988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8BA7F-2219-4E89-8288-1396D82F0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674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2B74DC-9624-9AD5-FC95-E72FAE46D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076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64E285-A545-7C3A-8D33-E05C364A0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48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9F8ED3-5E3E-2CB2-6591-279DF1BA9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A33CCE-B9B5-8A5E-93B4-1CF2FF4A2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52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B88361-CD46-6D11-A25D-0D8AAEE48B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330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047586-9F71-B6E7-9500-EE5FA81D9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271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D8BE22-5727-3AE3-EF9E-3FDAAE221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305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70F032-F969-C207-30AB-D9F590900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395521-3DB8-7280-78E7-AA33DEC47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B7BF52-D1F7-02E4-F243-E57BDDF13B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30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055F30-B00A-ED7D-42F6-7FE28B631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661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02DE8B-5A1D-085D-26C1-56393DDF4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67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7ADB77-9E0A-3FD7-45C3-89F7D2B62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30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B0DBA0-8BB7-31A8-4DD7-B0B3B9595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271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6A1AFC-231E-2A41-7417-285033324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158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CABA99-CB6B-A95F-6DF0-6621B8A67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22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33B565-06EC-9547-5A40-B176C8882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986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7B26CE-D65A-E598-BA63-75B88DB83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058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D699EB-3CA4-C731-9305-095D7673A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5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B873CB-7133-6D45-8AB6-1FCFCB61C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304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C4F658-A4F7-B461-8DA3-B6EAE0959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83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BCC2AE-7236-F2D8-9985-188874115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84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0BDA56-8E79-0D5A-9918-F7A7D4E6B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850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0</Words>
  <Application>Microsoft Office PowerPoint</Application>
  <PresentationFormat>Широкоэкранный</PresentationFormat>
  <Paragraphs>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Жанна</dc:creator>
  <cp:lastModifiedBy>Жанна</cp:lastModifiedBy>
  <cp:revision>1</cp:revision>
  <dcterms:created xsi:type="dcterms:W3CDTF">2024-08-17T03:46:32Z</dcterms:created>
  <dcterms:modified xsi:type="dcterms:W3CDTF">2024-08-17T12:52:10Z</dcterms:modified>
</cp:coreProperties>
</file>