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4" r:id="rId9"/>
    <p:sldId id="263" r:id="rId1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027" y="5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1A54E-A35C-49A2-B7F2-96838221C947}" type="doc">
      <dgm:prSet loTypeId="urn:microsoft.com/office/officeart/2005/8/layout/hProcess10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1306C7B-1565-4ED7-B1B0-B4C7E87BF16F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современных образовательных технологий</a:t>
          </a:r>
        </a:p>
      </dgm:t>
    </dgm:pt>
    <dgm:pt modelId="{0E56855B-F217-430F-9925-C60E9817386C}" type="parTrans" cxnId="{7DE29A94-CD9E-42F1-9B79-E4E18FE7D05F}">
      <dgm:prSet/>
      <dgm:spPr/>
      <dgm:t>
        <a:bodyPr/>
        <a:lstStyle/>
        <a:p>
          <a:endParaRPr lang="ru-RU"/>
        </a:p>
      </dgm:t>
    </dgm:pt>
    <dgm:pt modelId="{C2F75DB9-D49B-4F8D-9187-2BE2960256C9}" type="sibTrans" cxnId="{7DE29A94-CD9E-42F1-9B79-E4E18FE7D05F}">
      <dgm:prSet/>
      <dgm:spPr/>
      <dgm:t>
        <a:bodyPr/>
        <a:lstStyle/>
        <a:p>
          <a:endParaRPr lang="ru-RU"/>
        </a:p>
      </dgm:t>
    </dgm:pt>
    <dgm:pt modelId="{831E07C9-71EC-4ED3-8F4B-C904A9EB2CF9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шахмат, как вида спорта</a:t>
          </a:r>
        </a:p>
      </dgm:t>
    </dgm:pt>
    <dgm:pt modelId="{3C50E644-E4EE-4C4A-963E-EB11E7E06C0F}" type="parTrans" cxnId="{A8A1ACF1-E9C6-4E35-B51D-01D6DBB7FAEF}">
      <dgm:prSet/>
      <dgm:spPr/>
      <dgm:t>
        <a:bodyPr/>
        <a:lstStyle/>
        <a:p>
          <a:endParaRPr lang="ru-RU"/>
        </a:p>
      </dgm:t>
    </dgm:pt>
    <dgm:pt modelId="{A5DFCB5F-1FE6-46EB-99DB-E24783FB4F85}" type="sibTrans" cxnId="{A8A1ACF1-E9C6-4E35-B51D-01D6DBB7FAEF}">
      <dgm:prSet/>
      <dgm:spPr/>
      <dgm:t>
        <a:bodyPr/>
        <a:lstStyle/>
        <a:p>
          <a:endParaRPr lang="ru-RU"/>
        </a:p>
      </dgm:t>
    </dgm:pt>
    <dgm:pt modelId="{EC185AB2-D4A2-4002-9A58-B5D2EC4FA60C}">
      <dgm:prSet phldrT="[Текст]"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Осмысление шахмат, как развитие</a:t>
          </a:r>
        </a:p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 ВПФ и ЭВС</a:t>
          </a:r>
        </a:p>
      </dgm:t>
    </dgm:pt>
    <dgm:pt modelId="{29417E34-C6F8-4BF1-9313-9ABD528524CE}" type="parTrans" cxnId="{441E1837-BCB6-4722-8F70-8A1471BA1B12}">
      <dgm:prSet/>
      <dgm:spPr/>
      <dgm:t>
        <a:bodyPr/>
        <a:lstStyle/>
        <a:p>
          <a:endParaRPr lang="ru-RU"/>
        </a:p>
      </dgm:t>
    </dgm:pt>
    <dgm:pt modelId="{9929A9A5-43E6-436A-B06C-B30C16D3A807}" type="sibTrans" cxnId="{441E1837-BCB6-4722-8F70-8A1471BA1B12}">
      <dgm:prSet/>
      <dgm:spPr/>
      <dgm:t>
        <a:bodyPr/>
        <a:lstStyle/>
        <a:p>
          <a:endParaRPr lang="ru-RU"/>
        </a:p>
      </dgm:t>
    </dgm:pt>
    <dgm:pt modelId="{9E380287-6EFF-4002-BB39-9A39DF93F163}">
      <dgm:prSet custT="1"/>
      <dgm:spPr/>
      <dgm:t>
        <a:bodyPr/>
        <a:lstStyle/>
        <a:p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коммуникативных способностей</a:t>
          </a:r>
        </a:p>
      </dgm:t>
    </dgm:pt>
    <dgm:pt modelId="{5ABE76DB-4DA8-4168-990C-1CA3752AA65F}" type="parTrans" cxnId="{B27C6424-97E9-4760-8D2B-AC4C09861FFF}">
      <dgm:prSet/>
      <dgm:spPr/>
      <dgm:t>
        <a:bodyPr/>
        <a:lstStyle/>
        <a:p>
          <a:endParaRPr lang="ru-RU"/>
        </a:p>
      </dgm:t>
    </dgm:pt>
    <dgm:pt modelId="{17041DC6-6F06-4EE2-B28A-1D1D289220E3}" type="sibTrans" cxnId="{B27C6424-97E9-4760-8D2B-AC4C09861FFF}">
      <dgm:prSet/>
      <dgm:spPr/>
      <dgm:t>
        <a:bodyPr/>
        <a:lstStyle/>
        <a:p>
          <a:endParaRPr lang="ru-RU"/>
        </a:p>
      </dgm:t>
    </dgm:pt>
    <dgm:pt modelId="{091354A3-8F6D-4382-8D83-AD5646250FBE}">
      <dgm:prSet/>
      <dgm:spPr/>
      <dgm:t>
        <a:bodyPr/>
        <a:lstStyle/>
        <a:p>
          <a:r>
            <a:rPr lang="ru-RU" dirty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Эмоционально-педагогический интеллект</a:t>
          </a:r>
        </a:p>
      </dgm:t>
    </dgm:pt>
    <dgm:pt modelId="{3896F5BF-BE57-4256-A6FA-A3994996A55E}" type="parTrans" cxnId="{4DC568A7-7F6F-471C-98F9-0929B53DB5F5}">
      <dgm:prSet/>
      <dgm:spPr/>
      <dgm:t>
        <a:bodyPr/>
        <a:lstStyle/>
        <a:p>
          <a:endParaRPr lang="ru-RU"/>
        </a:p>
      </dgm:t>
    </dgm:pt>
    <dgm:pt modelId="{73E57F5A-EE62-4082-AC47-8F4CE736EEB5}" type="sibTrans" cxnId="{4DC568A7-7F6F-471C-98F9-0929B53DB5F5}">
      <dgm:prSet/>
      <dgm:spPr/>
      <dgm:t>
        <a:bodyPr/>
        <a:lstStyle/>
        <a:p>
          <a:endParaRPr lang="ru-RU"/>
        </a:p>
      </dgm:t>
    </dgm:pt>
    <dgm:pt modelId="{50197A0B-BEF4-49AE-AFB1-032F3C18DC49}" type="pres">
      <dgm:prSet presAssocID="{3311A54E-A35C-49A2-B7F2-96838221C947}" presName="Name0" presStyleCnt="0">
        <dgm:presLayoutVars>
          <dgm:dir/>
          <dgm:resizeHandles val="exact"/>
        </dgm:presLayoutVars>
      </dgm:prSet>
      <dgm:spPr/>
    </dgm:pt>
    <dgm:pt modelId="{C5C5744A-1975-4939-A867-F5FE59F00D0E}" type="pres">
      <dgm:prSet presAssocID="{21306C7B-1565-4ED7-B1B0-B4C7E87BF16F}" presName="composite" presStyleCnt="0"/>
      <dgm:spPr/>
    </dgm:pt>
    <dgm:pt modelId="{7701DB16-E9A9-4421-99D3-BE3D8477D173}" type="pres">
      <dgm:prSet presAssocID="{21306C7B-1565-4ED7-B1B0-B4C7E87BF16F}" presName="imagSh" presStyleLbl="bgImgPlace1" presStyleIdx="0" presStyleCnt="5" custScaleX="263519" custScaleY="190411" custLinFactY="-11421" custLinFactNeighborX="-4574" custLinFactNeighborY="-100000"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</dgm:pt>
    <dgm:pt modelId="{F13C968F-FD5B-4E13-B413-07C00810FA9D}" type="pres">
      <dgm:prSet presAssocID="{21306C7B-1565-4ED7-B1B0-B4C7E87BF16F}" presName="txNode" presStyleLbl="node1" presStyleIdx="0" presStyleCnt="5" custScaleX="377483" custScaleY="221923" custLinFactNeighborX="-244" custLinFactNeighborY="54759">
        <dgm:presLayoutVars>
          <dgm:bulletEnabled val="1"/>
        </dgm:presLayoutVars>
      </dgm:prSet>
      <dgm:spPr/>
    </dgm:pt>
    <dgm:pt modelId="{DDB67633-10BD-4646-B93A-924004545416}" type="pres">
      <dgm:prSet presAssocID="{C2F75DB9-D49B-4F8D-9187-2BE2960256C9}" presName="sibTrans" presStyleLbl="sibTrans2D1" presStyleIdx="0" presStyleCnt="4"/>
      <dgm:spPr/>
    </dgm:pt>
    <dgm:pt modelId="{D5F873E7-CFE9-48F6-B241-CBD176C5279E}" type="pres">
      <dgm:prSet presAssocID="{C2F75DB9-D49B-4F8D-9187-2BE2960256C9}" presName="connTx" presStyleLbl="sibTrans2D1" presStyleIdx="0" presStyleCnt="4"/>
      <dgm:spPr/>
    </dgm:pt>
    <dgm:pt modelId="{0597ED9D-323F-4929-9EF6-9FE98B79B8D5}" type="pres">
      <dgm:prSet presAssocID="{831E07C9-71EC-4ED3-8F4B-C904A9EB2CF9}" presName="composite" presStyleCnt="0"/>
      <dgm:spPr/>
    </dgm:pt>
    <dgm:pt modelId="{DC0D7810-C4A7-4897-A480-6C4E43B98153}" type="pres">
      <dgm:prSet presAssocID="{831E07C9-71EC-4ED3-8F4B-C904A9EB2CF9}" presName="imagSh" presStyleLbl="bgImgPlace1" presStyleIdx="1" presStyleCnt="5" custScaleX="256147" custScaleY="182012" custLinFactY="-1028" custLinFactNeighborX="-17139" custLinFactNeighborY="-100000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D2DDA25B-C80B-4A3D-9A9A-8B06154AD9A2}" type="pres">
      <dgm:prSet presAssocID="{831E07C9-71EC-4ED3-8F4B-C904A9EB2CF9}" presName="txNode" presStyleLbl="node1" presStyleIdx="1" presStyleCnt="5" custScaleX="235167" custScaleY="218273" custLinFactNeighborX="-34341" custLinFactNeighborY="61606">
        <dgm:presLayoutVars>
          <dgm:bulletEnabled val="1"/>
        </dgm:presLayoutVars>
      </dgm:prSet>
      <dgm:spPr/>
    </dgm:pt>
    <dgm:pt modelId="{9EB9DCEC-28DD-4612-B621-D86EBDF93D8C}" type="pres">
      <dgm:prSet presAssocID="{A5DFCB5F-1FE6-46EB-99DB-E24783FB4F85}" presName="sibTrans" presStyleLbl="sibTrans2D1" presStyleIdx="1" presStyleCnt="4"/>
      <dgm:spPr/>
    </dgm:pt>
    <dgm:pt modelId="{5D67AC89-FE08-4D6E-9FC4-F3FDB6C4D1B2}" type="pres">
      <dgm:prSet presAssocID="{A5DFCB5F-1FE6-46EB-99DB-E24783FB4F85}" presName="connTx" presStyleLbl="sibTrans2D1" presStyleIdx="1" presStyleCnt="4"/>
      <dgm:spPr/>
    </dgm:pt>
    <dgm:pt modelId="{1544A6F7-6B47-43D7-9001-BECF50A72DE3}" type="pres">
      <dgm:prSet presAssocID="{EC185AB2-D4A2-4002-9A58-B5D2EC4FA60C}" presName="composite" presStyleCnt="0"/>
      <dgm:spPr/>
    </dgm:pt>
    <dgm:pt modelId="{80D90161-8C7B-4186-A0D1-687C814D6AED}" type="pres">
      <dgm:prSet presAssocID="{EC185AB2-D4A2-4002-9A58-B5D2EC4FA60C}" presName="imagSh" presStyleLbl="bgImgPlace1" presStyleIdx="2" presStyleCnt="5" custScaleX="240348" custScaleY="251812" custLinFactNeighborX="5081" custLinFactNeighborY="-71547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</dgm:spPr>
    </dgm:pt>
    <dgm:pt modelId="{28310274-C86F-4B6D-ADBD-051DC27BAF5A}" type="pres">
      <dgm:prSet presAssocID="{EC185AB2-D4A2-4002-9A58-B5D2EC4FA60C}" presName="txNode" presStyleLbl="node1" presStyleIdx="2" presStyleCnt="5" custScaleX="298790" custScaleY="199875" custLinFactNeighborX="-27848" custLinFactNeighborY="50172">
        <dgm:presLayoutVars>
          <dgm:bulletEnabled val="1"/>
        </dgm:presLayoutVars>
      </dgm:prSet>
      <dgm:spPr/>
    </dgm:pt>
    <dgm:pt modelId="{DBD36BA1-3336-4D02-B529-CA7FB75B17F0}" type="pres">
      <dgm:prSet presAssocID="{9929A9A5-43E6-436A-B06C-B30C16D3A807}" presName="sibTrans" presStyleLbl="sibTrans2D1" presStyleIdx="2" presStyleCnt="4"/>
      <dgm:spPr/>
    </dgm:pt>
    <dgm:pt modelId="{BCC563C1-1C97-47C9-BBE1-9B81EF6B337A}" type="pres">
      <dgm:prSet presAssocID="{9929A9A5-43E6-436A-B06C-B30C16D3A807}" presName="connTx" presStyleLbl="sibTrans2D1" presStyleIdx="2" presStyleCnt="4"/>
      <dgm:spPr/>
    </dgm:pt>
    <dgm:pt modelId="{7A6B5B67-EE6A-4204-8178-7B6E9843ADBF}" type="pres">
      <dgm:prSet presAssocID="{9E380287-6EFF-4002-BB39-9A39DF93F163}" presName="composite" presStyleCnt="0"/>
      <dgm:spPr/>
    </dgm:pt>
    <dgm:pt modelId="{9CB3A59D-1003-49C1-B5B7-5CC0CC4E70BB}" type="pres">
      <dgm:prSet presAssocID="{9E380287-6EFF-4002-BB39-9A39DF93F163}" presName="imagSh" presStyleLbl="bgImgPlace1" presStyleIdx="3" presStyleCnt="5" custScaleX="278326" custScaleY="212884" custLinFactNeighborX="-16310" custLinFactNeighborY="-71581"/>
      <dgm:spPr>
        <a:blipFill rotWithShape="1">
          <a:blip xmlns:r="http://schemas.openxmlformats.org/officeDocument/2006/relationships" r:embed="rId4"/>
          <a:srcRect/>
          <a:stretch>
            <a:fillRect l="-10000" r="-10000"/>
          </a:stretch>
        </a:blipFill>
      </dgm:spPr>
    </dgm:pt>
    <dgm:pt modelId="{16D5BB31-A853-431A-8A59-ADC56906213D}" type="pres">
      <dgm:prSet presAssocID="{9E380287-6EFF-4002-BB39-9A39DF93F163}" presName="txNode" presStyleLbl="node1" presStyleIdx="3" presStyleCnt="5" custScaleX="364761" custScaleY="207130" custLinFactNeighborX="-18444" custLinFactNeighborY="56511">
        <dgm:presLayoutVars>
          <dgm:bulletEnabled val="1"/>
        </dgm:presLayoutVars>
      </dgm:prSet>
      <dgm:spPr/>
    </dgm:pt>
    <dgm:pt modelId="{AFDEBCD6-C63F-4352-9848-2382CB28361B}" type="pres">
      <dgm:prSet presAssocID="{17041DC6-6F06-4EE2-B28A-1D1D289220E3}" presName="sibTrans" presStyleLbl="sibTrans2D1" presStyleIdx="3" presStyleCnt="4"/>
      <dgm:spPr/>
    </dgm:pt>
    <dgm:pt modelId="{4734F725-1BE9-4E26-8F72-9287BF8381A0}" type="pres">
      <dgm:prSet presAssocID="{17041DC6-6F06-4EE2-B28A-1D1D289220E3}" presName="connTx" presStyleLbl="sibTrans2D1" presStyleIdx="3" presStyleCnt="4"/>
      <dgm:spPr/>
    </dgm:pt>
    <dgm:pt modelId="{C698FD16-BA21-4882-B5A4-848606272B16}" type="pres">
      <dgm:prSet presAssocID="{091354A3-8F6D-4382-8D83-AD5646250FBE}" presName="composite" presStyleCnt="0"/>
      <dgm:spPr/>
    </dgm:pt>
    <dgm:pt modelId="{A1B98CEC-674E-4551-8C07-3146AF3ADC66}" type="pres">
      <dgm:prSet presAssocID="{091354A3-8F6D-4382-8D83-AD5646250FBE}" presName="imagSh" presStyleLbl="bgImgPlace1" presStyleIdx="4" presStyleCnt="5" custScaleX="244175" custScaleY="225806" custLinFactNeighborX="-10403" custLinFactNeighborY="-77062"/>
      <dgm:spPr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</dgm:spPr>
    </dgm:pt>
    <dgm:pt modelId="{CF809C83-1C5C-42C1-980C-E76061B52C54}" type="pres">
      <dgm:prSet presAssocID="{091354A3-8F6D-4382-8D83-AD5646250FBE}" presName="txNode" presStyleLbl="node1" presStyleIdx="4" presStyleCnt="5" custScaleX="284311" custScaleY="170700" custLinFactNeighborX="-36017" custLinFactNeighborY="46177">
        <dgm:presLayoutVars>
          <dgm:bulletEnabled val="1"/>
        </dgm:presLayoutVars>
      </dgm:prSet>
      <dgm:spPr/>
    </dgm:pt>
  </dgm:ptLst>
  <dgm:cxnLst>
    <dgm:cxn modelId="{2763BF0A-8094-4C03-98E3-2E8E431247EB}" type="presOf" srcId="{17041DC6-6F06-4EE2-B28A-1D1D289220E3}" destId="{4734F725-1BE9-4E26-8F72-9287BF8381A0}" srcOrd="1" destOrd="0" presId="urn:microsoft.com/office/officeart/2005/8/layout/hProcess10"/>
    <dgm:cxn modelId="{58D4EC1C-837D-4293-9968-B98FF9911AF6}" type="presOf" srcId="{9E380287-6EFF-4002-BB39-9A39DF93F163}" destId="{16D5BB31-A853-431A-8A59-ADC56906213D}" srcOrd="0" destOrd="0" presId="urn:microsoft.com/office/officeart/2005/8/layout/hProcess10"/>
    <dgm:cxn modelId="{B27C6424-97E9-4760-8D2B-AC4C09861FFF}" srcId="{3311A54E-A35C-49A2-B7F2-96838221C947}" destId="{9E380287-6EFF-4002-BB39-9A39DF93F163}" srcOrd="3" destOrd="0" parTransId="{5ABE76DB-4DA8-4168-990C-1CA3752AA65F}" sibTransId="{17041DC6-6F06-4EE2-B28A-1D1D289220E3}"/>
    <dgm:cxn modelId="{441E1837-BCB6-4722-8F70-8A1471BA1B12}" srcId="{3311A54E-A35C-49A2-B7F2-96838221C947}" destId="{EC185AB2-D4A2-4002-9A58-B5D2EC4FA60C}" srcOrd="2" destOrd="0" parTransId="{29417E34-C6F8-4BF1-9313-9ABD528524CE}" sibTransId="{9929A9A5-43E6-436A-B06C-B30C16D3A807}"/>
    <dgm:cxn modelId="{14430747-8541-4521-A629-691B4684161D}" type="presOf" srcId="{A5DFCB5F-1FE6-46EB-99DB-E24783FB4F85}" destId="{9EB9DCEC-28DD-4612-B621-D86EBDF93D8C}" srcOrd="0" destOrd="0" presId="urn:microsoft.com/office/officeart/2005/8/layout/hProcess10"/>
    <dgm:cxn modelId="{47ACDD4D-4D89-4A8C-82B9-E852E7D0061F}" type="presOf" srcId="{C2F75DB9-D49B-4F8D-9187-2BE2960256C9}" destId="{D5F873E7-CFE9-48F6-B241-CBD176C5279E}" srcOrd="1" destOrd="0" presId="urn:microsoft.com/office/officeart/2005/8/layout/hProcess10"/>
    <dgm:cxn modelId="{6E494E6E-EC58-4DC0-B105-EC91D938F1E7}" type="presOf" srcId="{17041DC6-6F06-4EE2-B28A-1D1D289220E3}" destId="{AFDEBCD6-C63F-4352-9848-2382CB28361B}" srcOrd="0" destOrd="0" presId="urn:microsoft.com/office/officeart/2005/8/layout/hProcess10"/>
    <dgm:cxn modelId="{86CD3F50-01E7-4BEA-B17D-F64A3161309E}" type="presOf" srcId="{091354A3-8F6D-4382-8D83-AD5646250FBE}" destId="{CF809C83-1C5C-42C1-980C-E76061B52C54}" srcOrd="0" destOrd="0" presId="urn:microsoft.com/office/officeart/2005/8/layout/hProcess10"/>
    <dgm:cxn modelId="{19648258-1164-4928-AFC8-BC408A6CE532}" type="presOf" srcId="{9929A9A5-43E6-436A-B06C-B30C16D3A807}" destId="{BCC563C1-1C97-47C9-BBE1-9B81EF6B337A}" srcOrd="1" destOrd="0" presId="urn:microsoft.com/office/officeart/2005/8/layout/hProcess10"/>
    <dgm:cxn modelId="{43CB3584-065C-4D5E-B106-3A823378E03E}" type="presOf" srcId="{3311A54E-A35C-49A2-B7F2-96838221C947}" destId="{50197A0B-BEF4-49AE-AFB1-032F3C18DC49}" srcOrd="0" destOrd="0" presId="urn:microsoft.com/office/officeart/2005/8/layout/hProcess10"/>
    <dgm:cxn modelId="{2049BA84-8646-4F64-BEF9-627F383E523A}" type="presOf" srcId="{EC185AB2-D4A2-4002-9A58-B5D2EC4FA60C}" destId="{28310274-C86F-4B6D-ADBD-051DC27BAF5A}" srcOrd="0" destOrd="0" presId="urn:microsoft.com/office/officeart/2005/8/layout/hProcess10"/>
    <dgm:cxn modelId="{331DF485-114C-44A4-A698-7FFF151D1B40}" type="presOf" srcId="{21306C7B-1565-4ED7-B1B0-B4C7E87BF16F}" destId="{F13C968F-FD5B-4E13-B413-07C00810FA9D}" srcOrd="0" destOrd="0" presId="urn:microsoft.com/office/officeart/2005/8/layout/hProcess10"/>
    <dgm:cxn modelId="{7DE29A94-CD9E-42F1-9B79-E4E18FE7D05F}" srcId="{3311A54E-A35C-49A2-B7F2-96838221C947}" destId="{21306C7B-1565-4ED7-B1B0-B4C7E87BF16F}" srcOrd="0" destOrd="0" parTransId="{0E56855B-F217-430F-9925-C60E9817386C}" sibTransId="{C2F75DB9-D49B-4F8D-9187-2BE2960256C9}"/>
    <dgm:cxn modelId="{4DC568A7-7F6F-471C-98F9-0929B53DB5F5}" srcId="{3311A54E-A35C-49A2-B7F2-96838221C947}" destId="{091354A3-8F6D-4382-8D83-AD5646250FBE}" srcOrd="4" destOrd="0" parTransId="{3896F5BF-BE57-4256-A6FA-A3994996A55E}" sibTransId="{73E57F5A-EE62-4082-AC47-8F4CE736EEB5}"/>
    <dgm:cxn modelId="{866B4CC1-5108-4FF4-AA31-7FDFCFE0EBF9}" type="presOf" srcId="{9929A9A5-43E6-436A-B06C-B30C16D3A807}" destId="{DBD36BA1-3336-4D02-B529-CA7FB75B17F0}" srcOrd="0" destOrd="0" presId="urn:microsoft.com/office/officeart/2005/8/layout/hProcess10"/>
    <dgm:cxn modelId="{E32A11DC-5317-4211-873C-10D68C26B4C4}" type="presOf" srcId="{A5DFCB5F-1FE6-46EB-99DB-E24783FB4F85}" destId="{5D67AC89-FE08-4D6E-9FC4-F3FDB6C4D1B2}" srcOrd="1" destOrd="0" presId="urn:microsoft.com/office/officeart/2005/8/layout/hProcess10"/>
    <dgm:cxn modelId="{C88366DD-C2EC-4AE0-BA7A-CF1E27E18FF7}" type="presOf" srcId="{C2F75DB9-D49B-4F8D-9187-2BE2960256C9}" destId="{DDB67633-10BD-4646-B93A-924004545416}" srcOrd="0" destOrd="0" presId="urn:microsoft.com/office/officeart/2005/8/layout/hProcess10"/>
    <dgm:cxn modelId="{11AD0BE6-4539-4512-A7C8-697616A8B7F7}" type="presOf" srcId="{831E07C9-71EC-4ED3-8F4B-C904A9EB2CF9}" destId="{D2DDA25B-C80B-4A3D-9A9A-8B06154AD9A2}" srcOrd="0" destOrd="0" presId="urn:microsoft.com/office/officeart/2005/8/layout/hProcess10"/>
    <dgm:cxn modelId="{A8A1ACF1-E9C6-4E35-B51D-01D6DBB7FAEF}" srcId="{3311A54E-A35C-49A2-B7F2-96838221C947}" destId="{831E07C9-71EC-4ED3-8F4B-C904A9EB2CF9}" srcOrd="1" destOrd="0" parTransId="{3C50E644-E4EE-4C4A-963E-EB11E7E06C0F}" sibTransId="{A5DFCB5F-1FE6-46EB-99DB-E24783FB4F85}"/>
    <dgm:cxn modelId="{79843315-6A0D-4740-A54F-0B0A9A399741}" type="presParOf" srcId="{50197A0B-BEF4-49AE-AFB1-032F3C18DC49}" destId="{C5C5744A-1975-4939-A867-F5FE59F00D0E}" srcOrd="0" destOrd="0" presId="urn:microsoft.com/office/officeart/2005/8/layout/hProcess10"/>
    <dgm:cxn modelId="{AB17AD54-B921-40EE-BFF7-6EF0DEB76571}" type="presParOf" srcId="{C5C5744A-1975-4939-A867-F5FE59F00D0E}" destId="{7701DB16-E9A9-4421-99D3-BE3D8477D173}" srcOrd="0" destOrd="0" presId="urn:microsoft.com/office/officeart/2005/8/layout/hProcess10"/>
    <dgm:cxn modelId="{394BCF6C-03D7-442D-B302-C59576DDB000}" type="presParOf" srcId="{C5C5744A-1975-4939-A867-F5FE59F00D0E}" destId="{F13C968F-FD5B-4E13-B413-07C00810FA9D}" srcOrd="1" destOrd="0" presId="urn:microsoft.com/office/officeart/2005/8/layout/hProcess10"/>
    <dgm:cxn modelId="{A784B3E9-00D2-4E8C-B8C3-D91047131370}" type="presParOf" srcId="{50197A0B-BEF4-49AE-AFB1-032F3C18DC49}" destId="{DDB67633-10BD-4646-B93A-924004545416}" srcOrd="1" destOrd="0" presId="urn:microsoft.com/office/officeart/2005/8/layout/hProcess10"/>
    <dgm:cxn modelId="{D570D40B-E0DF-4553-A310-6215C024DB50}" type="presParOf" srcId="{DDB67633-10BD-4646-B93A-924004545416}" destId="{D5F873E7-CFE9-48F6-B241-CBD176C5279E}" srcOrd="0" destOrd="0" presId="urn:microsoft.com/office/officeart/2005/8/layout/hProcess10"/>
    <dgm:cxn modelId="{830BE7AD-FB45-4C27-A258-8EADA807C1FC}" type="presParOf" srcId="{50197A0B-BEF4-49AE-AFB1-032F3C18DC49}" destId="{0597ED9D-323F-4929-9EF6-9FE98B79B8D5}" srcOrd="2" destOrd="0" presId="urn:microsoft.com/office/officeart/2005/8/layout/hProcess10"/>
    <dgm:cxn modelId="{7509CF7F-2CED-41A4-BF48-8AB6851BC106}" type="presParOf" srcId="{0597ED9D-323F-4929-9EF6-9FE98B79B8D5}" destId="{DC0D7810-C4A7-4897-A480-6C4E43B98153}" srcOrd="0" destOrd="0" presId="urn:microsoft.com/office/officeart/2005/8/layout/hProcess10"/>
    <dgm:cxn modelId="{AC13DAFD-86BD-496E-AE61-72FF54C29214}" type="presParOf" srcId="{0597ED9D-323F-4929-9EF6-9FE98B79B8D5}" destId="{D2DDA25B-C80B-4A3D-9A9A-8B06154AD9A2}" srcOrd="1" destOrd="0" presId="urn:microsoft.com/office/officeart/2005/8/layout/hProcess10"/>
    <dgm:cxn modelId="{5BD62B34-7EDD-41BA-8B5D-11D6B007DD00}" type="presParOf" srcId="{50197A0B-BEF4-49AE-AFB1-032F3C18DC49}" destId="{9EB9DCEC-28DD-4612-B621-D86EBDF93D8C}" srcOrd="3" destOrd="0" presId="urn:microsoft.com/office/officeart/2005/8/layout/hProcess10"/>
    <dgm:cxn modelId="{8A634BB9-A66F-4986-8023-2F059DF7334C}" type="presParOf" srcId="{9EB9DCEC-28DD-4612-B621-D86EBDF93D8C}" destId="{5D67AC89-FE08-4D6E-9FC4-F3FDB6C4D1B2}" srcOrd="0" destOrd="0" presId="urn:microsoft.com/office/officeart/2005/8/layout/hProcess10"/>
    <dgm:cxn modelId="{05F83E9F-453B-462B-9555-59B45169F4E7}" type="presParOf" srcId="{50197A0B-BEF4-49AE-AFB1-032F3C18DC49}" destId="{1544A6F7-6B47-43D7-9001-BECF50A72DE3}" srcOrd="4" destOrd="0" presId="urn:microsoft.com/office/officeart/2005/8/layout/hProcess10"/>
    <dgm:cxn modelId="{FECAA9E5-EB46-4DEB-91C4-358CBAF3FCC6}" type="presParOf" srcId="{1544A6F7-6B47-43D7-9001-BECF50A72DE3}" destId="{80D90161-8C7B-4186-A0D1-687C814D6AED}" srcOrd="0" destOrd="0" presId="urn:microsoft.com/office/officeart/2005/8/layout/hProcess10"/>
    <dgm:cxn modelId="{EC12081A-BBA0-46D1-BCA4-9289F99F4B5F}" type="presParOf" srcId="{1544A6F7-6B47-43D7-9001-BECF50A72DE3}" destId="{28310274-C86F-4B6D-ADBD-051DC27BAF5A}" srcOrd="1" destOrd="0" presId="urn:microsoft.com/office/officeart/2005/8/layout/hProcess10"/>
    <dgm:cxn modelId="{8E6B8432-E67C-4681-AEA1-BF24B9109DFB}" type="presParOf" srcId="{50197A0B-BEF4-49AE-AFB1-032F3C18DC49}" destId="{DBD36BA1-3336-4D02-B529-CA7FB75B17F0}" srcOrd="5" destOrd="0" presId="urn:microsoft.com/office/officeart/2005/8/layout/hProcess10"/>
    <dgm:cxn modelId="{F1BB3EFE-7C49-4127-904C-C46BB2FDFF9C}" type="presParOf" srcId="{DBD36BA1-3336-4D02-B529-CA7FB75B17F0}" destId="{BCC563C1-1C97-47C9-BBE1-9B81EF6B337A}" srcOrd="0" destOrd="0" presId="urn:microsoft.com/office/officeart/2005/8/layout/hProcess10"/>
    <dgm:cxn modelId="{642EC6CC-26EC-4B96-9E2B-C95D7F10CA26}" type="presParOf" srcId="{50197A0B-BEF4-49AE-AFB1-032F3C18DC49}" destId="{7A6B5B67-EE6A-4204-8178-7B6E9843ADBF}" srcOrd="6" destOrd="0" presId="urn:microsoft.com/office/officeart/2005/8/layout/hProcess10"/>
    <dgm:cxn modelId="{1C98F58D-FEF3-497E-BDAF-C2E7C6F9FD7D}" type="presParOf" srcId="{7A6B5B67-EE6A-4204-8178-7B6E9843ADBF}" destId="{9CB3A59D-1003-49C1-B5B7-5CC0CC4E70BB}" srcOrd="0" destOrd="0" presId="urn:microsoft.com/office/officeart/2005/8/layout/hProcess10"/>
    <dgm:cxn modelId="{858A8C61-D760-4668-A469-B765B2CAC8B2}" type="presParOf" srcId="{7A6B5B67-EE6A-4204-8178-7B6E9843ADBF}" destId="{16D5BB31-A853-431A-8A59-ADC56906213D}" srcOrd="1" destOrd="0" presId="urn:microsoft.com/office/officeart/2005/8/layout/hProcess10"/>
    <dgm:cxn modelId="{03F5DC2E-4C13-48FE-838F-500C4D85E5E8}" type="presParOf" srcId="{50197A0B-BEF4-49AE-AFB1-032F3C18DC49}" destId="{AFDEBCD6-C63F-4352-9848-2382CB28361B}" srcOrd="7" destOrd="0" presId="urn:microsoft.com/office/officeart/2005/8/layout/hProcess10"/>
    <dgm:cxn modelId="{6EFDC727-E559-43D3-9677-5D2327D457B7}" type="presParOf" srcId="{AFDEBCD6-C63F-4352-9848-2382CB28361B}" destId="{4734F725-1BE9-4E26-8F72-9287BF8381A0}" srcOrd="0" destOrd="0" presId="urn:microsoft.com/office/officeart/2005/8/layout/hProcess10"/>
    <dgm:cxn modelId="{4E2DD1A6-6CF8-467C-A9FA-A88B964566E4}" type="presParOf" srcId="{50197A0B-BEF4-49AE-AFB1-032F3C18DC49}" destId="{C698FD16-BA21-4882-B5A4-848606272B16}" srcOrd="8" destOrd="0" presId="urn:microsoft.com/office/officeart/2005/8/layout/hProcess10"/>
    <dgm:cxn modelId="{85053A5F-50DC-44A9-8EA5-800F07807C59}" type="presParOf" srcId="{C698FD16-BA21-4882-B5A4-848606272B16}" destId="{A1B98CEC-674E-4551-8C07-3146AF3ADC66}" srcOrd="0" destOrd="0" presId="urn:microsoft.com/office/officeart/2005/8/layout/hProcess10"/>
    <dgm:cxn modelId="{5C8CAFCB-7A99-4664-A924-B450960E3234}" type="presParOf" srcId="{C698FD16-BA21-4882-B5A4-848606272B16}" destId="{CF809C83-1C5C-42C1-980C-E76061B52C54}" srcOrd="1" destOrd="0" presId="urn:microsoft.com/office/officeart/2005/8/layout/hProcess10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9F3AFF-D3CB-40DD-9F18-92C6F8201183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7BE902-0A7E-4B8B-BF29-82E071265F4F}">
      <dgm:prSet phldrT="[Текст]"/>
      <dgm:spPr/>
      <dgm:t>
        <a:bodyPr/>
        <a:lstStyle/>
        <a:p>
          <a:r>
            <a:rPr lang="ru-RU" dirty="0"/>
            <a:t>1</a:t>
          </a:r>
        </a:p>
      </dgm:t>
    </dgm:pt>
    <dgm:pt modelId="{B7725A9B-12A9-44DC-AAFA-2CD2FA6CBBE1}" type="parTrans" cxnId="{D253D484-8063-412A-B9F9-E7189973DF61}">
      <dgm:prSet/>
      <dgm:spPr/>
      <dgm:t>
        <a:bodyPr/>
        <a:lstStyle/>
        <a:p>
          <a:endParaRPr lang="ru-RU"/>
        </a:p>
      </dgm:t>
    </dgm:pt>
    <dgm:pt modelId="{CC542316-8787-4FD0-B783-5CE850202E8A}" type="sibTrans" cxnId="{D253D484-8063-412A-B9F9-E7189973DF61}">
      <dgm:prSet/>
      <dgm:spPr/>
      <dgm:t>
        <a:bodyPr/>
        <a:lstStyle/>
        <a:p>
          <a:endParaRPr lang="ru-RU"/>
        </a:p>
      </dgm:t>
    </dgm:pt>
    <dgm:pt modelId="{050E2120-8577-4783-BD80-14E4AF86C568}">
      <dgm:prSet phldrT="[Текст]"/>
      <dgm:spPr/>
      <dgm:t>
        <a:bodyPr/>
        <a:lstStyle/>
        <a:p>
          <a:r>
            <a:rPr lang="ru-RU" dirty="0"/>
            <a:t>3</a:t>
          </a:r>
        </a:p>
      </dgm:t>
    </dgm:pt>
    <dgm:pt modelId="{C509E842-8DA0-486F-AF8F-6F3C697D0D8F}" type="parTrans" cxnId="{0922EBA9-8B72-4959-9799-3D537398D19E}">
      <dgm:prSet/>
      <dgm:spPr/>
      <dgm:t>
        <a:bodyPr/>
        <a:lstStyle/>
        <a:p>
          <a:endParaRPr lang="ru-RU"/>
        </a:p>
      </dgm:t>
    </dgm:pt>
    <dgm:pt modelId="{02028BD8-2FF1-4A83-88C2-953C861A0CE4}" type="sibTrans" cxnId="{0922EBA9-8B72-4959-9799-3D537398D19E}">
      <dgm:prSet/>
      <dgm:spPr/>
      <dgm:t>
        <a:bodyPr/>
        <a:lstStyle/>
        <a:p>
          <a:endParaRPr lang="ru-RU"/>
        </a:p>
      </dgm:t>
    </dgm:pt>
    <dgm:pt modelId="{72BA7990-918F-4402-9162-15B1BDAE99D2}">
      <dgm:prSet/>
      <dgm:spPr/>
      <dgm:t>
        <a:bodyPr/>
        <a:lstStyle/>
        <a:p>
          <a:r>
            <a:rPr lang="ru-RU" dirty="0"/>
            <a:t>5</a:t>
          </a:r>
        </a:p>
      </dgm:t>
    </dgm:pt>
    <dgm:pt modelId="{123FB733-EE4E-4F31-B404-BDAD8D72CC99}" type="parTrans" cxnId="{16BA955D-871C-42D7-8885-DEA95276609D}">
      <dgm:prSet/>
      <dgm:spPr/>
      <dgm:t>
        <a:bodyPr/>
        <a:lstStyle/>
        <a:p>
          <a:endParaRPr lang="ru-RU"/>
        </a:p>
      </dgm:t>
    </dgm:pt>
    <dgm:pt modelId="{B963E066-52D8-4F48-836A-97B78A5A1CF5}" type="sibTrans" cxnId="{16BA955D-871C-42D7-8885-DEA95276609D}">
      <dgm:prSet/>
      <dgm:spPr/>
      <dgm:t>
        <a:bodyPr/>
        <a:lstStyle/>
        <a:p>
          <a:endParaRPr lang="ru-RU"/>
        </a:p>
      </dgm:t>
    </dgm:pt>
    <dgm:pt modelId="{AB68BC31-2CCF-429C-8851-FAD91D89FB53}">
      <dgm:prSet/>
      <dgm:spPr/>
      <dgm:t>
        <a:bodyPr/>
        <a:lstStyle/>
        <a:p>
          <a:r>
            <a:rPr lang="ru-RU" dirty="0"/>
            <a:t>4</a:t>
          </a:r>
        </a:p>
      </dgm:t>
    </dgm:pt>
    <dgm:pt modelId="{020C985D-3CD7-4DB4-9AA4-8A1F888EC13B}" type="parTrans" cxnId="{0B46FD9A-32A6-4C47-8ED9-FEFC24D7D458}">
      <dgm:prSet/>
      <dgm:spPr/>
      <dgm:t>
        <a:bodyPr/>
        <a:lstStyle/>
        <a:p>
          <a:endParaRPr lang="ru-RU"/>
        </a:p>
      </dgm:t>
    </dgm:pt>
    <dgm:pt modelId="{AB088244-2087-4E1B-B703-08370653E3A1}" type="sibTrans" cxnId="{0B46FD9A-32A6-4C47-8ED9-FEFC24D7D458}">
      <dgm:prSet/>
      <dgm:spPr/>
      <dgm:t>
        <a:bodyPr/>
        <a:lstStyle/>
        <a:p>
          <a:endParaRPr lang="ru-RU"/>
        </a:p>
      </dgm:t>
    </dgm:pt>
    <dgm:pt modelId="{1EE533AC-81F7-441A-A9D6-B4395682376D}">
      <dgm:prSet phldrT="[Текст]"/>
      <dgm:spPr/>
      <dgm:t>
        <a:bodyPr/>
        <a:lstStyle/>
        <a:p>
          <a:r>
            <a:rPr lang="ru-RU"/>
            <a:t>2</a:t>
          </a:r>
          <a:endParaRPr lang="ru-RU" dirty="0"/>
        </a:p>
      </dgm:t>
    </dgm:pt>
    <dgm:pt modelId="{600433AA-4550-4EE9-ADCD-DE95C9736D81}" type="sibTrans" cxnId="{E575C2A6-D15E-4183-811B-AD1A40294229}">
      <dgm:prSet/>
      <dgm:spPr/>
      <dgm:t>
        <a:bodyPr/>
        <a:lstStyle/>
        <a:p>
          <a:endParaRPr lang="ru-RU"/>
        </a:p>
      </dgm:t>
    </dgm:pt>
    <dgm:pt modelId="{BA19656A-BEF8-4923-950E-340B547E7BC4}" type="parTrans" cxnId="{E575C2A6-D15E-4183-811B-AD1A40294229}">
      <dgm:prSet/>
      <dgm:spPr/>
      <dgm:t>
        <a:bodyPr/>
        <a:lstStyle/>
        <a:p>
          <a:endParaRPr lang="ru-RU"/>
        </a:p>
      </dgm:t>
    </dgm:pt>
    <dgm:pt modelId="{02DA4898-2E59-44A3-81DD-CF1B533E8342}" type="pres">
      <dgm:prSet presAssocID="{8C9F3AFF-D3CB-40DD-9F18-92C6F8201183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02D2442E-7FAC-4E65-AD16-DCB379B69C5F}" type="pres">
      <dgm:prSet presAssocID="{8C9F3AFF-D3CB-40DD-9F18-92C6F8201183}" presName="cycle" presStyleCnt="0"/>
      <dgm:spPr/>
    </dgm:pt>
    <dgm:pt modelId="{987CD812-CA1E-4D25-82BC-65D5C55EB315}" type="pres">
      <dgm:prSet presAssocID="{8C9F3AFF-D3CB-40DD-9F18-92C6F8201183}" presName="centerShape" presStyleCnt="0"/>
      <dgm:spPr/>
    </dgm:pt>
    <dgm:pt modelId="{F304304C-2424-451E-B5E2-1DA4718A20FF}" type="pres">
      <dgm:prSet presAssocID="{8C9F3AFF-D3CB-40DD-9F18-92C6F8201183}" presName="connSite" presStyleLbl="node1" presStyleIdx="0" presStyleCnt="6"/>
      <dgm:spPr/>
    </dgm:pt>
    <dgm:pt modelId="{E2F033C8-34F4-4BBF-AF8F-6CFC79C60225}" type="pres">
      <dgm:prSet presAssocID="{8C9F3AFF-D3CB-40DD-9F18-92C6F8201183}" presName="visible" presStyleLbl="node1" presStyleIdx="0" presStyleCnt="6"/>
      <dgm:spPr/>
    </dgm:pt>
    <dgm:pt modelId="{22E3991B-17EF-43D2-A1A6-98C246D26EB9}" type="pres">
      <dgm:prSet presAssocID="{B7725A9B-12A9-44DC-AAFA-2CD2FA6CBBE1}" presName="Name25" presStyleLbl="parChTrans1D1" presStyleIdx="0" presStyleCnt="5"/>
      <dgm:spPr/>
    </dgm:pt>
    <dgm:pt modelId="{40F3A397-6531-4AD6-9FC2-8991F4395970}" type="pres">
      <dgm:prSet presAssocID="{E97BE902-0A7E-4B8B-BF29-82E071265F4F}" presName="node" presStyleCnt="0"/>
      <dgm:spPr/>
    </dgm:pt>
    <dgm:pt modelId="{77FD7CE4-4251-4EE7-B5EC-3F00C6B4AA4E}" type="pres">
      <dgm:prSet presAssocID="{E97BE902-0A7E-4B8B-BF29-82E071265F4F}" presName="parentNode" presStyleLbl="node1" presStyleIdx="1" presStyleCnt="6" custScaleX="104167">
        <dgm:presLayoutVars>
          <dgm:chMax val="1"/>
          <dgm:bulletEnabled val="1"/>
        </dgm:presLayoutVars>
      </dgm:prSet>
      <dgm:spPr/>
    </dgm:pt>
    <dgm:pt modelId="{50EC6C1F-5649-4F27-BA4F-438098DFDF1B}" type="pres">
      <dgm:prSet presAssocID="{E97BE902-0A7E-4B8B-BF29-82E071265F4F}" presName="childNode" presStyleLbl="revTx" presStyleIdx="0" presStyleCnt="0">
        <dgm:presLayoutVars>
          <dgm:bulletEnabled val="1"/>
        </dgm:presLayoutVars>
      </dgm:prSet>
      <dgm:spPr/>
    </dgm:pt>
    <dgm:pt modelId="{29655AF4-E7F1-4EA6-8D1B-A586917B65A0}" type="pres">
      <dgm:prSet presAssocID="{BA19656A-BEF8-4923-950E-340B547E7BC4}" presName="Name25" presStyleLbl="parChTrans1D1" presStyleIdx="1" presStyleCnt="5"/>
      <dgm:spPr/>
    </dgm:pt>
    <dgm:pt modelId="{AA294B69-415B-4DDB-B22C-1469FDA79446}" type="pres">
      <dgm:prSet presAssocID="{1EE533AC-81F7-441A-A9D6-B4395682376D}" presName="node" presStyleCnt="0"/>
      <dgm:spPr/>
    </dgm:pt>
    <dgm:pt modelId="{FB5DEB6E-6987-4690-8D6A-45AD0972E67E}" type="pres">
      <dgm:prSet presAssocID="{1EE533AC-81F7-441A-A9D6-B4395682376D}" presName="parentNode" presStyleLbl="node1" presStyleIdx="2" presStyleCnt="6">
        <dgm:presLayoutVars>
          <dgm:chMax val="1"/>
          <dgm:bulletEnabled val="1"/>
        </dgm:presLayoutVars>
      </dgm:prSet>
      <dgm:spPr/>
    </dgm:pt>
    <dgm:pt modelId="{D1AA5762-9CD2-4C25-B40F-E9AAC13860A2}" type="pres">
      <dgm:prSet presAssocID="{1EE533AC-81F7-441A-A9D6-B4395682376D}" presName="childNode" presStyleLbl="revTx" presStyleIdx="0" presStyleCnt="0">
        <dgm:presLayoutVars>
          <dgm:bulletEnabled val="1"/>
        </dgm:presLayoutVars>
      </dgm:prSet>
      <dgm:spPr/>
    </dgm:pt>
    <dgm:pt modelId="{AA5C000F-D814-41FA-A885-9F94C10E4DB2}" type="pres">
      <dgm:prSet presAssocID="{C509E842-8DA0-486F-AF8F-6F3C697D0D8F}" presName="Name25" presStyleLbl="parChTrans1D1" presStyleIdx="2" presStyleCnt="5"/>
      <dgm:spPr/>
    </dgm:pt>
    <dgm:pt modelId="{BAC9B423-D6BC-4BAD-8A06-0497C23B6AE3}" type="pres">
      <dgm:prSet presAssocID="{050E2120-8577-4783-BD80-14E4AF86C568}" presName="node" presStyleCnt="0"/>
      <dgm:spPr/>
    </dgm:pt>
    <dgm:pt modelId="{6184D61B-32CA-45CB-9B8B-BA861FB939EE}" type="pres">
      <dgm:prSet presAssocID="{050E2120-8577-4783-BD80-14E4AF86C568}" presName="parentNode" presStyleLbl="node1" presStyleIdx="3" presStyleCnt="6">
        <dgm:presLayoutVars>
          <dgm:chMax val="1"/>
          <dgm:bulletEnabled val="1"/>
        </dgm:presLayoutVars>
      </dgm:prSet>
      <dgm:spPr/>
    </dgm:pt>
    <dgm:pt modelId="{501B6806-B885-445B-A6A1-EE70BEFB5D45}" type="pres">
      <dgm:prSet presAssocID="{050E2120-8577-4783-BD80-14E4AF86C568}" presName="childNode" presStyleLbl="revTx" presStyleIdx="0" presStyleCnt="0">
        <dgm:presLayoutVars>
          <dgm:bulletEnabled val="1"/>
        </dgm:presLayoutVars>
      </dgm:prSet>
      <dgm:spPr/>
    </dgm:pt>
    <dgm:pt modelId="{85DE65B1-E8EF-4D16-B91E-720A7B265795}" type="pres">
      <dgm:prSet presAssocID="{020C985D-3CD7-4DB4-9AA4-8A1F888EC13B}" presName="Name25" presStyleLbl="parChTrans1D1" presStyleIdx="3" presStyleCnt="5"/>
      <dgm:spPr/>
    </dgm:pt>
    <dgm:pt modelId="{4BC35A54-1340-4B83-90AE-F6CCC09380BD}" type="pres">
      <dgm:prSet presAssocID="{AB68BC31-2CCF-429C-8851-FAD91D89FB53}" presName="node" presStyleCnt="0"/>
      <dgm:spPr/>
    </dgm:pt>
    <dgm:pt modelId="{9952AA8B-F940-45AE-8E98-409D32E2713E}" type="pres">
      <dgm:prSet presAssocID="{AB68BC31-2CCF-429C-8851-FAD91D89FB53}" presName="parentNode" presStyleLbl="node1" presStyleIdx="4" presStyleCnt="6">
        <dgm:presLayoutVars>
          <dgm:chMax val="1"/>
          <dgm:bulletEnabled val="1"/>
        </dgm:presLayoutVars>
      </dgm:prSet>
      <dgm:spPr/>
    </dgm:pt>
    <dgm:pt modelId="{31913E72-D1FF-4672-A81E-97C9B6784E31}" type="pres">
      <dgm:prSet presAssocID="{AB68BC31-2CCF-429C-8851-FAD91D89FB53}" presName="childNode" presStyleLbl="revTx" presStyleIdx="0" presStyleCnt="0">
        <dgm:presLayoutVars>
          <dgm:bulletEnabled val="1"/>
        </dgm:presLayoutVars>
      </dgm:prSet>
      <dgm:spPr/>
    </dgm:pt>
    <dgm:pt modelId="{94B9DA6C-5619-4035-B78F-F2B8DBE982A9}" type="pres">
      <dgm:prSet presAssocID="{123FB733-EE4E-4F31-B404-BDAD8D72CC99}" presName="Name25" presStyleLbl="parChTrans1D1" presStyleIdx="4" presStyleCnt="5"/>
      <dgm:spPr/>
    </dgm:pt>
    <dgm:pt modelId="{CE17F263-593A-4F83-BE9A-BB07CABACB75}" type="pres">
      <dgm:prSet presAssocID="{72BA7990-918F-4402-9162-15B1BDAE99D2}" presName="node" presStyleCnt="0"/>
      <dgm:spPr/>
    </dgm:pt>
    <dgm:pt modelId="{FBDCB1DF-CC21-468C-B596-1D94346996EA}" type="pres">
      <dgm:prSet presAssocID="{72BA7990-918F-4402-9162-15B1BDAE99D2}" presName="parentNode" presStyleLbl="node1" presStyleIdx="5" presStyleCnt="6">
        <dgm:presLayoutVars>
          <dgm:chMax val="1"/>
          <dgm:bulletEnabled val="1"/>
        </dgm:presLayoutVars>
      </dgm:prSet>
      <dgm:spPr/>
    </dgm:pt>
    <dgm:pt modelId="{2163AEFE-BDFE-447D-AFD7-30BA19C047F1}" type="pres">
      <dgm:prSet presAssocID="{72BA7990-918F-4402-9162-15B1BDAE99D2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84ED3129-1132-4529-A4F6-58589E6721F4}" type="presOf" srcId="{72BA7990-918F-4402-9162-15B1BDAE99D2}" destId="{FBDCB1DF-CC21-468C-B596-1D94346996EA}" srcOrd="0" destOrd="0" presId="urn:microsoft.com/office/officeart/2005/8/layout/radial2"/>
    <dgm:cxn modelId="{EE49EA39-7CAC-43BD-98B6-F01FD067315F}" type="presOf" srcId="{C509E842-8DA0-486F-AF8F-6F3C697D0D8F}" destId="{AA5C000F-D814-41FA-A885-9F94C10E4DB2}" srcOrd="0" destOrd="0" presId="urn:microsoft.com/office/officeart/2005/8/layout/radial2"/>
    <dgm:cxn modelId="{16BA955D-871C-42D7-8885-DEA95276609D}" srcId="{8C9F3AFF-D3CB-40DD-9F18-92C6F8201183}" destId="{72BA7990-918F-4402-9162-15B1BDAE99D2}" srcOrd="4" destOrd="0" parTransId="{123FB733-EE4E-4F31-B404-BDAD8D72CC99}" sibTransId="{B963E066-52D8-4F48-836A-97B78A5A1CF5}"/>
    <dgm:cxn modelId="{0918946F-F16A-4872-B87F-2691912E56D4}" type="presOf" srcId="{123FB733-EE4E-4F31-B404-BDAD8D72CC99}" destId="{94B9DA6C-5619-4035-B78F-F2B8DBE982A9}" srcOrd="0" destOrd="0" presId="urn:microsoft.com/office/officeart/2005/8/layout/radial2"/>
    <dgm:cxn modelId="{5EB52572-4A1F-4142-91C0-29CDDA72F2FE}" type="presOf" srcId="{020C985D-3CD7-4DB4-9AA4-8A1F888EC13B}" destId="{85DE65B1-E8EF-4D16-B91E-720A7B265795}" srcOrd="0" destOrd="0" presId="urn:microsoft.com/office/officeart/2005/8/layout/radial2"/>
    <dgm:cxn modelId="{60F42181-828A-4A59-BA6F-A52A6395D791}" type="presOf" srcId="{1EE533AC-81F7-441A-A9D6-B4395682376D}" destId="{FB5DEB6E-6987-4690-8D6A-45AD0972E67E}" srcOrd="0" destOrd="0" presId="urn:microsoft.com/office/officeart/2005/8/layout/radial2"/>
    <dgm:cxn modelId="{D253D484-8063-412A-B9F9-E7189973DF61}" srcId="{8C9F3AFF-D3CB-40DD-9F18-92C6F8201183}" destId="{E97BE902-0A7E-4B8B-BF29-82E071265F4F}" srcOrd="0" destOrd="0" parTransId="{B7725A9B-12A9-44DC-AAFA-2CD2FA6CBBE1}" sibTransId="{CC542316-8787-4FD0-B783-5CE850202E8A}"/>
    <dgm:cxn modelId="{0B46FD9A-32A6-4C47-8ED9-FEFC24D7D458}" srcId="{8C9F3AFF-D3CB-40DD-9F18-92C6F8201183}" destId="{AB68BC31-2CCF-429C-8851-FAD91D89FB53}" srcOrd="3" destOrd="0" parTransId="{020C985D-3CD7-4DB4-9AA4-8A1F888EC13B}" sibTransId="{AB088244-2087-4E1B-B703-08370653E3A1}"/>
    <dgm:cxn modelId="{0DA95AA6-055C-4F3E-81EA-4DA200C6C6A9}" type="presOf" srcId="{AB68BC31-2CCF-429C-8851-FAD91D89FB53}" destId="{9952AA8B-F940-45AE-8E98-409D32E2713E}" srcOrd="0" destOrd="0" presId="urn:microsoft.com/office/officeart/2005/8/layout/radial2"/>
    <dgm:cxn modelId="{E575C2A6-D15E-4183-811B-AD1A40294229}" srcId="{8C9F3AFF-D3CB-40DD-9F18-92C6F8201183}" destId="{1EE533AC-81F7-441A-A9D6-B4395682376D}" srcOrd="1" destOrd="0" parTransId="{BA19656A-BEF8-4923-950E-340B547E7BC4}" sibTransId="{600433AA-4550-4EE9-ADCD-DE95C9736D81}"/>
    <dgm:cxn modelId="{0922EBA9-8B72-4959-9799-3D537398D19E}" srcId="{8C9F3AFF-D3CB-40DD-9F18-92C6F8201183}" destId="{050E2120-8577-4783-BD80-14E4AF86C568}" srcOrd="2" destOrd="0" parTransId="{C509E842-8DA0-486F-AF8F-6F3C697D0D8F}" sibTransId="{02028BD8-2FF1-4A83-88C2-953C861A0CE4}"/>
    <dgm:cxn modelId="{A948AFC8-C252-4252-9A0D-8B065599FCDF}" type="presOf" srcId="{050E2120-8577-4783-BD80-14E4AF86C568}" destId="{6184D61B-32CA-45CB-9B8B-BA861FB939EE}" srcOrd="0" destOrd="0" presId="urn:microsoft.com/office/officeart/2005/8/layout/radial2"/>
    <dgm:cxn modelId="{BD1049CE-F9F2-4073-8BF5-B1D6385398DB}" type="presOf" srcId="{E97BE902-0A7E-4B8B-BF29-82E071265F4F}" destId="{77FD7CE4-4251-4EE7-B5EC-3F00C6B4AA4E}" srcOrd="0" destOrd="0" presId="urn:microsoft.com/office/officeart/2005/8/layout/radial2"/>
    <dgm:cxn modelId="{A9A823DA-9137-4623-BCA3-FA4ED4920EC5}" type="presOf" srcId="{BA19656A-BEF8-4923-950E-340B547E7BC4}" destId="{29655AF4-E7F1-4EA6-8D1B-A586917B65A0}" srcOrd="0" destOrd="0" presId="urn:microsoft.com/office/officeart/2005/8/layout/radial2"/>
    <dgm:cxn modelId="{D3BB85EE-60EE-4F6A-B8B7-7952917C7C1E}" type="presOf" srcId="{B7725A9B-12A9-44DC-AAFA-2CD2FA6CBBE1}" destId="{22E3991B-17EF-43D2-A1A6-98C246D26EB9}" srcOrd="0" destOrd="0" presId="urn:microsoft.com/office/officeart/2005/8/layout/radial2"/>
    <dgm:cxn modelId="{42E7E5EE-9AAE-4460-BEA2-1EF26125F6D3}" type="presOf" srcId="{8C9F3AFF-D3CB-40DD-9F18-92C6F8201183}" destId="{02DA4898-2E59-44A3-81DD-CF1B533E8342}" srcOrd="0" destOrd="0" presId="urn:microsoft.com/office/officeart/2005/8/layout/radial2"/>
    <dgm:cxn modelId="{584D70EC-B732-465C-9B95-60C738CC9DBC}" type="presParOf" srcId="{02DA4898-2E59-44A3-81DD-CF1B533E8342}" destId="{02D2442E-7FAC-4E65-AD16-DCB379B69C5F}" srcOrd="0" destOrd="0" presId="urn:microsoft.com/office/officeart/2005/8/layout/radial2"/>
    <dgm:cxn modelId="{F09BBF1F-C9A4-48C3-B26D-9E306819AC54}" type="presParOf" srcId="{02D2442E-7FAC-4E65-AD16-DCB379B69C5F}" destId="{987CD812-CA1E-4D25-82BC-65D5C55EB315}" srcOrd="0" destOrd="0" presId="urn:microsoft.com/office/officeart/2005/8/layout/radial2"/>
    <dgm:cxn modelId="{D8C81B05-C2E2-46FA-BD4E-194E93F9C142}" type="presParOf" srcId="{987CD812-CA1E-4D25-82BC-65D5C55EB315}" destId="{F304304C-2424-451E-B5E2-1DA4718A20FF}" srcOrd="0" destOrd="0" presId="urn:microsoft.com/office/officeart/2005/8/layout/radial2"/>
    <dgm:cxn modelId="{A57EE96E-0850-4503-AEFC-8119EA3863EF}" type="presParOf" srcId="{987CD812-CA1E-4D25-82BC-65D5C55EB315}" destId="{E2F033C8-34F4-4BBF-AF8F-6CFC79C60225}" srcOrd="1" destOrd="0" presId="urn:microsoft.com/office/officeart/2005/8/layout/radial2"/>
    <dgm:cxn modelId="{E0D5C643-9E17-489E-84CB-298DF602721D}" type="presParOf" srcId="{02D2442E-7FAC-4E65-AD16-DCB379B69C5F}" destId="{22E3991B-17EF-43D2-A1A6-98C246D26EB9}" srcOrd="1" destOrd="0" presId="urn:microsoft.com/office/officeart/2005/8/layout/radial2"/>
    <dgm:cxn modelId="{2FC66C6B-08A6-4124-A8E9-A535A944A08B}" type="presParOf" srcId="{02D2442E-7FAC-4E65-AD16-DCB379B69C5F}" destId="{40F3A397-6531-4AD6-9FC2-8991F4395970}" srcOrd="2" destOrd="0" presId="urn:microsoft.com/office/officeart/2005/8/layout/radial2"/>
    <dgm:cxn modelId="{B4501978-2FC9-4C22-94EF-15B079088BF9}" type="presParOf" srcId="{40F3A397-6531-4AD6-9FC2-8991F4395970}" destId="{77FD7CE4-4251-4EE7-B5EC-3F00C6B4AA4E}" srcOrd="0" destOrd="0" presId="urn:microsoft.com/office/officeart/2005/8/layout/radial2"/>
    <dgm:cxn modelId="{31B8E759-08D5-4D1C-B29D-11429B714B7B}" type="presParOf" srcId="{40F3A397-6531-4AD6-9FC2-8991F4395970}" destId="{50EC6C1F-5649-4F27-BA4F-438098DFDF1B}" srcOrd="1" destOrd="0" presId="urn:microsoft.com/office/officeart/2005/8/layout/radial2"/>
    <dgm:cxn modelId="{99016BA1-60C0-44F5-B37E-351449C05960}" type="presParOf" srcId="{02D2442E-7FAC-4E65-AD16-DCB379B69C5F}" destId="{29655AF4-E7F1-4EA6-8D1B-A586917B65A0}" srcOrd="3" destOrd="0" presId="urn:microsoft.com/office/officeart/2005/8/layout/radial2"/>
    <dgm:cxn modelId="{71EFBED1-ED82-4D84-A38D-259700900FD5}" type="presParOf" srcId="{02D2442E-7FAC-4E65-AD16-DCB379B69C5F}" destId="{AA294B69-415B-4DDB-B22C-1469FDA79446}" srcOrd="4" destOrd="0" presId="urn:microsoft.com/office/officeart/2005/8/layout/radial2"/>
    <dgm:cxn modelId="{1BE0D2C1-2358-4245-AE27-00C681C20682}" type="presParOf" srcId="{AA294B69-415B-4DDB-B22C-1469FDA79446}" destId="{FB5DEB6E-6987-4690-8D6A-45AD0972E67E}" srcOrd="0" destOrd="0" presId="urn:microsoft.com/office/officeart/2005/8/layout/radial2"/>
    <dgm:cxn modelId="{1EB54C28-2DAA-4228-B383-26C71703EF7B}" type="presParOf" srcId="{AA294B69-415B-4DDB-B22C-1469FDA79446}" destId="{D1AA5762-9CD2-4C25-B40F-E9AAC13860A2}" srcOrd="1" destOrd="0" presId="urn:microsoft.com/office/officeart/2005/8/layout/radial2"/>
    <dgm:cxn modelId="{4D695D5E-7E37-4165-A3F4-7787FAEC0AFD}" type="presParOf" srcId="{02D2442E-7FAC-4E65-AD16-DCB379B69C5F}" destId="{AA5C000F-D814-41FA-A885-9F94C10E4DB2}" srcOrd="5" destOrd="0" presId="urn:microsoft.com/office/officeart/2005/8/layout/radial2"/>
    <dgm:cxn modelId="{F5D31BE4-6D1C-41D3-B87A-27504307DF4E}" type="presParOf" srcId="{02D2442E-7FAC-4E65-AD16-DCB379B69C5F}" destId="{BAC9B423-D6BC-4BAD-8A06-0497C23B6AE3}" srcOrd="6" destOrd="0" presId="urn:microsoft.com/office/officeart/2005/8/layout/radial2"/>
    <dgm:cxn modelId="{F32D7C3A-E615-4735-95FF-BD669315CA35}" type="presParOf" srcId="{BAC9B423-D6BC-4BAD-8A06-0497C23B6AE3}" destId="{6184D61B-32CA-45CB-9B8B-BA861FB939EE}" srcOrd="0" destOrd="0" presId="urn:microsoft.com/office/officeart/2005/8/layout/radial2"/>
    <dgm:cxn modelId="{04E1EE38-8541-41F3-A214-F33DE737B16E}" type="presParOf" srcId="{BAC9B423-D6BC-4BAD-8A06-0497C23B6AE3}" destId="{501B6806-B885-445B-A6A1-EE70BEFB5D45}" srcOrd="1" destOrd="0" presId="urn:microsoft.com/office/officeart/2005/8/layout/radial2"/>
    <dgm:cxn modelId="{C35D7E68-90FF-4B6C-8334-98666AD1333B}" type="presParOf" srcId="{02D2442E-7FAC-4E65-AD16-DCB379B69C5F}" destId="{85DE65B1-E8EF-4D16-B91E-720A7B265795}" srcOrd="7" destOrd="0" presId="urn:microsoft.com/office/officeart/2005/8/layout/radial2"/>
    <dgm:cxn modelId="{1E843027-2C09-4375-9820-422EF9420803}" type="presParOf" srcId="{02D2442E-7FAC-4E65-AD16-DCB379B69C5F}" destId="{4BC35A54-1340-4B83-90AE-F6CCC09380BD}" srcOrd="8" destOrd="0" presId="urn:microsoft.com/office/officeart/2005/8/layout/radial2"/>
    <dgm:cxn modelId="{B235A1E4-419A-438E-895E-D927E67146C4}" type="presParOf" srcId="{4BC35A54-1340-4B83-90AE-F6CCC09380BD}" destId="{9952AA8B-F940-45AE-8E98-409D32E2713E}" srcOrd="0" destOrd="0" presId="urn:microsoft.com/office/officeart/2005/8/layout/radial2"/>
    <dgm:cxn modelId="{9803FE07-91A6-46A1-850C-263035CE24D4}" type="presParOf" srcId="{4BC35A54-1340-4B83-90AE-F6CCC09380BD}" destId="{31913E72-D1FF-4672-A81E-97C9B6784E31}" srcOrd="1" destOrd="0" presId="urn:microsoft.com/office/officeart/2005/8/layout/radial2"/>
    <dgm:cxn modelId="{5A5063E0-ED6E-492A-ABF6-E62CF06F88D7}" type="presParOf" srcId="{02D2442E-7FAC-4E65-AD16-DCB379B69C5F}" destId="{94B9DA6C-5619-4035-B78F-F2B8DBE982A9}" srcOrd="9" destOrd="0" presId="urn:microsoft.com/office/officeart/2005/8/layout/radial2"/>
    <dgm:cxn modelId="{4D8D1198-3D0D-4520-9A58-6D548D701C24}" type="presParOf" srcId="{02D2442E-7FAC-4E65-AD16-DCB379B69C5F}" destId="{CE17F263-593A-4F83-BE9A-BB07CABACB75}" srcOrd="10" destOrd="0" presId="urn:microsoft.com/office/officeart/2005/8/layout/radial2"/>
    <dgm:cxn modelId="{53EFDF89-CC88-4836-B544-89E2A06DAFA4}" type="presParOf" srcId="{CE17F263-593A-4F83-BE9A-BB07CABACB75}" destId="{FBDCB1DF-CC21-468C-B596-1D94346996EA}" srcOrd="0" destOrd="0" presId="urn:microsoft.com/office/officeart/2005/8/layout/radial2"/>
    <dgm:cxn modelId="{CCB7A053-8228-414D-B210-0D578A1EF302}" type="presParOf" srcId="{CE17F263-593A-4F83-BE9A-BB07CABACB75}" destId="{2163AEFE-BDFE-447D-AFD7-30BA19C047F1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01DB16-E9A9-4421-99D3-BE3D8477D173}">
      <dsp:nvSpPr>
        <dsp:cNvPr id="0" name=""/>
        <dsp:cNvSpPr/>
      </dsp:nvSpPr>
      <dsp:spPr>
        <a:xfrm>
          <a:off x="167732" y="772201"/>
          <a:ext cx="1185551" cy="85664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3C968F-FD5B-4E13-B413-07C00810FA9D}">
      <dsp:nvSpPr>
        <dsp:cNvPr id="0" name=""/>
        <dsp:cNvSpPr/>
      </dsp:nvSpPr>
      <dsp:spPr>
        <a:xfrm>
          <a:off x="4093" y="1718882"/>
          <a:ext cx="1698266" cy="99841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современных образовательных технологий</a:t>
          </a:r>
        </a:p>
      </dsp:txBody>
      <dsp:txXfrm>
        <a:off x="33336" y="1748125"/>
        <a:ext cx="1639780" cy="939928"/>
      </dsp:txXfrm>
    </dsp:sp>
    <dsp:sp modelId="{DDB67633-10BD-4646-B93A-924004545416}">
      <dsp:nvSpPr>
        <dsp:cNvPr id="0" name=""/>
        <dsp:cNvSpPr/>
      </dsp:nvSpPr>
      <dsp:spPr>
        <a:xfrm rot="88064">
          <a:off x="1509856" y="1167679"/>
          <a:ext cx="156650" cy="108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1509861" y="1188884"/>
        <a:ext cx="124219" cy="64862"/>
      </dsp:txXfrm>
    </dsp:sp>
    <dsp:sp modelId="{DC0D7810-C4A7-4897-A480-6C4E43B98153}">
      <dsp:nvSpPr>
        <dsp:cNvPr id="0" name=""/>
        <dsp:cNvSpPr/>
      </dsp:nvSpPr>
      <dsp:spPr>
        <a:xfrm>
          <a:off x="1800709" y="832510"/>
          <a:ext cx="1152385" cy="81885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DDA25B-C80B-4A3D-9A9A-8B06154AD9A2}">
      <dsp:nvSpPr>
        <dsp:cNvPr id="0" name=""/>
        <dsp:cNvSpPr/>
      </dsp:nvSpPr>
      <dsp:spPr>
        <a:xfrm>
          <a:off x="1843751" y="1752555"/>
          <a:ext cx="1057997" cy="98199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Освоение шахмат, как вида спорта</a:t>
          </a:r>
        </a:p>
      </dsp:txBody>
      <dsp:txXfrm>
        <a:off x="1872513" y="1781317"/>
        <a:ext cx="1000473" cy="924469"/>
      </dsp:txXfrm>
    </dsp:sp>
    <dsp:sp modelId="{9EB9DCEC-28DD-4612-B621-D86EBDF93D8C}">
      <dsp:nvSpPr>
        <dsp:cNvPr id="0" name=""/>
        <dsp:cNvSpPr/>
      </dsp:nvSpPr>
      <dsp:spPr>
        <a:xfrm rot="535782">
          <a:off x="3077833" y="1308004"/>
          <a:ext cx="127048" cy="108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3078030" y="1327107"/>
        <a:ext cx="94617" cy="64862"/>
      </dsp:txXfrm>
    </dsp:sp>
    <dsp:sp modelId="{80D90161-8C7B-4186-A0D1-687C814D6AED}">
      <dsp:nvSpPr>
        <dsp:cNvPr id="0" name=""/>
        <dsp:cNvSpPr/>
      </dsp:nvSpPr>
      <dsp:spPr>
        <a:xfrm>
          <a:off x="3311689" y="907329"/>
          <a:ext cx="1081306" cy="113288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10274-C86F-4B6D-ADBD-051DC27BAF5A}">
      <dsp:nvSpPr>
        <dsp:cNvPr id="0" name=""/>
        <dsp:cNvSpPr/>
      </dsp:nvSpPr>
      <dsp:spPr>
        <a:xfrm>
          <a:off x="3105319" y="1841699"/>
          <a:ext cx="1344232" cy="89922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Осмысление шахмат, как развитие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ВПФ и ЭВС</a:t>
          </a:r>
        </a:p>
      </dsp:txBody>
      <dsp:txXfrm>
        <a:off x="3131656" y="1868036"/>
        <a:ext cx="1291558" cy="846547"/>
      </dsp:txXfrm>
    </dsp:sp>
    <dsp:sp modelId="{DBD36BA1-3336-4D02-B529-CA7FB75B17F0}">
      <dsp:nvSpPr>
        <dsp:cNvPr id="0" name=""/>
        <dsp:cNvSpPr/>
      </dsp:nvSpPr>
      <dsp:spPr>
        <a:xfrm rot="21486024">
          <a:off x="4534363" y="1394753"/>
          <a:ext cx="141484" cy="108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4534372" y="1416911"/>
        <a:ext cx="109053" cy="64862"/>
      </dsp:txXfrm>
    </dsp:sp>
    <dsp:sp modelId="{9CB3A59D-1003-49C1-B5B7-5CC0CC4E70BB}">
      <dsp:nvSpPr>
        <dsp:cNvPr id="0" name=""/>
        <dsp:cNvSpPr/>
      </dsp:nvSpPr>
      <dsp:spPr>
        <a:xfrm>
          <a:off x="4797014" y="942800"/>
          <a:ext cx="1252166" cy="95774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D5BB31-A853-431A-8A59-ADC56906213D}">
      <dsp:nvSpPr>
        <dsp:cNvPr id="0" name=""/>
        <dsp:cNvSpPr/>
      </dsp:nvSpPr>
      <dsp:spPr>
        <a:xfrm>
          <a:off x="4666219" y="1801955"/>
          <a:ext cx="1641031" cy="9318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Развитие коммуникативных способностей</a:t>
          </a:r>
        </a:p>
      </dsp:txBody>
      <dsp:txXfrm>
        <a:off x="4693512" y="1829248"/>
        <a:ext cx="1586445" cy="877275"/>
      </dsp:txXfrm>
    </dsp:sp>
    <dsp:sp modelId="{AFDEBCD6-C63F-4352-9848-2382CB28361B}">
      <dsp:nvSpPr>
        <dsp:cNvPr id="0" name=""/>
        <dsp:cNvSpPr/>
      </dsp:nvSpPr>
      <dsp:spPr>
        <a:xfrm rot="63841">
          <a:off x="6219144" y="1383986"/>
          <a:ext cx="170007" cy="1081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6219147" y="1405305"/>
        <a:ext cx="137576" cy="64862"/>
      </dsp:txXfrm>
    </dsp:sp>
    <dsp:sp modelId="{A1B98CEC-674E-4551-8C07-3146AF3ADC66}">
      <dsp:nvSpPr>
        <dsp:cNvPr id="0" name=""/>
        <dsp:cNvSpPr/>
      </dsp:nvSpPr>
      <dsp:spPr>
        <a:xfrm>
          <a:off x="6534832" y="944582"/>
          <a:ext cx="1098524" cy="101588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09C83-1C5C-42C1-980C-E76061B52C54}">
      <dsp:nvSpPr>
        <dsp:cNvPr id="0" name=""/>
        <dsp:cNvSpPr/>
      </dsp:nvSpPr>
      <dsp:spPr>
        <a:xfrm>
          <a:off x="6402550" y="1892918"/>
          <a:ext cx="1279092" cy="76796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Эмоционально-педагогический интеллект</a:t>
          </a:r>
        </a:p>
      </dsp:txBody>
      <dsp:txXfrm>
        <a:off x="6425043" y="1915411"/>
        <a:ext cx="1234106" cy="7229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B9DA6C-5619-4035-B78F-F2B8DBE982A9}">
      <dsp:nvSpPr>
        <dsp:cNvPr id="0" name=""/>
        <dsp:cNvSpPr/>
      </dsp:nvSpPr>
      <dsp:spPr>
        <a:xfrm rot="3371091">
          <a:off x="717597" y="2425349"/>
          <a:ext cx="995021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995021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DE65B1-E8EF-4D16-B91E-720A7B265795}">
      <dsp:nvSpPr>
        <dsp:cNvPr id="0" name=""/>
        <dsp:cNvSpPr/>
      </dsp:nvSpPr>
      <dsp:spPr>
        <a:xfrm rot="1739934">
          <a:off x="994075" y="2077465"/>
          <a:ext cx="892700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892700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5C000F-D814-41FA-A885-9F94C10E4DB2}">
      <dsp:nvSpPr>
        <dsp:cNvPr id="0" name=""/>
        <dsp:cNvSpPr/>
      </dsp:nvSpPr>
      <dsp:spPr>
        <a:xfrm>
          <a:off x="1050034" y="1673394"/>
          <a:ext cx="895799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895799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655AF4-E7F1-4EA6-8D1B-A586917B65A0}">
      <dsp:nvSpPr>
        <dsp:cNvPr id="0" name=""/>
        <dsp:cNvSpPr/>
      </dsp:nvSpPr>
      <dsp:spPr>
        <a:xfrm rot="19860066">
          <a:off x="994075" y="1269324"/>
          <a:ext cx="892700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892700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E3991B-17EF-43D2-A1A6-98C246D26EB9}">
      <dsp:nvSpPr>
        <dsp:cNvPr id="0" name=""/>
        <dsp:cNvSpPr/>
      </dsp:nvSpPr>
      <dsp:spPr>
        <a:xfrm rot="18223803">
          <a:off x="717333" y="923045"/>
          <a:ext cx="990171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990171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F033C8-34F4-4BBF-AF8F-6CFC79C60225}">
      <dsp:nvSpPr>
        <dsp:cNvPr id="0" name=""/>
        <dsp:cNvSpPr/>
      </dsp:nvSpPr>
      <dsp:spPr>
        <a:xfrm>
          <a:off x="227709" y="1213316"/>
          <a:ext cx="967441" cy="96744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FD7CE4-4251-4EE7-B5EC-3F00C6B4AA4E}">
      <dsp:nvSpPr>
        <dsp:cNvPr id="0" name=""/>
        <dsp:cNvSpPr/>
      </dsp:nvSpPr>
      <dsp:spPr>
        <a:xfrm>
          <a:off x="1348149" y="363"/>
          <a:ext cx="604652" cy="580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1</a:t>
          </a:r>
        </a:p>
      </dsp:txBody>
      <dsp:txXfrm>
        <a:off x="1436698" y="85370"/>
        <a:ext cx="427554" cy="410451"/>
      </dsp:txXfrm>
    </dsp:sp>
    <dsp:sp modelId="{FB5DEB6E-6987-4690-8D6A-45AD0972E67E}">
      <dsp:nvSpPr>
        <dsp:cNvPr id="0" name=""/>
        <dsp:cNvSpPr/>
      </dsp:nvSpPr>
      <dsp:spPr>
        <a:xfrm>
          <a:off x="1794429" y="645644"/>
          <a:ext cx="580465" cy="580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2</a:t>
          </a:r>
          <a:endParaRPr lang="ru-RU" sz="2600" kern="1200" dirty="0"/>
        </a:p>
      </dsp:txBody>
      <dsp:txXfrm>
        <a:off x="1879436" y="730651"/>
        <a:ext cx="410451" cy="410451"/>
      </dsp:txXfrm>
    </dsp:sp>
    <dsp:sp modelId="{6184D61B-32CA-45CB-9B8B-BA861FB939EE}">
      <dsp:nvSpPr>
        <dsp:cNvPr id="0" name=""/>
        <dsp:cNvSpPr/>
      </dsp:nvSpPr>
      <dsp:spPr>
        <a:xfrm>
          <a:off x="1945833" y="1406804"/>
          <a:ext cx="580465" cy="580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3</a:t>
          </a:r>
        </a:p>
      </dsp:txBody>
      <dsp:txXfrm>
        <a:off x="2030840" y="1491811"/>
        <a:ext cx="410451" cy="410451"/>
      </dsp:txXfrm>
    </dsp:sp>
    <dsp:sp modelId="{9952AA8B-F940-45AE-8E98-409D32E2713E}">
      <dsp:nvSpPr>
        <dsp:cNvPr id="0" name=""/>
        <dsp:cNvSpPr/>
      </dsp:nvSpPr>
      <dsp:spPr>
        <a:xfrm>
          <a:off x="1794429" y="2167965"/>
          <a:ext cx="580465" cy="580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4</a:t>
          </a:r>
        </a:p>
      </dsp:txBody>
      <dsp:txXfrm>
        <a:off x="1879436" y="2252972"/>
        <a:ext cx="410451" cy="410451"/>
      </dsp:txXfrm>
    </dsp:sp>
    <dsp:sp modelId="{FBDCB1DF-CC21-468C-B596-1D94346996EA}">
      <dsp:nvSpPr>
        <dsp:cNvPr id="0" name=""/>
        <dsp:cNvSpPr/>
      </dsp:nvSpPr>
      <dsp:spPr>
        <a:xfrm>
          <a:off x="1363266" y="2813246"/>
          <a:ext cx="580465" cy="5804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 dirty="0"/>
            <a:t>5</a:t>
          </a:r>
        </a:p>
      </dsp:txBody>
      <dsp:txXfrm>
        <a:off x="1448273" y="2898253"/>
        <a:ext cx="410451" cy="4104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0">
  <dgm:title val=""/>
  <dgm:desc val=""/>
  <dgm:catLst>
    <dgm:cat type="process" pri="3000"/>
    <dgm:cat type="picture" pri="30000"/>
    <dgm:cat type="pictureconvert" pri="3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op="equ" fact="0.3333"/>
      <dgm:constr type="primFontSz" for="des" forName="txNode" op="equ" val="65"/>
      <dgm:constr type="primFontSz" for="des" forName="connTx" op="equ" val="55"/>
      <dgm:constr type="primFontSz" for="des" forName="connTx" refType="primFontSz" refFor="des" refForName="txNode" op="lte" fact="0.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imagSh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 refType="w" fact="0.14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if>
          <dgm:else name="Name7">
            <dgm:constrLst>
              <dgm:constr type="l" for="ch" forName="imagSh" refType="w" fact="0.14"/>
              <dgm:constr type="w" for="ch" forName="imagSh" refType="w" fact="0.86"/>
              <dgm:constr type="t" for="ch" forName="imagSh"/>
              <dgm:constr type="h" for="ch" forName="imagSh" refType="w" refFor="ch" refForName="imagSh"/>
              <dgm:constr type="l" for="ch" forName="txNode"/>
              <dgm:constr type="w" for="ch" forName="txNode" refType="w" refFor="ch" refForName="imagSh"/>
              <dgm:constr type="t" for="ch" forName="txNode" refType="h" refFor="ch" refForName="imagSh" fact="0.6"/>
              <dgm:constr type="h" for="ch" forName="txNode" refType="h" refFor="ch" refForName="imagSh"/>
            </dgm:constrLst>
          </dgm:else>
        </dgm:choose>
        <dgm:ruleLst/>
        <dgm:layoutNode name="imagSh" styleLbl="b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x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imagSh"/>
            <dgm:param type="dstNode" val="imagSh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35"/>
            <dgm:constr type="endPad" refType="connDist" fact="0.3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7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151336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4" y="204789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4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43ECF-34C5-4399-B97C-D510444129C3}" type="datetimeFigureOut">
              <a:rPr lang="ru-RU" smtClean="0"/>
              <a:t>19.08.2024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01591-F714-449A-9A06-0AF75C3BFB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stupkomarina@mail.ru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, дизайн, Графика, синий&#10;&#10;Автоматически созданное описание">
            <a:extLst>
              <a:ext uri="{FF2B5EF4-FFF2-40B4-BE49-F238E27FC236}">
                <a16:creationId xmlns:a16="http://schemas.microsoft.com/office/drawing/2014/main" id="{7CE73961-5920-46C9-A061-A396DC00B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14773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763289"/>
            <a:ext cx="5976664" cy="1102519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КОМПЕТЕНТНОГО ПРЕПОДАВАТЕЛЯ ПО ШАХМАТАМ</a:t>
            </a:r>
            <a:b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ПЕДАГОГИЧЕСКОМ ВУЗЕ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56766" y="3584982"/>
            <a:ext cx="6355594" cy="421788"/>
          </a:xfrm>
        </p:spPr>
        <p:txBody>
          <a:bodyPr>
            <a:noAutofit/>
          </a:bodyPr>
          <a:lstStyle/>
          <a:p>
            <a:pPr algn="l"/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Докладчик: Лобастова Раиса Александровна, </a:t>
            </a:r>
            <a:r>
              <a:rPr lang="ru-RU" sz="18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18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доцент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4475209"/>
            <a:ext cx="534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FranklinGothicBookC" pitchFamily="82" charset="0"/>
              </a:rPr>
              <a:t>Алтайский государственный педагогический университет, 2024</a:t>
            </a:r>
          </a:p>
        </p:txBody>
      </p:sp>
      <p:pic>
        <p:nvPicPr>
          <p:cNvPr id="8" name="Рисунок 7" descr="Изображение выглядит как круг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D9256C0A-7B77-4F74-966F-E7DD17DC9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339502"/>
            <a:ext cx="859214" cy="86182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екст, снимок экрана, дизайн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2CE745E8-39B7-49AC-8DE2-CC39E4B40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33"/>
            <a:ext cx="9144000" cy="514773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843808" y="568075"/>
            <a:ext cx="4386266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РЕЗУЛЬТАТЫ</a:t>
            </a: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 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Franklin Gothic Demi" pitchFamily="34" charset="0"/>
              <a:ea typeface="+mj-ea"/>
              <a:cs typeface="+mj-cs"/>
            </a:endParaRPr>
          </a:p>
        </p:txBody>
      </p:sp>
      <p:graphicFrame>
        <p:nvGraphicFramePr>
          <p:cNvPr id="2" name="Схема 1">
            <a:extLst>
              <a:ext uri="{FF2B5EF4-FFF2-40B4-BE49-F238E27FC236}">
                <a16:creationId xmlns:a16="http://schemas.microsoft.com/office/drawing/2014/main" id="{03242F33-3E4F-6444-84A1-9541FE9B74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386544"/>
              </p:ext>
            </p:extLst>
          </p:nvPr>
        </p:nvGraphicFramePr>
        <p:xfrm>
          <a:off x="755068" y="1059582"/>
          <a:ext cx="7848872" cy="37444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снимок экрана, текст, синий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BEF36B4-5323-4AD8-BF5E-14FC4E873F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7" y="15680"/>
            <a:ext cx="9169307" cy="516198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596" y="642924"/>
            <a:ext cx="5439548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КУРСЫ ПОВЫШЕНИЯ КВАЛИФИКАЦИИ</a:t>
            </a:r>
          </a:p>
        </p:txBody>
      </p:sp>
      <p:pic>
        <p:nvPicPr>
          <p:cNvPr id="8" name="Рисунок 7" descr="Изображение выглядит как одежда, человек, улыбка, домашнее растение&#10;&#10;Автоматически созданное описание">
            <a:extLst>
              <a:ext uri="{FF2B5EF4-FFF2-40B4-BE49-F238E27FC236}">
                <a16:creationId xmlns:a16="http://schemas.microsoft.com/office/drawing/2014/main" id="{257B139D-C8FB-B03C-C675-C0EFD0EDA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621" y="1707654"/>
            <a:ext cx="1424218" cy="30858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Изображение выглядит как одежда, человек, стол, Игры и спорт в закрытом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57550DA6-C14A-B60C-974F-295EDFAB4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3059267"/>
            <a:ext cx="3760898" cy="17341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D5A97F2-0966-42B3-4AAC-0198A41DCF73}"/>
              </a:ext>
            </a:extLst>
          </p:cNvPr>
          <p:cNvSpPr txBox="1"/>
          <p:nvPr/>
        </p:nvSpPr>
        <p:spPr>
          <a:xfrm>
            <a:off x="107504" y="1563638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по теме: «Обучение основам шахматной игры»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Изображение выглядит как текст, снимок экрана, дизайн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2D953D3B-CA98-48A9-9C08-78DD30FE8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2" y="0"/>
            <a:ext cx="913648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3891" y="1292881"/>
            <a:ext cx="49761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/>
            <a:r>
              <a:rPr lang="ru-RU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Мероприятия: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Подвижные перемены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Мастер-классы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Обучающиеся семинары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Соревнования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</a:rPr>
              <a:t>Инклюзивный Фестиваль </a:t>
            </a:r>
            <a:endParaRPr lang="ru-RU" dirty="0">
              <a:latin typeface="Franklin Gothic Medium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C58968F-BF5A-43A0-9A31-A433D1CE6C3C}"/>
              </a:ext>
            </a:extLst>
          </p:cNvPr>
          <p:cNvSpPr txBox="1">
            <a:spLocks/>
          </p:cNvSpPr>
          <p:nvPr/>
        </p:nvSpPr>
        <p:spPr>
          <a:xfrm>
            <a:off x="2613964" y="379212"/>
            <a:ext cx="4976150" cy="75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Реализация проекта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Мобильная школа «</a:t>
            </a: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ПараДвижение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" name="Рисунок 2" descr="Изображение выглядит как человек, Игры и спорт в закрытом помещении, одежда, Игры&#10;&#10;Автоматически созданное описание">
            <a:extLst>
              <a:ext uri="{FF2B5EF4-FFF2-40B4-BE49-F238E27FC236}">
                <a16:creationId xmlns:a16="http://schemas.microsoft.com/office/drawing/2014/main" id="{F02AFC05-511B-17A8-8DEF-9653F02023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327" y="3173948"/>
            <a:ext cx="2344373" cy="175828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5F9B630-38D9-BAFE-3D07-42DA9D5FE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3173948"/>
            <a:ext cx="2468894" cy="18516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1D62AB-E750-7F62-6A70-775CB149E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731" y="3184675"/>
            <a:ext cx="3030967" cy="1504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снимок экрана, текст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12E82B91-239C-4428-8777-6C119B027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"/>
            <a:ext cx="9149756" cy="515097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F21E619-E6A8-4B83-A1DF-37AF36578B21}"/>
              </a:ext>
            </a:extLst>
          </p:cNvPr>
          <p:cNvSpPr txBox="1">
            <a:spLocks/>
          </p:cNvSpPr>
          <p:nvPr/>
        </p:nvSpPr>
        <p:spPr>
          <a:xfrm>
            <a:off x="428596" y="642924"/>
            <a:ext cx="4386266" cy="5715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ranklin Gothic Demi" pitchFamily="34" charset="0"/>
                <a:ea typeface="+mj-ea"/>
                <a:cs typeface="+mj-cs"/>
              </a:rPr>
              <a:t>Турниры, мастер-классы</a:t>
            </a:r>
          </a:p>
        </p:txBody>
      </p:sp>
      <p:pic>
        <p:nvPicPr>
          <p:cNvPr id="6" name="Рисунок 5" descr="Изображение выглядит как Человеческое лицо, одежда, человек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67DC6286-1CF5-3BFA-EAD6-22FDA2E52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59" y="1491630"/>
            <a:ext cx="2686088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 descr="Изображение выглядит как одежда, человек, мебель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432C1AC1-21FF-8192-550B-4009A0A341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10" y="1491630"/>
            <a:ext cx="2694953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 descr="Изображение выглядит как Игры и спорт в закрытом помещении, одежда, в помещении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B4D8E64E-2385-581F-580E-3C95F60BF4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102370"/>
            <a:ext cx="259228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Рисунок 12" descr="Изображение выглядит как одежда, человек, групп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35E7E365-7863-A707-63AF-72FB581FBC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10" y="3191194"/>
            <a:ext cx="2740146" cy="1826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Рисунок 14" descr="Изображение выглядит как одежда, человек, стол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A2B4FF4B-7C1B-8F74-EAAD-A2DF642D67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513141"/>
            <a:ext cx="2879228" cy="1327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7" name="Рисунок 16" descr="Изображение выглядит как одежда, человек, сцена, в помещении&#10;&#10;Автоматически созданное описание">
            <a:extLst>
              <a:ext uri="{FF2B5EF4-FFF2-40B4-BE49-F238E27FC236}">
                <a16:creationId xmlns:a16="http://schemas.microsoft.com/office/drawing/2014/main" id="{E36C0DC0-632D-893C-219C-C053C978E0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886" y="3344609"/>
            <a:ext cx="2952969" cy="16733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6388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AA4962-A1F2-4B7F-0F2B-205EE954D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" y="0"/>
            <a:ext cx="9135197" cy="51435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A239B6-7287-675F-3B44-16FF57379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9355" y="2116114"/>
            <a:ext cx="2232248" cy="2141445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8A4FFDF-069D-4428-20B1-1CC203C6BC08}"/>
              </a:ext>
            </a:extLst>
          </p:cNvPr>
          <p:cNvSpPr txBox="1">
            <a:spLocks/>
          </p:cNvSpPr>
          <p:nvPr/>
        </p:nvSpPr>
        <p:spPr>
          <a:xfrm>
            <a:off x="2613964" y="379212"/>
            <a:ext cx="4976150" cy="75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B4ACD2-A610-3D8E-67AD-71EA3B98AF7C}"/>
              </a:ext>
            </a:extLst>
          </p:cNvPr>
          <p:cNvSpPr txBox="1"/>
          <p:nvPr/>
        </p:nvSpPr>
        <p:spPr>
          <a:xfrm>
            <a:off x="2411760" y="387004"/>
            <a:ext cx="5112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Краевой семинар </a:t>
            </a:r>
          </a:p>
          <a:p>
            <a:pPr algn="ctr"/>
            <a:r>
              <a:rPr lang="ru-RU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подготовки и курсов </a:t>
            </a:r>
          </a:p>
          <a:p>
            <a:pPr algn="ctr"/>
            <a:r>
              <a:rPr lang="ru-RU" sz="2400" kern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повышения квалификации судей по виду спорта «Шахматы» 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0" name="Рисунок 9" descr="Изображение выглядит как одежда, человек, обувь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52CD5DCB-FDAD-B5C4-33EB-1CAA22EF94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749" y="2116114"/>
            <a:ext cx="3553579" cy="26651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4582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F821F47-EF4A-4C12-244C-16CFB9173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-32933"/>
            <a:ext cx="9135197" cy="51435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C2CF17BB-7A01-73E3-3183-97AE1838B049}"/>
              </a:ext>
            </a:extLst>
          </p:cNvPr>
          <p:cNvSpPr txBox="1">
            <a:spLocks/>
          </p:cNvSpPr>
          <p:nvPr/>
        </p:nvSpPr>
        <p:spPr>
          <a:xfrm>
            <a:off x="2613964" y="379212"/>
            <a:ext cx="4976150" cy="75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ПЛАСТЫ компетентного педагога по шахматам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12">
            <a:extLst>
              <a:ext uri="{FF2B5EF4-FFF2-40B4-BE49-F238E27FC236}">
                <a16:creationId xmlns:a16="http://schemas.microsoft.com/office/drawing/2014/main" id="{C2CEDDBD-5C86-EF63-C32C-E0C57A7F63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0045183"/>
              </p:ext>
            </p:extLst>
          </p:nvPr>
        </p:nvGraphicFramePr>
        <p:xfrm>
          <a:off x="457200" y="1200150"/>
          <a:ext cx="3682752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A8022C35-2F34-B73E-328C-58C2D39709D2}"/>
              </a:ext>
            </a:extLst>
          </p:cNvPr>
          <p:cNvSpPr txBox="1"/>
          <p:nvPr/>
        </p:nvSpPr>
        <p:spPr>
          <a:xfrm>
            <a:off x="827584" y="2712521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БПШ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B8A61B-FDF2-7905-E6AC-627D469FE63C}"/>
              </a:ext>
            </a:extLst>
          </p:cNvPr>
          <p:cNvSpPr txBox="1"/>
          <p:nvPr/>
        </p:nvSpPr>
        <p:spPr>
          <a:xfrm>
            <a:off x="3563888" y="1635646"/>
            <a:ext cx="512291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компетентность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Шахматная образованность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Энтузиазм, Инициативность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Коммуникация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Эмоциональный шахматный интеллект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8836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ED1A66-1747-2D9E-83A7-6C3EC9F11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3" y="0"/>
            <a:ext cx="9135197" cy="5143500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24F7BBA-B0D2-5BD9-4AC2-28BA09EA7F49}"/>
              </a:ext>
            </a:extLst>
          </p:cNvPr>
          <p:cNvSpPr txBox="1">
            <a:spLocks/>
          </p:cNvSpPr>
          <p:nvPr/>
        </p:nvSpPr>
        <p:spPr>
          <a:xfrm>
            <a:off x="2613964" y="379212"/>
            <a:ext cx="4976150" cy="7523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МАТРИЦА ФОРМАТОВ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810104CA-C924-F1CF-94F0-40C2AEE47660}"/>
              </a:ext>
            </a:extLst>
          </p:cNvPr>
          <p:cNvCxnSpPr/>
          <p:nvPr/>
        </p:nvCxnSpPr>
        <p:spPr>
          <a:xfrm flipV="1">
            <a:off x="2771800" y="1563638"/>
            <a:ext cx="0" cy="23762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3DEE501-E439-D216-6AE7-BC543571DCCD}"/>
              </a:ext>
            </a:extLst>
          </p:cNvPr>
          <p:cNvCxnSpPr/>
          <p:nvPr/>
        </p:nvCxnSpPr>
        <p:spPr>
          <a:xfrm>
            <a:off x="2411760" y="3651870"/>
            <a:ext cx="468052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A4A6C5F-1BFD-E210-C106-CF8619DD0F9E}"/>
              </a:ext>
            </a:extLst>
          </p:cNvPr>
          <p:cNvSpPr txBox="1"/>
          <p:nvPr/>
        </p:nvSpPr>
        <p:spPr>
          <a:xfrm>
            <a:off x="2165538" y="1486986"/>
            <a:ext cx="492443" cy="2164884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EF2A33-AAB8-570F-E701-7E5BCBA62532}"/>
              </a:ext>
            </a:extLst>
          </p:cNvPr>
          <p:cNvSpPr txBox="1"/>
          <p:nvPr/>
        </p:nvSpPr>
        <p:spPr>
          <a:xfrm>
            <a:off x="4031940" y="37552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СМЫСЛ</a:t>
            </a:r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95C4F13B-D6BC-7EFF-5B91-9FD6AC0E6773}"/>
              </a:ext>
            </a:extLst>
          </p:cNvPr>
          <p:cNvCxnSpPr/>
          <p:nvPr/>
        </p:nvCxnSpPr>
        <p:spPr>
          <a:xfrm>
            <a:off x="2987824" y="2643758"/>
            <a:ext cx="39906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0E2364C8-01F9-3E79-03BE-605CDD30CF71}"/>
              </a:ext>
            </a:extLst>
          </p:cNvPr>
          <p:cNvCxnSpPr/>
          <p:nvPr/>
        </p:nvCxnSpPr>
        <p:spPr>
          <a:xfrm>
            <a:off x="4788024" y="1563638"/>
            <a:ext cx="0" cy="19442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1706132-6AC5-EC68-8AF6-CF8B93E112E6}"/>
              </a:ext>
            </a:extLst>
          </p:cNvPr>
          <p:cNvSpPr txBox="1"/>
          <p:nvPr/>
        </p:nvSpPr>
        <p:spPr>
          <a:xfrm>
            <a:off x="2911106" y="169273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Учебная дисциплина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AF52FB-A3E4-72DB-FBC2-5FB4CA2154A4}"/>
              </a:ext>
            </a:extLst>
          </p:cNvPr>
          <p:cNvSpPr txBox="1"/>
          <p:nvPr/>
        </p:nvSpPr>
        <p:spPr>
          <a:xfrm>
            <a:off x="5102038" y="1622579"/>
            <a:ext cx="2134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Образованность, перспектива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4327B4-2B5D-38C7-A273-E045BC869DD4}"/>
              </a:ext>
            </a:extLst>
          </p:cNvPr>
          <p:cNvSpPr txBox="1"/>
          <p:nvPr/>
        </p:nvSpPr>
        <p:spPr>
          <a:xfrm>
            <a:off x="2879812" y="2717508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 студента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83A9DC2-8DC0-96DD-95AC-4D9231A9B3C6}"/>
              </a:ext>
            </a:extLst>
          </p:cNvPr>
          <p:cNvSpPr txBox="1"/>
          <p:nvPr/>
        </p:nvSpPr>
        <p:spPr>
          <a:xfrm>
            <a:off x="5197926" y="2779321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Личностный рост</a:t>
            </a:r>
          </a:p>
        </p:txBody>
      </p:sp>
    </p:spTree>
    <p:extLst>
      <p:ext uri="{BB962C8B-B14F-4D97-AF65-F5344CB8AC3E}">
        <p14:creationId xmlns:p14="http://schemas.microsoft.com/office/powerpoint/2010/main" val="1543811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33E49B-23E0-DF4B-5C0E-F674EB7640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" y="0"/>
            <a:ext cx="9135197" cy="51435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F677D-AD37-39C7-8B82-2D40AC67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4008" y="1431596"/>
            <a:ext cx="4320480" cy="3516418"/>
          </a:xfrm>
        </p:spPr>
        <p:txBody>
          <a:bodyPr>
            <a:normAutofit/>
          </a:bodyPr>
          <a:lstStyle/>
          <a:p>
            <a:pPr algn="l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Лобастова Раиса Александровна, 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тел: 8 996 380 04 13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stupkomarina@mail.ru</a:t>
            </a:r>
            <a:b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ВК: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https://vk.com/photos338733233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ОК: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https://ok.ru/profile/567788041873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9B32193-D644-AC38-F130-A1D5F4159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431597"/>
            <a:ext cx="2548349" cy="33957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926097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338</TotalTime>
  <Words>178</Words>
  <Application>Microsoft Office PowerPoint</Application>
  <PresentationFormat>Экран (16:9)</PresentationFormat>
  <Paragraphs>44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Franklin Gothic Demi</vt:lpstr>
      <vt:lpstr>Franklin Gothic Medium</vt:lpstr>
      <vt:lpstr>FranklinGothicBookC</vt:lpstr>
      <vt:lpstr>Times New Roman</vt:lpstr>
      <vt:lpstr>Тема Office</vt:lpstr>
      <vt:lpstr>ПОДГОТОВКА КОМПЕТЕНТНОГО ПРЕПОДАВАТЕЛЯ ПО ШАХМАТАМ  В ПЕДАГОГИЧЕСКОМ ВУЗЕ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Лобастова Раиса Александровна,   тел: 8 996 380 04 13 email: stupkomarina@mail.ru ВК: https://vk.com/photos338733233 ОК: https://ok.ru/profile/567788041873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</dc:title>
  <dc:creator>Анна</dc:creator>
  <cp:lastModifiedBy>Лобастова Раиса Александровна</cp:lastModifiedBy>
  <cp:revision>28</cp:revision>
  <dcterms:created xsi:type="dcterms:W3CDTF">2024-01-13T02:13:15Z</dcterms:created>
  <dcterms:modified xsi:type="dcterms:W3CDTF">2024-08-19T16:34:30Z</dcterms:modified>
</cp:coreProperties>
</file>