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34" r:id="rId3"/>
    <p:sldId id="335" r:id="rId4"/>
    <p:sldId id="261" r:id="rId5"/>
    <p:sldId id="309" r:id="rId6"/>
    <p:sldId id="284" r:id="rId7"/>
    <p:sldId id="326" r:id="rId8"/>
    <p:sldId id="352" r:id="rId9"/>
    <p:sldId id="356" r:id="rId10"/>
    <p:sldId id="327" r:id="rId11"/>
    <p:sldId id="353" r:id="rId12"/>
    <p:sldId id="354" r:id="rId13"/>
    <p:sldId id="350" r:id="rId14"/>
    <p:sldId id="355" r:id="rId15"/>
    <p:sldId id="35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CB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3" autoAdjust="0"/>
    <p:restoredTop sz="94660"/>
  </p:normalViewPr>
  <p:slideViewPr>
    <p:cSldViewPr>
      <p:cViewPr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CAE6D-0AA1-413B-9DE5-35F9D1562713}" type="datetimeFigureOut">
              <a:rPr lang="ru-RU" smtClean="0"/>
              <a:pPr/>
              <a:t>19.08.2024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C1FDD-D989-4ABC-AB27-31B7BB845F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767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520" y="4956050"/>
            <a:ext cx="7772400" cy="99700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rgbClr val="FFEC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520" y="5800350"/>
            <a:ext cx="6400800" cy="8354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65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EC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545" y="427342"/>
            <a:ext cx="7016195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EC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545" y="1596540"/>
            <a:ext cx="7016195" cy="427574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833015"/>
            <a:ext cx="82296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ECB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2002212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632075"/>
            <a:ext cx="4040188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200221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632075"/>
            <a:ext cx="4041775" cy="303505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29000"/>
            <a:ext cx="9144000" cy="137434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Партнерство семьи и школы в проекте "Шахматы в </a:t>
            </a:r>
            <a:r>
              <a:rPr lang="ru-RU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школах» 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965" y="4803345"/>
            <a:ext cx="4733855" cy="155790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Нижегородцева А.Ю.</a:t>
            </a:r>
          </a:p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оветник директора по воспитанию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Исаева  Л.А.</a:t>
            </a:r>
          </a:p>
          <a:p>
            <a:r>
              <a:rPr lang="ru-RU" sz="21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начальных классов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01670" y="5719575"/>
            <a:ext cx="5497380" cy="83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ubtitle 4"/>
          <p:cNvSpPr txBox="1">
            <a:spLocks/>
          </p:cNvSpPr>
          <p:nvPr/>
        </p:nvSpPr>
        <p:spPr bwMode="auto">
          <a:xfrm>
            <a:off x="1365195" y="508869"/>
            <a:ext cx="632609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МБОУ «Гимназия №1»,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г.Бийск</a:t>
            </a: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29" y="2512770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3555" y="6024985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00211" y="1372012"/>
            <a:ext cx="855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Родительские </a:t>
            </a:r>
            <a:r>
              <a:rPr lang="ru-RU" sz="2400" b="1" dirty="0" smtClean="0">
                <a:solidFill>
                  <a:schemeClr val="bg1"/>
                </a:solidFill>
              </a:rPr>
              <a:t>собрания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</a:t>
            </a:r>
            <a:r>
              <a:rPr lang="ru-RU" sz="2400" b="1" dirty="0">
                <a:solidFill>
                  <a:schemeClr val="bg1"/>
                </a:solidFill>
              </a:rPr>
              <a:t>Знакомство родителей с проектом «Шахматы в школах»</a:t>
            </a: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D:\Специально для мамы\ВЫСТУПЛЕНИЯ\20 августа 2024 Шахматы\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6" y="2724633"/>
            <a:ext cx="4275740" cy="320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Специально для мамы\ВЫСТУПЛЕНИЯ\20 августа 2024 Шахматы\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2721668"/>
            <a:ext cx="4279691" cy="320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793641" y="6177690"/>
            <a:ext cx="3206805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вгуст, 2024</a:t>
            </a:r>
            <a:endParaRPr 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6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29" y="2512770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3555" y="6024985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00211" y="1372012"/>
            <a:ext cx="855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Праздник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«День шахмат в Алтайском крае»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93641" y="6177690"/>
            <a:ext cx="3206805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октябрь, 2023</a:t>
            </a:r>
            <a:endParaRPr 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DNS\Desktop\дЕНЬ ШАХМАТ\20171021_103406.jpg"/>
          <p:cNvPicPr>
            <a:picLocks noChangeAspect="1" noChangeArrowheads="1"/>
          </p:cNvPicPr>
          <p:nvPr/>
        </p:nvPicPr>
        <p:blipFill rotWithShape="1">
          <a:blip r:embed="rId3" cstate="print"/>
          <a:srcRect l="5614" r="10175" b="25369"/>
          <a:stretch/>
        </p:blipFill>
        <p:spPr>
          <a:xfrm>
            <a:off x="6841057" y="222195"/>
            <a:ext cx="2017094" cy="29811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5" descr="C:\Users\DNS\Desktop\дЕНЬ ШАХМАТ\20171021_11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351" y="3428999"/>
            <a:ext cx="4176213" cy="239508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" name="Picture 3" descr="C:\Users\DNS\Desktop\дЕНЬ ШАХМАТ\20171021_105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829109" y="3429000"/>
            <a:ext cx="4023897" cy="239508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3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29" y="2512770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3555" y="6024985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300211" y="1372012"/>
            <a:ext cx="855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Шахматный турнир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«Отцы и дети»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793641" y="6177690"/>
            <a:ext cx="3206805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январь, 2024</a:t>
            </a:r>
            <a:endParaRPr 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5" r="43663" b="4521"/>
          <a:stretch/>
        </p:blipFill>
        <p:spPr bwMode="auto">
          <a:xfrm>
            <a:off x="1129" y="3109746"/>
            <a:ext cx="2605390" cy="265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33158" r="8448"/>
          <a:stretch/>
        </p:blipFill>
        <p:spPr bwMode="auto">
          <a:xfrm flipH="1">
            <a:off x="6598628" y="0"/>
            <a:ext cx="2253063" cy="22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0905" r="11310" b="15772"/>
          <a:stretch/>
        </p:blipFill>
        <p:spPr bwMode="auto">
          <a:xfrm>
            <a:off x="6251755" y="3103548"/>
            <a:ext cx="2748691" cy="263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425" y="3109746"/>
            <a:ext cx="3523881" cy="264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6" y="1890016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9" y="5261460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20365" b="6422"/>
          <a:stretch>
            <a:fillRect/>
          </a:stretch>
        </p:blipFill>
        <p:spPr bwMode="auto">
          <a:xfrm>
            <a:off x="2586835" y="2054654"/>
            <a:ext cx="4123035" cy="29013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2575" y="2054654"/>
            <a:ext cx="2137870" cy="29013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555" y="2054654"/>
            <a:ext cx="2290575" cy="290139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8020" y="854325"/>
            <a:ext cx="855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Творческая выставка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«Черное и Белое»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793640" y="5566870"/>
            <a:ext cx="3206805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март, 2024</a:t>
            </a:r>
            <a:endParaRPr 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3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129" y="2512770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43555" y="6024985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08020" y="1291130"/>
            <a:ext cx="855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Викторина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«В мире шахмат»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93640" y="6024985"/>
            <a:ext cx="3206805" cy="610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май, 2024</a:t>
            </a:r>
            <a:endParaRPr 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4" y="2665476"/>
            <a:ext cx="4536451" cy="3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705" y="2665475"/>
            <a:ext cx="4285843" cy="3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59" y="175008"/>
            <a:ext cx="2337186" cy="209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6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965" y="2207360"/>
            <a:ext cx="82460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</a:rPr>
              <a:t>Партнерство семьи и школы в проекте "Шахматы в школах" является важным аспектом успешной реализации образовательных инициатив. Оно создает условия для всестороннего развития детей, способствует укреплению семейных связей и формированию активного сообщества. Только совместными усилиями можно достичь значительных результатов и сделать обучение шахматам увлекательным и полезным для каждого ребенка.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3227" y="1146790"/>
            <a:ext cx="8551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Заключение </a:t>
            </a:r>
            <a:endParaRPr lang="ru-RU" sz="3200" b="1" dirty="0">
              <a:solidFill>
                <a:schemeClr val="bg1"/>
              </a:solidFill>
            </a:endParaRP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3182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296260" y="214223"/>
            <a:ext cx="8619140" cy="1200329"/>
          </a:xfr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Подписание соглашения с Федерации шахмат Алтайского края в рамках которого  вошли в состав краевого проекта «Шахматы в школе»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7411" name="Picture 3" descr="C:\Users\DNS\Desktop\ШАХМАТЫ\Шахматы в школе\Шахматы в школе\800x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600200"/>
            <a:ext cx="59658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 descr="C:\Users\DNS\Desktop\ШАХМАТЫ\Шахматы в школе\Шахматы в школе\800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45000"/>
            <a:ext cx="304800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4" descr="C:\Users\DNS\Desktop\ШАХМАТЫ\Шахматы в школе\Шахматы в школе\dsc_3831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676400"/>
            <a:ext cx="23876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3733800" y="5486400"/>
            <a:ext cx="4648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6 февраля   2018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Rectangle 7"/>
          <p:cNvSpPr>
            <a:spLocks noGrp="1" noChangeArrowheads="1"/>
          </p:cNvSpPr>
          <p:nvPr>
            <p:ph type="title"/>
          </p:nvPr>
        </p:nvSpPr>
        <p:spPr>
          <a:xfrm>
            <a:off x="296260" y="214223"/>
            <a:ext cx="8619140" cy="1200329"/>
          </a:xfr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ial" pitchFamily="34" charset="0"/>
              </a:rPr>
              <a:t>Получили учебно-методические комплекты, шахматы, шахматные доски, шахматные часы и демонстрационные доски и прошли курсы повышения квалификации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18435" name="Picture 3" descr="C:\Users\DNS\Pictures\школа 2017-2018\Шахматы\20180110_131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76400"/>
            <a:ext cx="2468563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4800" y="5780088"/>
            <a:ext cx="38862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г.Барнаул</a:t>
            </a:r>
          </a:p>
          <a:p>
            <a:pPr algn="ctr">
              <a:defRPr/>
            </a:pPr>
            <a:r>
              <a:rPr lang="ru-RU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КГБУ «Краевой шахматный клуб»</a:t>
            </a:r>
          </a:p>
          <a:p>
            <a:pPr>
              <a:defRPr/>
            </a:pPr>
            <a:r>
              <a:rPr lang="ru-RU" sz="28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8437" name="Picture 5" descr="F:\20180117_154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0735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8" name="Picture 6" descr="F:\20180117_154457.jpg"/>
          <p:cNvPicPr>
            <a:picLocks noChangeAspect="1" noChangeArrowheads="1"/>
          </p:cNvPicPr>
          <p:nvPr/>
        </p:nvPicPr>
        <p:blipFill>
          <a:blip r:embed="rId4" cstate="print"/>
          <a:srcRect l="2451" t="15440" r="4411" b="11177"/>
          <a:stretch>
            <a:fillRect/>
          </a:stretch>
        </p:blipFill>
        <p:spPr bwMode="auto">
          <a:xfrm>
            <a:off x="6997700" y="4267200"/>
            <a:ext cx="1724025" cy="2265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8439" name="Picture 7" descr="F:\20180117_154509.jpg"/>
          <p:cNvPicPr>
            <a:picLocks noChangeAspect="1" noChangeArrowheads="1"/>
          </p:cNvPicPr>
          <p:nvPr/>
        </p:nvPicPr>
        <p:blipFill>
          <a:blip r:embed="rId5" cstate="print"/>
          <a:srcRect t="13676" r="8762" b="14046"/>
          <a:stretch>
            <a:fillRect/>
          </a:stretch>
        </p:blipFill>
        <p:spPr bwMode="auto">
          <a:xfrm>
            <a:off x="4648200" y="4267200"/>
            <a:ext cx="1752600" cy="2314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6" y="1890016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6" y="4924636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2"/>
          <p:cNvSpPr txBox="1"/>
          <p:nvPr/>
        </p:nvSpPr>
        <p:spPr>
          <a:xfrm>
            <a:off x="143555" y="527605"/>
            <a:ext cx="8713335" cy="1193840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Шахматный кабинет</a:t>
            </a:r>
          </a:p>
          <a:p>
            <a:pPr>
              <a:lnSpc>
                <a:spcPct val="13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каб.№314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54" y="2054655"/>
            <a:ext cx="3817625" cy="27955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" name="TextBox 32"/>
          <p:cNvSpPr txBox="1"/>
          <p:nvPr/>
        </p:nvSpPr>
        <p:spPr>
          <a:xfrm>
            <a:off x="0" y="5414165"/>
            <a:ext cx="8856890" cy="662028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ru-RU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Возле шахматного кабинета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3350360" y="1138425"/>
            <a:ext cx="610820" cy="1068935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17392" r="9510" b="10879"/>
          <a:stretch/>
        </p:blipFill>
        <p:spPr bwMode="auto">
          <a:xfrm>
            <a:off x="4259555" y="2054655"/>
            <a:ext cx="4428445" cy="278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трелка вниз 11"/>
          <p:cNvSpPr/>
          <p:nvPr/>
        </p:nvSpPr>
        <p:spPr>
          <a:xfrm flipV="1">
            <a:off x="8236920" y="4650640"/>
            <a:ext cx="610820" cy="916230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 r="18182"/>
          <a:stretch>
            <a:fillRect/>
          </a:stretch>
        </p:blipFill>
        <p:spPr bwMode="auto">
          <a:xfrm>
            <a:off x="7473395" y="680310"/>
            <a:ext cx="1527050" cy="16797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1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6" y="1890016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6" y="4924636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32"/>
          <p:cNvSpPr txBox="1"/>
          <p:nvPr/>
        </p:nvSpPr>
        <p:spPr>
          <a:xfrm>
            <a:off x="1360619" y="5414165"/>
            <a:ext cx="6575465" cy="662028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Игры на переменах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0360" y="2054654"/>
            <a:ext cx="2901395" cy="27486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260" y="2054655"/>
            <a:ext cx="2753372" cy="27486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6260" y="69490"/>
            <a:ext cx="1679755" cy="16797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7165" y="2054654"/>
            <a:ext cx="1985165" cy="27486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438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6" y="1890016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9" y="5261460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2"/>
          <p:cNvSpPr txBox="1"/>
          <p:nvPr/>
        </p:nvSpPr>
        <p:spPr>
          <a:xfrm>
            <a:off x="296260" y="374900"/>
            <a:ext cx="8551480" cy="1353884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Проведение занятий </a:t>
            </a:r>
          </a:p>
          <a:p>
            <a:pPr>
              <a:lnSpc>
                <a:spcPct val="130000"/>
              </a:lnSpc>
            </a:pPr>
            <a:r>
              <a:rPr lang="ru-RU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в рамках внеурочной деятельности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32"/>
          <p:cNvSpPr txBox="1"/>
          <p:nvPr/>
        </p:nvSpPr>
        <p:spPr>
          <a:xfrm>
            <a:off x="143555" y="5261460"/>
            <a:ext cx="8551480" cy="662028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zh-CN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  <a:sym typeface="Arial" panose="020B0604020202020204" pitchFamily="34" charset="0"/>
              </a:rPr>
              <a:t>в компьютерном классе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r="8696"/>
          <a:stretch>
            <a:fillRect/>
          </a:stretch>
        </p:blipFill>
        <p:spPr bwMode="auto">
          <a:xfrm>
            <a:off x="0" y="2054655"/>
            <a:ext cx="2748690" cy="30483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3888" y="2054656"/>
            <a:ext cx="2330112" cy="3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 l="16982" t="30190" b="16982"/>
          <a:stretch>
            <a:fillRect/>
          </a:stretch>
        </p:blipFill>
        <p:spPr bwMode="auto">
          <a:xfrm>
            <a:off x="2892245" y="2818180"/>
            <a:ext cx="3817625" cy="22441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71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9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6" y="1890016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9" y="5108755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32"/>
          <p:cNvSpPr txBox="1"/>
          <p:nvPr/>
        </p:nvSpPr>
        <p:spPr>
          <a:xfrm>
            <a:off x="89114" y="2970885"/>
            <a:ext cx="9054323" cy="882665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ПАРТНЕРСТВО СЕМЬИ И ШКОЛЫ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26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58" y="3581705"/>
            <a:ext cx="5137824" cy="294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266" y="1291130"/>
            <a:ext cx="8856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отрудничество семьи и школы может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проявляться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нескольких аспектах: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2358" y="236006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Обмен информацией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7655" y="2906850"/>
            <a:ext cx="205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родителей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3640" y="2373771"/>
            <a:ext cx="188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дома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31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66" y="1890016"/>
            <a:ext cx="9142871" cy="433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29" y="5108755"/>
            <a:ext cx="9142871" cy="433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823" tIns="36411" rIns="72823" bIns="36411"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32"/>
          <p:cNvSpPr txBox="1"/>
          <p:nvPr/>
        </p:nvSpPr>
        <p:spPr>
          <a:xfrm>
            <a:off x="89114" y="2665475"/>
            <a:ext cx="9054323" cy="1762906"/>
          </a:xfrm>
          <a:prstGeom prst="rect">
            <a:avLst/>
          </a:prstGeom>
          <a:noFill/>
        </p:spPr>
        <p:txBody>
          <a:bodyPr wrap="square" lIns="72823" tIns="36411" rIns="72823" bIns="36411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Примеры успешного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 семьи и школы</a:t>
            </a:r>
            <a:endParaRPr 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249</Words>
  <Application>Microsoft Office PowerPoint</Application>
  <PresentationFormat>Экран (4:3)</PresentationFormat>
  <Paragraphs>53</Paragraphs>
  <Slides>15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«Партнерство семьи и школы в проекте "Шахматы в школах»  </vt:lpstr>
      <vt:lpstr>Подписание соглашения с Федерации шахмат Алтайского края в рамках которого  вошли в состав краевого проекта «Шахматы в школе»</vt:lpstr>
      <vt:lpstr>Получили учебно-методические комплекты, шахматы, шахматные доски, шахматные часы и демонстрационные доски и прошли курсы повышения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Пользователь</cp:lastModifiedBy>
  <cp:revision>164</cp:revision>
  <dcterms:created xsi:type="dcterms:W3CDTF">2013-08-21T19:17:07Z</dcterms:created>
  <dcterms:modified xsi:type="dcterms:W3CDTF">2024-08-19T15:58:51Z</dcterms:modified>
</cp:coreProperties>
</file>