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98B3-2E44-4E50-A9B0-9D944B97162E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0248-A4AC-4DED-BA86-7AC71D1AF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98B3-2E44-4E50-A9B0-9D944B97162E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0248-A4AC-4DED-BA86-7AC71D1AF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98B3-2E44-4E50-A9B0-9D944B97162E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0248-A4AC-4DED-BA86-7AC71D1AF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98B3-2E44-4E50-A9B0-9D944B97162E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0248-A4AC-4DED-BA86-7AC71D1AF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98B3-2E44-4E50-A9B0-9D944B97162E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0248-A4AC-4DED-BA86-7AC71D1AF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98B3-2E44-4E50-A9B0-9D944B97162E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0248-A4AC-4DED-BA86-7AC71D1AF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98B3-2E44-4E50-A9B0-9D944B97162E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0248-A4AC-4DED-BA86-7AC71D1AF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98B3-2E44-4E50-A9B0-9D944B97162E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0248-A4AC-4DED-BA86-7AC71D1AF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98B3-2E44-4E50-A9B0-9D944B97162E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0248-A4AC-4DED-BA86-7AC71D1AF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98B3-2E44-4E50-A9B0-9D944B97162E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0248-A4AC-4DED-BA86-7AC71D1AF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98B3-2E44-4E50-A9B0-9D944B97162E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0248-A4AC-4DED-BA86-7AC71D1AF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698B3-2E44-4E50-A9B0-9D944B97162E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30248-A4AC-4DED-BA86-7AC71D1AF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A77651A0-53A6-18A2-8895-4870623088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/>
              <a:t>Модель реализации проекта «Шахматы в школах» Алтайского края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729686ED-6916-2FD8-7D34-F20BE1433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/>
          <a:lstStyle/>
          <a:p>
            <a:r>
              <a:rPr lang="ru-RU" dirty="0"/>
              <a:t>Поломошнов Артем </a:t>
            </a:r>
            <a:r>
              <a:rPr lang="ru-RU" dirty="0" smtClean="0"/>
              <a:t>Анатольевич</a:t>
            </a:r>
          </a:p>
          <a:p>
            <a:r>
              <a:rPr lang="ru-RU" sz="2000" i="1" dirty="0" smtClean="0"/>
              <a:t>Президент Федерации шахмат Алтайского края</a:t>
            </a:r>
            <a:endParaRPr lang="ru-RU" sz="2000" i="1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FB4255B2-F3E1-63BD-F4BA-8D039AFEB370}"/>
              </a:ext>
            </a:extLst>
          </p:cNvPr>
          <p:cNvSpPr txBox="1">
            <a:spLocks/>
          </p:cNvSpPr>
          <p:nvPr/>
        </p:nvSpPr>
        <p:spPr>
          <a:xfrm>
            <a:off x="3203848" y="6237312"/>
            <a:ext cx="3429775" cy="356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rgbClr val="AF955C"/>
                </a:solidFill>
                <a:latin typeface="Montserrat" pitchFamily="2" charset="-52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Montserrat" pitchFamily="2" charset="-52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Montserrat" pitchFamily="2" charset="-52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Montserrat" pitchFamily="2" charset="-52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Montserrat" pitchFamily="2" charset="-52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lvl="0" algn="ctr"/>
            <a:r>
              <a:rPr lang="ru-RU" sz="1200" b="1" dirty="0" smtClean="0">
                <a:solidFill>
                  <a:schemeClr val="tx1"/>
                </a:solidFill>
              </a:rPr>
              <a:t>Барнаул, </a:t>
            </a:r>
            <a:r>
              <a:rPr lang="ru-RU" sz="1200" b="1" dirty="0">
                <a:solidFill>
                  <a:schemeClr val="tx1"/>
                </a:solidFill>
              </a:rPr>
              <a:t>2024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359DB98-8FD0-4590-A669-B5393896D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836712"/>
            <a:ext cx="2952329" cy="489654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600" dirty="0"/>
              <a:t>Заключение </a:t>
            </a:r>
            <a:br>
              <a:rPr lang="ru-RU" sz="2600" dirty="0"/>
            </a:br>
            <a:r>
              <a:rPr lang="ru-RU" sz="2600" dirty="0"/>
              <a:t>официальных </a:t>
            </a:r>
            <a:br>
              <a:rPr lang="ru-RU" sz="2600" dirty="0"/>
            </a:br>
            <a:r>
              <a:rPr lang="ru-RU" sz="2600" dirty="0"/>
              <a:t>соглашений </a:t>
            </a:r>
            <a:br>
              <a:rPr lang="ru-RU" sz="2600" dirty="0"/>
            </a:br>
            <a:r>
              <a:rPr lang="ru-RU" sz="2600" dirty="0"/>
              <a:t>о сотрудничестве </a:t>
            </a:r>
            <a:br>
              <a:rPr lang="ru-RU" sz="2600" dirty="0"/>
            </a:br>
            <a:r>
              <a:rPr lang="ru-RU" sz="2600" dirty="0"/>
              <a:t>в области развития </a:t>
            </a:r>
            <a:br>
              <a:rPr lang="ru-RU" sz="2600" dirty="0"/>
            </a:br>
            <a:r>
              <a:rPr lang="ru-RU" sz="2600" dirty="0"/>
              <a:t>шахмат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A64F56D7-BFAD-41F0-A0C9-F5F5FF703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548680"/>
            <a:ext cx="5521275" cy="58161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323528" y="332657"/>
            <a:ext cx="8424936" cy="93610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География реализации проекта «Шахматы в школах» </a:t>
            </a:r>
            <a:br>
              <a:rPr lang="ru-RU" sz="2800" dirty="0" smtClean="0"/>
            </a:br>
            <a:r>
              <a:rPr lang="ru-RU" sz="2800" dirty="0" smtClean="0"/>
              <a:t>в Алтайском крае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5"/>
            <a:ext cx="4278899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32856"/>
            <a:ext cx="3976192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0224" cy="132556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Достижения </a:t>
            </a:r>
            <a:r>
              <a:rPr lang="ru-RU" sz="2800" dirty="0" smtClean="0"/>
              <a:t>проекта «Шахматы </a:t>
            </a:r>
            <a:r>
              <a:rPr lang="ru-RU" sz="2800" dirty="0" smtClean="0"/>
              <a:t>в школах» </a:t>
            </a:r>
            <a:br>
              <a:rPr lang="ru-RU" sz="2800" dirty="0" smtClean="0"/>
            </a:br>
            <a:r>
              <a:rPr lang="ru-RU" sz="2800" dirty="0" smtClean="0"/>
              <a:t>в Алтайском крае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52255002"/>
              </p:ext>
            </p:extLst>
          </p:nvPr>
        </p:nvGraphicFramePr>
        <p:xfrm>
          <a:off x="539552" y="1844825"/>
          <a:ext cx="8352928" cy="4248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017">
                  <a:extLst>
                    <a:ext uri="{9D8B030D-6E8A-4147-A177-3AD203B41FA5}">
                      <a16:colId xmlns="" xmlns:a16="http://schemas.microsoft.com/office/drawing/2014/main" val="787758884"/>
                    </a:ext>
                  </a:extLst>
                </a:gridCol>
                <a:gridCol w="4176911">
                  <a:extLst>
                    <a:ext uri="{9D8B030D-6E8A-4147-A177-3AD203B41FA5}">
                      <a16:colId xmlns="" xmlns:a16="http://schemas.microsoft.com/office/drawing/2014/main" val="2317234077"/>
                    </a:ext>
                  </a:extLst>
                </a:gridCol>
              </a:tblGrid>
              <a:tr h="472051">
                <a:tc gridSpan="2">
                  <a:txBody>
                    <a:bodyPr/>
                    <a:lstStyle/>
                    <a:p>
                      <a: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0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316</a:t>
                      </a:r>
                      <a:r>
                        <a:rPr lang="ru-RU" sz="2800" b="0" kern="1200" dirty="0">
                          <a:solidFill>
                            <a:srgbClr val="1B2C4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школ из </a:t>
                      </a:r>
                      <a:r>
                        <a:rPr lang="ru-RU" sz="2800" b="0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63</a:t>
                      </a:r>
                      <a:r>
                        <a:rPr lang="ru-RU" sz="2800" b="0" kern="1200" dirty="0">
                          <a:solidFill>
                            <a:srgbClr val="1B2C4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муниципалитетов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53961328"/>
                  </a:ext>
                </a:extLst>
              </a:tr>
              <a:tr h="1888210">
                <a:tc>
                  <a:txBody>
                    <a:bodyPr/>
                    <a:lstStyle/>
                    <a:p>
                      <a: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0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2800" b="0" kern="1200" dirty="0">
                          <a:solidFill>
                            <a:srgbClr val="1B2C4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Центров помощи детям, оставшимся без попечения родителей из </a:t>
                      </a:r>
                      <a:r>
                        <a:rPr lang="ru-RU" sz="2800" b="0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2800" b="0" kern="1200" dirty="0">
                          <a:solidFill>
                            <a:srgbClr val="1B2C4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муниципалитетов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0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23</a:t>
                      </a:r>
                      <a:r>
                        <a:rPr lang="ru-RU" sz="2800" b="0" kern="1200" dirty="0">
                          <a:solidFill>
                            <a:srgbClr val="1B2C4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ДОУ из </a:t>
                      </a:r>
                      <a:r>
                        <a:rPr lang="ru-RU" sz="2800" b="0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12</a:t>
                      </a:r>
                      <a:r>
                        <a:rPr lang="ru-RU" sz="2800" b="0" kern="1200" dirty="0">
                          <a:solidFill>
                            <a:srgbClr val="1B2C4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муниципалитетов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02634935"/>
                  </a:ext>
                </a:extLst>
              </a:tr>
              <a:tr h="1888210">
                <a:tc gridSpan="2">
                  <a:txBody>
                    <a:bodyPr/>
                    <a:lstStyle/>
                    <a:p>
                      <a: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0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11</a:t>
                      </a:r>
                      <a:r>
                        <a:rPr lang="ru-RU" sz="2800" b="0" kern="1200" dirty="0">
                          <a:solidFill>
                            <a:srgbClr val="1B2C4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сельских школьных шахматных клубов</a:t>
                      </a:r>
                    </a:p>
                    <a:p>
                      <a: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0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2800" b="0" kern="1200" dirty="0">
                          <a:solidFill>
                            <a:srgbClr val="1B2C4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филиалов краевого шахматного клуба</a:t>
                      </a:r>
                    </a:p>
                    <a:p>
                      <a: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0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16</a:t>
                      </a:r>
                      <a:r>
                        <a:rPr lang="ru-RU" sz="2800" b="0" kern="1200" dirty="0">
                          <a:solidFill>
                            <a:srgbClr val="1B2C4C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детских сельских шахматных клубов, открытых на средства грантов и попечителей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240893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>
            <a:extLst>
              <a:ext uri="{FF2B5EF4-FFF2-40B4-BE49-F238E27FC236}">
                <a16:creationId xmlns:a16="http://schemas.microsoft.com/office/drawing/2014/main" xmlns="" id="{CB962D7A-7793-46C8-9C64-D464BB0AF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60648"/>
            <a:ext cx="8376435" cy="47525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301208"/>
            <a:ext cx="1042416" cy="1184148"/>
          </a:xfrm>
          <a:prstGeom prst="rect">
            <a:avLst/>
          </a:prstGeom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403648" y="5229200"/>
            <a:ext cx="5112568" cy="1325563"/>
          </a:xfrm>
        </p:spPr>
        <p:txBody>
          <a:bodyPr>
            <a:normAutofit/>
          </a:bodyPr>
          <a:lstStyle/>
          <a:p>
            <a:r>
              <a:rPr lang="ru-RU" sz="4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Федерация шахмат </a:t>
            </a:r>
            <a:br>
              <a:rPr lang="ru-RU" sz="40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Алтайского края</a:t>
            </a:r>
            <a:endParaRPr lang="ru-RU" sz="4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5301208"/>
            <a:ext cx="1257300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AC6EBF5-495C-CB88-CC64-EBD5B5B5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83" y="2103437"/>
            <a:ext cx="374664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Цели проекта</a:t>
            </a:r>
            <a:br>
              <a:rPr lang="ru-RU" sz="3600" dirty="0"/>
            </a:br>
            <a:r>
              <a:rPr lang="ru-RU" sz="3600" dirty="0"/>
              <a:t>«Шахматы в школах»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784EF93-D51B-4870-8B91-CCE2A42E1EA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476672"/>
            <a:ext cx="5292080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94F8FEA9-AC16-4C08-815D-48BBBD192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1" y="225166"/>
            <a:ext cx="8280920" cy="163162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/>
              <a:t>1. Охват максимального количества школ, повышение качества образования за счет вовлечения детей в том числе через участие в соревнованиях и олимпиадах по шахматам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53ED6E8D-F9E0-4B40-9AA6-4AB1B56253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844824"/>
            <a:ext cx="5524158" cy="41769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ADAB8411-4F6C-4FCF-965D-BF3FDED2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50224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2. Создание Шахматных клубов на базе школ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B61270C-03BC-4860-BD0C-8581DD9B5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412776"/>
            <a:ext cx="5811883" cy="45613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13EE684F-EFC5-4FB6-AA60-AFB69388E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7" y="2103437"/>
            <a:ext cx="2803849" cy="1325563"/>
          </a:xfrm>
        </p:spPr>
        <p:txBody>
          <a:bodyPr>
            <a:normAutofit/>
          </a:bodyPr>
          <a:lstStyle/>
          <a:p>
            <a:pPr algn="ctr"/>
            <a:r>
              <a:rPr lang="ru-RU" sz="2600" dirty="0"/>
              <a:t>3. Создание </a:t>
            </a:r>
            <a:br>
              <a:rPr lang="ru-RU" sz="2600" dirty="0"/>
            </a:br>
            <a:r>
              <a:rPr lang="ru-RU" sz="2600" dirty="0"/>
              <a:t>Муниципального </a:t>
            </a:r>
            <a:br>
              <a:rPr lang="ru-RU" sz="2600" dirty="0"/>
            </a:br>
            <a:r>
              <a:rPr lang="ru-RU" sz="2600" dirty="0"/>
              <a:t>Шахматного клуба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FD2BE70-4AC3-41D7-A382-9E0145789B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476672"/>
            <a:ext cx="5480801" cy="58256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2B4F59F2-C423-4217-BE94-73E0EFAD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36912"/>
            <a:ext cx="1800201" cy="1205664"/>
          </a:xfrm>
        </p:spPr>
        <p:txBody>
          <a:bodyPr>
            <a:normAutofit/>
          </a:bodyPr>
          <a:lstStyle/>
          <a:p>
            <a:pPr algn="ctr"/>
            <a:r>
              <a:rPr lang="ru-RU" sz="2600" dirty="0"/>
              <a:t>4. Лагерь </a:t>
            </a:r>
            <a:br>
              <a:rPr lang="ru-RU" sz="2600" dirty="0"/>
            </a:br>
            <a:r>
              <a:rPr lang="ru-RU" sz="2600" dirty="0"/>
              <a:t>ДОЛ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DA5AB0-043E-40D5-A075-1BB1892292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908720"/>
            <a:ext cx="7215415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AE5B418D-C07E-44EE-9BBD-D500B899D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188639"/>
            <a:ext cx="5184576" cy="720081"/>
          </a:xfrm>
        </p:spPr>
        <p:txBody>
          <a:bodyPr>
            <a:normAutofit/>
          </a:bodyPr>
          <a:lstStyle/>
          <a:p>
            <a:r>
              <a:rPr lang="ru-RU" sz="2800" dirty="0"/>
              <a:t>5. Шахматы в детские дома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13ACED0-EB91-425C-89CC-335485555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96752"/>
            <a:ext cx="8659393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572567CA-EC72-476B-968A-080D892CA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564904"/>
            <a:ext cx="2650839" cy="1325563"/>
          </a:xfrm>
        </p:spPr>
        <p:txBody>
          <a:bodyPr>
            <a:normAutofit/>
          </a:bodyPr>
          <a:lstStyle/>
          <a:p>
            <a:r>
              <a:rPr lang="ru-RU" sz="3600" dirty="0"/>
              <a:t>РЕЗУЛЬТАТ </a:t>
            </a:r>
            <a:br>
              <a:rPr lang="ru-RU" sz="3600" dirty="0"/>
            </a:br>
            <a:r>
              <a:rPr lang="ru-RU" sz="3600" dirty="0"/>
              <a:t>ПРОЕКТА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FD5BFFC-61A9-4107-B413-5465D8AC10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548680"/>
            <a:ext cx="5183000" cy="58396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FC66D7D9-8F11-4600-B13B-24C9E2AE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62192" cy="8316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Создание краевой методологической лаборатории на базе АИРО им. Топорова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87B1C0-B1F4-4549-A3EE-9EFCB88B0B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919803" cy="44079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143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Модель реализации проекта «Шахматы в школах» Алтайского края</vt:lpstr>
      <vt:lpstr>Цели проекта «Шахматы в школах»</vt:lpstr>
      <vt:lpstr>1. Охват максимального количества школ, повышение качества образования за счет вовлечения детей в том числе через участие в соревнованиях и олимпиадах по шахматам</vt:lpstr>
      <vt:lpstr>2. Создание Шахматных клубов на базе школ</vt:lpstr>
      <vt:lpstr>3. Создание  Муниципального  Шахматного клуба</vt:lpstr>
      <vt:lpstr>4. Лагерь  ДОЛ</vt:lpstr>
      <vt:lpstr>5. Шахматы в детские дома</vt:lpstr>
      <vt:lpstr>РЕЗУЛЬТАТ  ПРОЕКТА</vt:lpstr>
      <vt:lpstr>Создание краевой методологической лаборатории на базе АИРО им. Топорова </vt:lpstr>
      <vt:lpstr>Заключение  официальных  соглашений  о сотрудничестве  в области развития  шахмат</vt:lpstr>
      <vt:lpstr>География реализации проекта «Шахматы в школах»  в Алтайском крае</vt:lpstr>
      <vt:lpstr>Достижения проекта «Шахматы в школах»  в Алтайском крае</vt:lpstr>
      <vt:lpstr>Федерация шахмат  Алтайского края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реализации проекта «Шахматы в школах» Алтайского края</dc:title>
  <dc:creator>Поларт</dc:creator>
  <cp:lastModifiedBy>Поларт</cp:lastModifiedBy>
  <cp:revision>8</cp:revision>
  <dcterms:created xsi:type="dcterms:W3CDTF">2024-08-20T02:15:09Z</dcterms:created>
  <dcterms:modified xsi:type="dcterms:W3CDTF">2024-08-20T02:33:45Z</dcterms:modified>
</cp:coreProperties>
</file>