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6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6E74E-25C5-4C59-9A86-318485474518}" type="datetimeFigureOut">
              <a:rPr lang="ru-RU" smtClean="0"/>
              <a:t>01.11.2011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98CE5-2727-48B6-B435-BC2120D409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3714752"/>
            <a:ext cx="3476625" cy="2809875"/>
          </a:xfrm>
          <a:prstGeom prst="rect">
            <a:avLst/>
          </a:prstGeom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57166"/>
            <a:ext cx="3543300" cy="3057525"/>
          </a:xfrm>
          <a:prstGeom prst="rect">
            <a:avLst/>
          </a:prstGeom>
        </p:spPr>
      </p:pic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57166"/>
            <a:ext cx="3971925" cy="3038475"/>
          </a:xfrm>
          <a:prstGeom prst="rect">
            <a:avLst/>
          </a:prstGeom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84213" y="3500438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072462" y="3500438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429388" y="5715016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928670"/>
            <a:ext cx="3533775" cy="4705350"/>
          </a:xfrm>
          <a:prstGeom prst="rect">
            <a:avLst/>
          </a:prstGeom>
        </p:spPr>
      </p:pic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428604"/>
            <a:ext cx="2857500" cy="2838450"/>
          </a:xfrm>
          <a:prstGeom prst="rect">
            <a:avLst/>
          </a:prstGeom>
        </p:spPr>
      </p:pic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3571876"/>
            <a:ext cx="2800350" cy="2752725"/>
          </a:xfrm>
          <a:prstGeom prst="rect">
            <a:avLst/>
          </a:prstGeom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857620" y="2500306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857620" y="557214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215338" y="4929198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3714752"/>
            <a:ext cx="2800350" cy="2752725"/>
          </a:xfrm>
          <a:prstGeom prst="rect">
            <a:avLst/>
          </a:prstGeom>
        </p:spPr>
      </p:pic>
      <p:pic>
        <p:nvPicPr>
          <p:cNvPr id="3" name="Рисунок 2" descr="Рисунок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285728"/>
            <a:ext cx="4705350" cy="3143250"/>
          </a:xfrm>
          <a:prstGeom prst="rect">
            <a:avLst/>
          </a:prstGeom>
        </p:spPr>
      </p:pic>
      <p:pic>
        <p:nvPicPr>
          <p:cNvPr id="4" name="Рисунок 3" descr="Рисунок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3714752"/>
            <a:ext cx="3114675" cy="2686050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929454" y="2643182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071934" y="5643578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001024" y="5643578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928670"/>
            <a:ext cx="2752725" cy="4124325"/>
          </a:xfrm>
          <a:prstGeom prst="rect">
            <a:avLst/>
          </a:prstGeom>
        </p:spPr>
      </p:pic>
      <p:pic>
        <p:nvPicPr>
          <p:cNvPr id="3" name="Рисунок 2" descr="Рисунок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928670"/>
            <a:ext cx="2543175" cy="4124325"/>
          </a:xfrm>
          <a:prstGeom prst="rect">
            <a:avLst/>
          </a:prstGeom>
        </p:spPr>
      </p:pic>
      <p:pic>
        <p:nvPicPr>
          <p:cNvPr id="4" name="Рисунок 3" descr="Рисунок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928670"/>
            <a:ext cx="2619375" cy="4124325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357290" y="5143512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214810" y="5143512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215206" y="5072074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1000108"/>
            <a:ext cx="2514600" cy="4048125"/>
          </a:xfrm>
          <a:prstGeom prst="rect">
            <a:avLst/>
          </a:prstGeom>
        </p:spPr>
      </p:pic>
      <p:pic>
        <p:nvPicPr>
          <p:cNvPr id="3" name="Рисунок 2" descr="Рисунок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000108"/>
            <a:ext cx="2466975" cy="4048125"/>
          </a:xfrm>
          <a:prstGeom prst="rect">
            <a:avLst/>
          </a:prstGeom>
        </p:spPr>
      </p:pic>
      <p:pic>
        <p:nvPicPr>
          <p:cNvPr id="4" name="Рисунок 3" descr="Рисунок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1000108"/>
            <a:ext cx="2609850" cy="4048125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429124" y="521495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00166" y="521495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215206" y="521495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14356"/>
            <a:ext cx="2657475" cy="4772025"/>
          </a:xfrm>
          <a:prstGeom prst="rect">
            <a:avLst/>
          </a:prstGeom>
        </p:spPr>
      </p:pic>
      <p:pic>
        <p:nvPicPr>
          <p:cNvPr id="3" name="Рисунок 2" descr="Рисунок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714356"/>
            <a:ext cx="2724150" cy="4772025"/>
          </a:xfrm>
          <a:prstGeom prst="rect">
            <a:avLst/>
          </a:prstGeom>
        </p:spPr>
      </p:pic>
      <p:pic>
        <p:nvPicPr>
          <p:cNvPr id="4" name="Рисунок 3" descr="Рисунок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714356"/>
            <a:ext cx="2657856" cy="4787153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428728" y="557214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286248" y="557214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358082" y="5572140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endParaRPr lang="ru-RU" sz="4000" b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pull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18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</cp:revision>
  <dcterms:created xsi:type="dcterms:W3CDTF">2011-11-01T12:03:18Z</dcterms:created>
  <dcterms:modified xsi:type="dcterms:W3CDTF">2011-11-01T12:17:44Z</dcterms:modified>
</cp:coreProperties>
</file>