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59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34DAF-062D-4C4B-B143-50BFF9983FC7}" type="datetimeFigureOut">
              <a:rPr lang="ru-RU" smtClean="0"/>
              <a:t>19.05.2018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E7A4F-B8CB-4AA9-960A-BB0556CC58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iles.web2edu.ru/86a08763-8801-40ac-a224-ca3b95099d2d/1374224c-3364-485c-b971-6ffb8b6334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143932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5857891"/>
            <a:ext cx="6908567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Зиппа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Светлана Александровна,</a:t>
            </a:r>
          </a:p>
          <a:p>
            <a:pPr algn="ctr"/>
            <a:r>
              <a:rPr lang="ru-RU" sz="1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учитель географии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МБОУ «Гимназия №</a:t>
            </a:r>
            <a:r>
              <a:rPr lang="ru-RU" sz="1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40</a:t>
            </a:r>
            <a:r>
              <a:rPr lang="ru-RU" sz="1600" b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»,  г. </a:t>
            </a:r>
            <a:r>
              <a:rPr lang="ru-RU" sz="16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Барнаул.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4810" y="214290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Купаться следует в специально оборудованных местах: пляжах, бассейнах, купальнях</a:t>
            </a:r>
          </a:p>
        </p:txBody>
      </p:sp>
      <p:pic>
        <p:nvPicPr>
          <p:cNvPr id="15362" name="Picture 2" descr="http://900igr.net/up/datai/74174/0030-008-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57652" cy="2286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Опасно прыгать или нырять в воду в неизвестном месте - можно удариться головой о грунт, корягу, сваю и т.п., сломать шейные позвонки, потерять сознание и погибнуть.</a:t>
            </a:r>
          </a:p>
        </p:txBody>
      </p:sp>
      <p:pic>
        <p:nvPicPr>
          <p:cNvPr id="15364" name="Picture 4" descr="http://present5.com/presentforday2/20170203/prezentatsia_microsoft_office_powerpoint_images/prezentatsia_microsoft_office_powerpoint_6.jpg"/>
          <p:cNvPicPr>
            <a:picLocks noChangeAspect="1" noChangeArrowheads="1"/>
          </p:cNvPicPr>
          <p:nvPr/>
        </p:nvPicPr>
        <p:blipFill>
          <a:blip r:embed="rId3"/>
          <a:srcRect t="25000"/>
          <a:stretch>
            <a:fillRect/>
          </a:stretch>
        </p:blipFill>
        <p:spPr bwMode="auto">
          <a:xfrm>
            <a:off x="285720" y="2500306"/>
            <a:ext cx="8215370" cy="400049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6248" y="135729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воде следует находиться не более 10-15 минут. При переохлаждении тела могут возникнуть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судороги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lyceum2.ucoz.ru/_si/0/63864859.jpg"/>
          <p:cNvPicPr>
            <a:picLocks noChangeAspect="1" noChangeArrowheads="1"/>
          </p:cNvPicPr>
          <p:nvPr/>
        </p:nvPicPr>
        <p:blipFill>
          <a:blip r:embed="rId2"/>
          <a:srcRect l="7302" t="2129" r="1496"/>
          <a:stretch>
            <a:fillRect/>
          </a:stretch>
        </p:blipFill>
        <p:spPr bwMode="auto">
          <a:xfrm>
            <a:off x="4429124" y="142852"/>
            <a:ext cx="4500594" cy="3286124"/>
          </a:xfrm>
          <a:prstGeom prst="rect">
            <a:avLst/>
          </a:prstGeom>
          <a:noFill/>
        </p:spPr>
      </p:pic>
      <p:pic>
        <p:nvPicPr>
          <p:cNvPr id="16388" name="Picture 4" descr="http://пенжинский-район.рф/tinybrowser/images/novosti/povedenie-na-vode/_full/_11.jpg"/>
          <p:cNvPicPr>
            <a:picLocks noChangeAspect="1" noChangeArrowheads="1"/>
          </p:cNvPicPr>
          <p:nvPr/>
        </p:nvPicPr>
        <p:blipFill>
          <a:blip r:embed="rId3"/>
          <a:srcRect l="3333" t="2175" r="3332"/>
          <a:stretch>
            <a:fillRect/>
          </a:stretch>
        </p:blipFill>
        <p:spPr bwMode="auto">
          <a:xfrm>
            <a:off x="214282" y="142852"/>
            <a:ext cx="4143404" cy="3286148"/>
          </a:xfrm>
          <a:prstGeom prst="rect">
            <a:avLst/>
          </a:prstGeom>
          <a:noFill/>
        </p:spPr>
      </p:pic>
      <p:pic>
        <p:nvPicPr>
          <p:cNvPr id="16390" name="Picture 6" descr="http://www.grodnonews.by/upload/iblock/cc1/cc142b6ea2dd20eb8207a275de70bccd.jpg"/>
          <p:cNvPicPr>
            <a:picLocks noChangeAspect="1" noChangeArrowheads="1"/>
          </p:cNvPicPr>
          <p:nvPr/>
        </p:nvPicPr>
        <p:blipFill>
          <a:blip r:embed="rId4"/>
          <a:srcRect l="5444" t="30612" r="8930"/>
          <a:stretch>
            <a:fillRect/>
          </a:stretch>
        </p:blipFill>
        <p:spPr bwMode="auto">
          <a:xfrm>
            <a:off x="214282" y="3643314"/>
            <a:ext cx="4714876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2" name="Picture 8" descr="https://ds02.infourok.ru/uploads/ex/105d/0002333c-dddafec5/img30.jpg"/>
          <p:cNvPicPr>
            <a:picLocks noChangeAspect="1" noChangeArrowheads="1"/>
          </p:cNvPicPr>
          <p:nvPr/>
        </p:nvPicPr>
        <p:blipFill>
          <a:blip r:embed="rId5"/>
          <a:srcRect l="7902" t="4939" r="5172"/>
          <a:stretch>
            <a:fillRect/>
          </a:stretch>
        </p:blipFill>
        <p:spPr bwMode="auto">
          <a:xfrm>
            <a:off x="5000628" y="3571876"/>
            <a:ext cx="3929090" cy="2750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214290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подплывайте близко к идущим судам</a:t>
            </a:r>
          </a:p>
        </p:txBody>
      </p:sp>
      <p:pic>
        <p:nvPicPr>
          <p:cNvPr id="17410" name="Picture 2" descr="http://bezopasnost-detej.ru/images/2013/108-6-bezopasnost-letom-karti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876"/>
            <a:ext cx="4119538" cy="2661598"/>
          </a:xfrm>
          <a:prstGeom prst="rect">
            <a:avLst/>
          </a:prstGeom>
          <a:noFill/>
        </p:spPr>
      </p:pic>
      <p:pic>
        <p:nvPicPr>
          <p:cNvPr id="17412" name="Picture 4" descr="http://present5.com/presentforday2/20170203/prezentatsia_microsoft_office_powerpoint_images/prezentatsia_microsoft_office_powerpoint_9.jpg"/>
          <p:cNvPicPr>
            <a:picLocks noChangeAspect="1" noChangeArrowheads="1"/>
          </p:cNvPicPr>
          <p:nvPr/>
        </p:nvPicPr>
        <p:blipFill>
          <a:blip r:embed="rId3"/>
          <a:srcRect l="3125" t="33334" r="6249" b="13888"/>
          <a:stretch>
            <a:fillRect/>
          </a:stretch>
        </p:blipFill>
        <p:spPr bwMode="auto">
          <a:xfrm>
            <a:off x="285720" y="714356"/>
            <a:ext cx="6286544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0800000" flipV="1">
            <a:off x="357158" y="6031016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Нельзя купаться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высокой волне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00827" y="928670"/>
            <a:ext cx="235745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Нельзя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заплывать 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установленные знаки (ограждения участка, отведённого для купания).</a:t>
            </a:r>
          </a:p>
          <a:p>
            <a:endParaRPr lang="ru-RU" dirty="0"/>
          </a:p>
        </p:txBody>
      </p:sp>
      <p:pic>
        <p:nvPicPr>
          <p:cNvPr id="17414" name="Picture 6" descr="https://ds03.infourok.ru/uploads/ex/0bff/0000e2d6-0c23fc40/im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571876"/>
            <a:ext cx="4214842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://5klass.net/datas/okruzhajuschij-mir/Pravila-bezopasnosti-na-vode/0015-015-Ne-ispolzuj-dlja-plavanija-samodelnye-ustrojstva.jpg"/>
          <p:cNvPicPr>
            <a:picLocks noChangeAspect="1" noChangeArrowheads="1"/>
          </p:cNvPicPr>
          <p:nvPr/>
        </p:nvPicPr>
        <p:blipFill>
          <a:blip r:embed="rId2"/>
          <a:srcRect l="1615" t="4924" r="3151" b="3124"/>
          <a:stretch>
            <a:fillRect/>
          </a:stretch>
        </p:blipFill>
        <p:spPr bwMode="auto">
          <a:xfrm>
            <a:off x="0" y="214290"/>
            <a:ext cx="4429156" cy="3714776"/>
          </a:xfrm>
          <a:prstGeom prst="rect">
            <a:avLst/>
          </a:prstGeom>
          <a:noFill/>
        </p:spPr>
      </p:pic>
      <p:pic>
        <p:nvPicPr>
          <p:cNvPr id="19462" name="Picture 6" descr="https://arhivurokov.ru/videouroki/html/2017/06/22/v_594af33405c68/99691802_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430161" cy="26432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3000372"/>
            <a:ext cx="44291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Очень осторожно плавайте на надувных матрасах и надувных игрушках</a:t>
            </a:r>
          </a:p>
        </p:txBody>
      </p:sp>
      <p:pic>
        <p:nvPicPr>
          <p:cNvPr id="19464" name="Picture 8" descr="http://volna.org/wp-content/uploads/2014/11/samoie_ghlavnoie_dlia_chielovieka__eto_iegho_zdorovie_i_zhizn1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071942"/>
            <a:ext cx="4548218" cy="2562219"/>
          </a:xfrm>
          <a:prstGeom prst="rect">
            <a:avLst/>
          </a:prstGeom>
          <a:noFill/>
        </p:spPr>
      </p:pic>
      <p:pic>
        <p:nvPicPr>
          <p:cNvPr id="19470" name="Picture 14" descr="https://ds03.infourok.ru/uploads/ex/0186/0000ff6d-506e2af2/1/img9.jpg"/>
          <p:cNvPicPr>
            <a:picLocks noChangeAspect="1" noChangeArrowheads="1"/>
          </p:cNvPicPr>
          <p:nvPr/>
        </p:nvPicPr>
        <p:blipFill>
          <a:blip r:embed="rId5"/>
          <a:srcRect l="10667" t="14666" r="5332" b="7111"/>
          <a:stretch>
            <a:fillRect/>
          </a:stretch>
        </p:blipFill>
        <p:spPr bwMode="auto">
          <a:xfrm>
            <a:off x="4929190" y="4071942"/>
            <a:ext cx="3886842" cy="24288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udcdut.ru/wp-content/uploads/2016/08/mera_bezopasnosti-1024x971.jpg"/>
          <p:cNvPicPr>
            <a:picLocks noChangeAspect="1" noChangeArrowheads="1"/>
          </p:cNvPicPr>
          <p:nvPr/>
        </p:nvPicPr>
        <p:blipFill>
          <a:blip r:embed="rId2"/>
          <a:srcRect t="50979"/>
          <a:stretch>
            <a:fillRect/>
          </a:stretch>
        </p:blipFill>
        <p:spPr bwMode="auto">
          <a:xfrm>
            <a:off x="500034" y="0"/>
            <a:ext cx="8324904" cy="635795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072462" y="5929330"/>
            <a:ext cx="642942" cy="214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myslide.ru/documents_2/a0cc886be43e1ecb9b4b354464ce8c89/img3.jpg"/>
          <p:cNvPicPr>
            <a:picLocks noChangeAspect="1" noChangeArrowheads="1"/>
          </p:cNvPicPr>
          <p:nvPr/>
        </p:nvPicPr>
        <p:blipFill>
          <a:blip r:embed="rId2"/>
          <a:srcRect l="9375" t="7500" r="7187" b="3749"/>
          <a:stretch>
            <a:fillRect/>
          </a:stretch>
        </p:blipFill>
        <p:spPr bwMode="auto">
          <a:xfrm>
            <a:off x="1142976" y="500042"/>
            <a:ext cx="6357982" cy="5072098"/>
          </a:xfrm>
          <a:prstGeom prst="rect">
            <a:avLst/>
          </a:prstGeom>
          <a:noFill/>
        </p:spPr>
      </p:pic>
      <p:sp>
        <p:nvSpPr>
          <p:cNvPr id="22532" name="AutoShape 4" descr="https://apf.mail.ru/cgi-bin/readmsg/20180315_164402.jpg?id=15211070760000000343%3B0%3B1&amp;x-email=svetlana030266%40mail.ru&amp;exif=1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110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Зиппа</dc:creator>
  <cp:lastModifiedBy>Ольга</cp:lastModifiedBy>
  <cp:revision>3</cp:revision>
  <dcterms:created xsi:type="dcterms:W3CDTF">2018-03-15T15:28:28Z</dcterms:created>
  <dcterms:modified xsi:type="dcterms:W3CDTF">2018-05-19T11:59:47Z</dcterms:modified>
</cp:coreProperties>
</file>