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70" r:id="rId11"/>
    <p:sldId id="264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AE4B3AC-B64B-4469-A832-2D28BE3545B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9935ED4-F5D7-48DD-830C-F3420572D8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й материал\Анимация\школа\Школа\1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572264" y="0"/>
            <a:ext cx="2571735" cy="18309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Заданий 19-22 </a:t>
            </a:r>
            <a:r>
              <a:rPr lang="ru-RU" dirty="0" smtClean="0"/>
              <a:t>ОГЭ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по географии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4500570"/>
            <a:ext cx="6400800" cy="1752600"/>
          </a:xfrm>
        </p:spPr>
        <p:txBody>
          <a:bodyPr/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Алгоритм выполнения заданий подготовила учитель географии 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МБОУ КСОШ №3 </a:t>
            </a:r>
          </a:p>
          <a:p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Кочкина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Лилия Ивановна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15272" y="857232"/>
            <a:ext cx="64294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715272" y="1071546"/>
            <a:ext cx="712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ОГЭ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/>
              <a:t>Ключи к заданиям 19-22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21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1571612"/>
            <a:ext cx="4393437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1" y="2214554"/>
            <a:ext cx="4429157" cy="32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786058"/>
            <a:ext cx="6215107" cy="295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5643578"/>
            <a:ext cx="6215106" cy="61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D:\Мой материал\Анимация\школа\карты, глобус, Земля\0_1957e_90e7d87d_XS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15272" y="0"/>
            <a:ext cx="1428728" cy="1503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0"/>
            <a:ext cx="8229600" cy="1143000"/>
          </a:xfrm>
        </p:spPr>
        <p:txBody>
          <a:bodyPr/>
          <a:lstStyle/>
          <a:p>
            <a:r>
              <a:rPr lang="ru-RU" sz="2400" b="1" i="1" dirty="0" smtClean="0"/>
              <a:t>Задания 19–22 выполняются с использованием приведенной ниже карты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1285860"/>
            <a:ext cx="2286016" cy="5429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Вариант 2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3" y="2000240"/>
            <a:ext cx="631384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D:\Мой материал\Анимация\школа\карты, глобус, Земля\0_1a9c7_8b7c2b16_X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3333" y="0"/>
            <a:ext cx="1490667" cy="1473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657834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 descr="D:\Мой материал\Анимация\школа\карты, глобус, Земля\0_1a9c7_8b7c2b16_X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3333" y="0"/>
            <a:ext cx="1490667" cy="1473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71480"/>
            <a:ext cx="529145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D:\Мой материал\Анимация\школа\карты, глобус, Земля\0_1a9c7_8b7c2b16_X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3333" y="0"/>
            <a:ext cx="1490667" cy="1473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/>
              <a:t>Ключи к заданиям 19-22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21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511398"/>
            <a:ext cx="4071966" cy="63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143116"/>
            <a:ext cx="4071966" cy="31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3" y="2857496"/>
            <a:ext cx="5643603" cy="3162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D:\Мой материал\Анимация\школа\карты, глобус, Земля\0_1957e_90e7d87d_XS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72" y="0"/>
            <a:ext cx="1428728" cy="1503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0"/>
            <a:ext cx="8015318" cy="1143000"/>
          </a:xfrm>
        </p:spPr>
        <p:txBody>
          <a:bodyPr>
            <a:normAutofit/>
          </a:bodyPr>
          <a:lstStyle/>
          <a:p>
            <a:r>
              <a:rPr lang="ru-RU" sz="2800" b="1" i="1" dirty="0"/>
              <a:t>Задания 19–22 выполняются с использованием приведенной ниже </a:t>
            </a:r>
            <a:r>
              <a:rPr lang="ru-RU" sz="2800" b="1" i="1" dirty="0" smtClean="0"/>
              <a:t>карты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7407301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D:\Мой материал\Анимация\школа\карты, глобус, Земля\0_1a9c7_8b7c2b16_X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3333" y="0"/>
            <a:ext cx="1490667" cy="1473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 smtClean="0"/>
              <a:t>Внимательно рассмотрите топографическую карту, изучите помещенные к ней условные знаки.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Найдите нужные объекты на карте.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Определите масштаб карты, величину масштаба.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Измерьте расстояние на карте с помощью линейки. Измерение проводите точно между центрами условных знаков.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Соотнесите измеренный отрезок на карте и величину масштаба, найдите расстояние.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Округлите полученный результат до десятков метров, запишите полученный результат в виде числа.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9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643182"/>
            <a:ext cx="8229600" cy="421481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/>
              <a:t>Вспомните основные направления сторон горизонта.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Найди на карте стрелку, которая показывает С – Ю. Помните, что за север принимается верхняя часть карты, за юг – нижняя, за запад – левая, за восток – правая. Через любую точку на карте можно провести эти направления. 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Найдите указанные объекты на карте.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Постройте через  исходную точку линию С – Ю.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Проведите стрелку от первой точки ко второй, определите направление. 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Запишите ответ (например, северное или северо-восточное), либо краткий ( например, С или С-В).</a:t>
            </a:r>
          </a:p>
          <a:p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http://rushkolnik.ru/tw_files/23105/d-23104597/23104597_html_4dd6a3b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500042"/>
            <a:ext cx="2522071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31164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/>
              <a:t>Внимательно прочитайте задание.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Какие условия необходимы, чтобы участок можно было использовать по назначению?  Какие причины влияют на размещение данного вида деятельности?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Сопоставьте эти причины с условиями на каждом из участков.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Рассмотрите все варианты. 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При ответе укажите какой это участок, почему вы выбрали данный № участка (например,1), почему не подходят участки  № 2 и № 3.</a:t>
            </a:r>
          </a:p>
          <a:p>
            <a:endParaRPr lang="ru-RU" sz="2400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68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2554287"/>
          </a:xfrm>
        </p:spPr>
        <p:txBody>
          <a:bodyPr/>
          <a:lstStyle/>
          <a:p>
            <a:r>
              <a:rPr lang="ru-RU" sz="2400" dirty="0" smtClean="0"/>
              <a:t>Найди точки А и В на карте. Соедините их линией.    С помощью горизонталей определите, на какой высоте они находятся.</a:t>
            </a:r>
          </a:p>
          <a:p>
            <a:r>
              <a:rPr lang="ru-RU" sz="2400" dirty="0" smtClean="0"/>
              <a:t>Определите характер поверхности между точками. На полоске бумаги обозначьте все точки, которые пересекает профиль.</a:t>
            </a:r>
          </a:p>
          <a:p>
            <a:r>
              <a:rPr lang="ru-RU" sz="2400" dirty="0" smtClean="0"/>
              <a:t>Соотнесите с предложенными профилями. Выберите верный вариант ответа.</a:t>
            </a:r>
          </a:p>
          <a:p>
            <a:endParaRPr lang="ru-RU" sz="2400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57256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/>
          <a:lstStyle/>
          <a:p>
            <a:r>
              <a:rPr lang="ru-RU" sz="2800" b="1" i="1" dirty="0" smtClean="0"/>
              <a:t>Ключи к заданиям 19-22</a:t>
            </a:r>
            <a:endParaRPr lang="ru-RU" sz="2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b="1" dirty="0" smtClean="0"/>
              <a:t>21</a:t>
            </a:r>
            <a:endParaRPr lang="ru-RU" sz="2800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4303" y="1285860"/>
            <a:ext cx="469079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643182"/>
            <a:ext cx="6500857" cy="366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 descr="D:\Мой материал\Анимация\школа\карты, глобус, Земля\0_1957e_90e7d87d_X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0"/>
            <a:ext cx="1428728" cy="1503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 sz="2400" b="1" i="1" dirty="0" smtClean="0"/>
              <a:t>Задания 19–22 выполняются с использованием приведенной ниже карты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1214422"/>
            <a:ext cx="3043230" cy="61435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Вариант 1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57363"/>
            <a:ext cx="5929354" cy="495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D:\Мой материал\Анимация\школа\карты, глобус, Земля\0_1a9c7_8b7c2b16_X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3333" y="0"/>
            <a:ext cx="1490667" cy="1473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642918"/>
            <a:ext cx="6072230" cy="1806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428868"/>
            <a:ext cx="6072230" cy="3896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 descr="D:\Мой материал\Анимация\школа\карты, глобус, Земля\0_1a9c7_8b7c2b16_X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53333" y="0"/>
            <a:ext cx="1490667" cy="1473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8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</Template>
  <TotalTime>75</TotalTime>
  <Words>339</Words>
  <Application>Microsoft Office PowerPoint</Application>
  <PresentationFormat>Экран (4:3)</PresentationFormat>
  <Paragraphs>42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Тема8</vt:lpstr>
      <vt:lpstr>Заданий 19-22 ОГЭ  по географии </vt:lpstr>
      <vt:lpstr>Задания 19–22 выполняются с использованием приведенной ниже карты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Ключи к заданиям 19-22</vt:lpstr>
      <vt:lpstr>Задания 19–22 выполняются с использованием приведенной ниже карты</vt:lpstr>
      <vt:lpstr>Презентация PowerPoint</vt:lpstr>
      <vt:lpstr>Ключи к заданиям 19-22</vt:lpstr>
      <vt:lpstr>Задания 19–22 выполняются с использованием приведенной ниже карты</vt:lpstr>
      <vt:lpstr>Презентация PowerPoint</vt:lpstr>
      <vt:lpstr>Презентация PowerPoint</vt:lpstr>
      <vt:lpstr>Ключи к заданиям 19-22</vt:lpstr>
    </vt:vector>
  </TitlesOfParts>
  <Company>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Заданий 19-22 ГИА  по географии</dc:title>
  <dc:creator>User</dc:creator>
  <cp:lastModifiedBy>Андрей</cp:lastModifiedBy>
  <cp:revision>10</cp:revision>
  <dcterms:created xsi:type="dcterms:W3CDTF">2013-12-19T15:10:26Z</dcterms:created>
  <dcterms:modified xsi:type="dcterms:W3CDTF">2016-01-20T11:47:14Z</dcterms:modified>
</cp:coreProperties>
</file>