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6f73a04f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6f73a0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460950" y="1408500"/>
            <a:ext cx="8222100" cy="232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Мастер-класс по теме: 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Игра “Найди пару” как средство развития и способ знакомства с шахматной историей и культурой</a:t>
            </a:r>
            <a:endParaRPr b="1" sz="3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461100" y="647700"/>
            <a:ext cx="4110900" cy="434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Юркин Виктор 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Юрьевич 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Шахматная школа “Феномен” 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г.Барнаул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/>
              <a:t>Email - viktorius88@mail.ru</a:t>
            </a:r>
            <a:endParaRPr b="1" sz="3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9429" y="152400"/>
            <a:ext cx="3246587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Что такое дидактическая игра? </a:t>
            </a:r>
            <a:endParaRPr b="1"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100">
                <a:solidFill>
                  <a:schemeClr val="dk2"/>
                </a:solidFill>
              </a:rPr>
              <a:t>Это вид учебного занятия, организуемого в виде учебной игры, реализующего ряд принципов игрового, активного обучения и отличающегоя наличием правил, фиксированной структуры игровой деятельности и системы оценивания, один из методов активного обучения.</a:t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Значение ди</a:t>
            </a:r>
            <a:r>
              <a:rPr b="1" lang="ru"/>
              <a:t>дактических игр</a:t>
            </a:r>
            <a:endParaRPr b="1"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71900" y="1919075"/>
            <a:ext cx="8222100" cy="29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lang="ru" sz="2100">
                <a:solidFill>
                  <a:schemeClr val="dk2"/>
                </a:solidFill>
              </a:rPr>
              <a:t>растет познавательный интерес к предмету;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lang="ru" sz="2100">
                <a:solidFill>
                  <a:schemeClr val="dk2"/>
                </a:solidFill>
              </a:rPr>
              <a:t>занятие становится более ярким, необычным, эмоционально насыщенным;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lang="ru" sz="2100">
                <a:solidFill>
                  <a:schemeClr val="dk2"/>
                </a:solidFill>
              </a:rPr>
              <a:t>активизируется учебно-познавательная деятельность;</a:t>
            </a:r>
            <a:endParaRPr sz="2100">
              <a:solidFill>
                <a:schemeClr val="dk2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AutoNum type="arabicPeriod"/>
            </a:pPr>
            <a:r>
              <a:rPr lang="ru" sz="2100">
                <a:solidFill>
                  <a:schemeClr val="dk2"/>
                </a:solidFill>
              </a:rPr>
              <a:t>формируется положительная мотивация к учебной деятельности, развивается внимание, увеличивается работоспособность.</a:t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189350" y="1098449"/>
            <a:ext cx="2808000" cy="123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/>
              <a:t>Игра </a:t>
            </a:r>
            <a:endParaRPr b="1" sz="3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/>
              <a:t>“Найди пару”</a:t>
            </a:r>
            <a:endParaRPr b="1" sz="3200"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41311">
            <a:off x="3155889" y="187792"/>
            <a:ext cx="2460227" cy="2562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399852">
            <a:off x="5947337" y="476095"/>
            <a:ext cx="3006772" cy="24750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34474" y="2499929"/>
            <a:ext cx="2808000" cy="252979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146900" y="2956450"/>
            <a:ext cx="28929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Суть игры - поиск парных карточек</a:t>
            </a:r>
            <a:endParaRPr b="1" sz="2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