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7" r:id="rId1"/>
  </p:sldMasterIdLst>
  <p:notesMasterIdLst>
    <p:notesMasterId r:id="rId12"/>
  </p:notesMasterIdLst>
  <p:sldIdLst>
    <p:sldId id="256" r:id="rId2"/>
    <p:sldId id="313" r:id="rId3"/>
    <p:sldId id="358" r:id="rId4"/>
    <p:sldId id="351" r:id="rId5"/>
    <p:sldId id="361" r:id="rId6"/>
    <p:sldId id="365" r:id="rId7"/>
    <p:sldId id="360" r:id="rId8"/>
    <p:sldId id="362" r:id="rId9"/>
    <p:sldId id="364" r:id="rId10"/>
    <p:sldId id="35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ронова Е.Н." initials="ДЕ" lastIdx="0" clrIdx="0">
    <p:extLst>
      <p:ext uri="{19B8F6BF-5375-455C-9EA6-DF929625EA0E}">
        <p15:presenceInfo xmlns:p15="http://schemas.microsoft.com/office/powerpoint/2012/main" userId="S-1-5-21-3406116981-3228553128-2943120145-1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3A5B63"/>
    <a:srgbClr val="6B9F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E08F-5B37-4FC7-93A2-A55B0008CE8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3F809-41AC-442F-90D4-05787759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3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1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9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90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2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36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9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72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4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6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8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9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3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3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9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62D5-0515-4867-92BB-827B8495DE7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2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394" y="3155576"/>
            <a:ext cx="8915399" cy="12928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 Narrow" panose="020B0606020202030204" pitchFamily="34" charset="0"/>
              </a:rPr>
              <a:t>ВЕБИНАР</a:t>
            </a:r>
            <a:br>
              <a:rPr lang="ru-RU" sz="4000" b="1" dirty="0" smtClean="0">
                <a:latin typeface="Arial Narrow" panose="020B0606020202030204" pitchFamily="34" charset="0"/>
              </a:rPr>
            </a:br>
            <a:r>
              <a:rPr lang="ru-RU" sz="4000" b="1" dirty="0">
                <a:latin typeface="Arial Narrow" panose="020B0606020202030204" pitchFamily="34" charset="0"/>
              </a:rPr>
              <a:t>«Организация деятельности РИП и </a:t>
            </a:r>
            <a:r>
              <a:rPr lang="ru-RU" sz="4000" b="1" dirty="0" smtClean="0">
                <a:latin typeface="Arial Narrow" panose="020B0606020202030204" pitchFamily="34" charset="0"/>
              </a:rPr>
              <a:t>БЛП</a:t>
            </a:r>
            <a:br>
              <a:rPr lang="ru-RU" sz="4000" b="1" dirty="0" smtClean="0">
                <a:latin typeface="Arial Narrow" panose="020B0606020202030204" pitchFamily="34" charset="0"/>
              </a:rPr>
            </a:b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>
                <a:latin typeface="Arial Narrow" panose="020B0606020202030204" pitchFamily="34" charset="0"/>
              </a:rPr>
              <a:t>в 2024-2025 учебном году»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01895" y="4977676"/>
            <a:ext cx="6058398" cy="112628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Барнаул, 12 сентября 2024 года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7611" y="269966"/>
            <a:ext cx="79857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КАУ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ДПО «АИРО имени А.М. Топорова»</a:t>
            </a:r>
          </a:p>
        </p:txBody>
      </p:sp>
    </p:spTree>
    <p:extLst>
      <p:ext uri="{BB962C8B-B14F-4D97-AF65-F5344CB8AC3E}">
        <p14:creationId xmlns:p14="http://schemas.microsoft.com/office/powerpoint/2010/main" val="42922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2E75B6"/>
                </a:solidFill>
              </a:rPr>
              <a:t>БЛАГОДАРИМ ЗА УЧАСТИЕ!</a:t>
            </a:r>
            <a:br>
              <a:rPr lang="ru-RU" b="1" dirty="0" smtClean="0">
                <a:solidFill>
                  <a:srgbClr val="2E75B6"/>
                </a:solidFill>
              </a:rPr>
            </a:br>
            <a:r>
              <a:rPr lang="ru-RU" b="1" dirty="0" smtClean="0">
                <a:solidFill>
                  <a:srgbClr val="2E75B6"/>
                </a:solidFill>
              </a:rPr>
              <a:t/>
            </a:r>
            <a:br>
              <a:rPr lang="ru-RU" b="1" dirty="0" smtClean="0">
                <a:solidFill>
                  <a:srgbClr val="2E75B6"/>
                </a:solidFill>
              </a:rPr>
            </a:br>
            <a:r>
              <a:rPr lang="ru-RU" b="1" dirty="0" smtClean="0">
                <a:solidFill>
                  <a:srgbClr val="2E75B6"/>
                </a:solidFill>
              </a:rPr>
              <a:t>УСПЕХОВ В ИННОВАЦИОННОЙ ДЕЯТЕЛЬНОСТИ!</a:t>
            </a:r>
            <a:br>
              <a:rPr lang="ru-RU" b="1" dirty="0" smtClean="0">
                <a:solidFill>
                  <a:srgbClr val="2E75B6"/>
                </a:solidFill>
              </a:rPr>
            </a:br>
            <a:r>
              <a:rPr lang="ru-RU" b="1" dirty="0" smtClean="0">
                <a:solidFill>
                  <a:srgbClr val="2E75B6"/>
                </a:solidFill>
              </a:rPr>
              <a:t/>
            </a:r>
            <a:br>
              <a:rPr lang="ru-RU" b="1" dirty="0" smtClean="0">
                <a:solidFill>
                  <a:srgbClr val="2E75B6"/>
                </a:solidFill>
              </a:rPr>
            </a:br>
            <a:r>
              <a:rPr lang="ru-RU" b="1" dirty="0" smtClean="0">
                <a:solidFill>
                  <a:srgbClr val="2E75B6"/>
                </a:solidFill>
              </a:rPr>
              <a:t>ВСЕГДА РАДЫ СОТРУДНИЧЕСТВУ С ВАМИ!</a:t>
            </a:r>
            <a:endParaRPr lang="ru-RU" b="1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922" y="549215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План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вебинара</a:t>
            </a:r>
            <a:r>
              <a:rPr lang="en-US" sz="2400" b="1" dirty="0" smtClean="0">
                <a:latin typeface="Arial Narrow" panose="020B0606020202030204" pitchFamily="34" charset="0"/>
              </a:rPr>
              <a:t>: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90" y="1473106"/>
            <a:ext cx="8867955" cy="502258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1. Приветственное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слово. Работа РИП и БЛП в 2024-2025 учебном году.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2. Разъяснения к приказу МОН АК № 875 от 04.09.2024 «Об утверждении перечня организаций, прошедших конкурсный отбор на присвоение статуса региональной инновационной площадки и включения опыта в банк лучших практик Алтайского края в 2024 году».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3. Содержание страницы проекта по сопровождению РИП на сайте КАУ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ДПО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«АИРО им. А.М.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Топорова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4. Организация и проведение методических эфиров в 2024-2025 учебном году.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5. Порядок предоставления материалов из опыта работы инновационных площадок в методический сборник КАУ ДПО «АИРО им. А.М.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Топорова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6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Порядок проведения стажерских практик в 2024-2025 учебном году.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7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О взаимодействии инновационных площадок и Оператора РИП на платформе «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Сферум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8. Обратная связь с участниками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вебинара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ответы на вопросы.</a:t>
            </a:r>
          </a:p>
          <a:p>
            <a:pPr marL="0" indent="0">
              <a:buNone/>
            </a:pPr>
            <a:endParaRPr lang="ru-RU" sz="23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6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524" y="2445437"/>
            <a:ext cx="1033500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Статус РИП присваивается на период, указанный в заявке.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Статус БЛП присваивается на 1 год.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Приказ МОН АК является документом, подтверждающим статус (сертификатов нет).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Ежегодно в июне-августе </a:t>
            </a:r>
            <a:r>
              <a:rPr lang="ru-RU" sz="20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itchFamily="18" charset="0"/>
              </a:rPr>
              <a:t>ВСЕ </a:t>
            </a: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площадки </a:t>
            </a: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РИП </a:t>
            </a: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или </a:t>
            </a: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БЛП</a:t>
            </a:r>
            <a:r>
              <a:rPr lang="ru-RU" sz="2000" dirty="0">
                <a:latin typeface="Arial Narrow" panose="020B0606020202030204" pitchFamily="34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вновь получившие статус, </a:t>
            </a:r>
            <a:r>
              <a:rPr lang="ru-RU" sz="2000" dirty="0">
                <a:latin typeface="Arial Narrow" panose="020B0606020202030204" pitchFamily="34" charset="0"/>
                <a:cs typeface="Times New Roman" pitchFamily="18" charset="0"/>
              </a:rPr>
              <a:t>завершившие </a:t>
            </a: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работу над инновационным проектом в текущем учебном </a:t>
            </a: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году, продолжающие </a:t>
            </a: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работу по реализации инновационного проекта в 2025-2026 учебном году проходят </a:t>
            </a: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мониторинг </a:t>
            </a:r>
            <a:r>
              <a:rPr lang="ru-RU" sz="2000" dirty="0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itchFamily="18" charset="0"/>
              </a:rPr>
              <a:t>по </a:t>
            </a:r>
            <a:r>
              <a:rPr lang="ru-RU" sz="2000" dirty="0">
                <a:solidFill>
                  <a:schemeClr val="accent6"/>
                </a:solidFill>
                <a:latin typeface="Arial Narrow" panose="020B0606020202030204" pitchFamily="34" charset="0"/>
                <a:cs typeface="Times New Roman" pitchFamily="18" charset="0"/>
              </a:rPr>
              <a:t>окончании 2024-2025 учебного </a:t>
            </a:r>
            <a:r>
              <a:rPr lang="ru-RU" sz="2000" dirty="0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itchFamily="18" charset="0"/>
              </a:rPr>
              <a:t>года</a:t>
            </a: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sz="20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78921" y="299049"/>
            <a:ext cx="9512060" cy="563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Разъяснения к приказу МОН АК № 875 </a:t>
            </a:r>
            <a:r>
              <a:rPr lang="ru-RU" sz="2400" b="1" dirty="0">
                <a:latin typeface="Arial Narrow" panose="020B0606020202030204" pitchFamily="34" charset="0"/>
              </a:rPr>
              <a:t>от </a:t>
            </a:r>
            <a:r>
              <a:rPr lang="ru-RU" sz="2400" b="1" dirty="0" smtClean="0">
                <a:latin typeface="Arial Narrow" panose="020B0606020202030204" pitchFamily="34" charset="0"/>
              </a:rPr>
              <a:t>04.09.2024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«</a:t>
            </a:r>
            <a:r>
              <a:rPr lang="ru-RU" sz="2400" b="1" dirty="0">
                <a:latin typeface="Arial Narrow" panose="020B0606020202030204" pitchFamily="34" charset="0"/>
              </a:rPr>
              <a:t>Об утверждении перечня организаций, прошедших конкурсный отбор на присвоение статуса региональной инновационной площадки и включения опыта в банк лучших практик Алтайского края в 2024 году».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8921" y="6064501"/>
            <a:ext cx="11555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A5B63"/>
                </a:solidFill>
                <a:latin typeface="Arial Narrow" panose="020B0606020202030204" pitchFamily="34" charset="0"/>
              </a:rPr>
              <a:t>Евтушевская Софья Валентиновна</a:t>
            </a:r>
            <a:r>
              <a:rPr lang="ru-RU" dirty="0">
                <a:solidFill>
                  <a:srgbClr val="3A5B63"/>
                </a:solidFill>
                <a:latin typeface="Arial Narrow" panose="020B0606020202030204" pitchFamily="34" charset="0"/>
              </a:rPr>
              <a:t>, методист кафедры менеджмента в образовании КАУ ДПО «АИРО имени А.М. </a:t>
            </a:r>
            <a:r>
              <a:rPr lang="ru-RU" dirty="0" err="1">
                <a:solidFill>
                  <a:srgbClr val="3A5B63"/>
                </a:solidFill>
                <a:latin typeface="Arial Narrow" panose="020B0606020202030204" pitchFamily="34" charset="0"/>
              </a:rPr>
              <a:t>Топорова</a:t>
            </a:r>
            <a:r>
              <a:rPr lang="ru-RU" dirty="0">
                <a:solidFill>
                  <a:srgbClr val="3A5B63"/>
                </a:solidFill>
                <a:latin typeface="Arial Narrow" panose="020B0606020202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1519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1320" y="240323"/>
            <a:ext cx="9775662" cy="73855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Arial Narrow" panose="020B0606020202030204" pitchFamily="34" charset="0"/>
              </a:rPr>
              <a:t>Содержание </a:t>
            </a:r>
            <a:r>
              <a:rPr lang="ru-RU" sz="3100" b="1" dirty="0">
                <a:latin typeface="Arial Narrow" panose="020B0606020202030204" pitchFamily="34" charset="0"/>
              </a:rPr>
              <a:t>страницы проекта по сопровождению РИП на сайте КАУ </a:t>
            </a:r>
            <a:r>
              <a:rPr lang="ru-RU" sz="3100" b="1" dirty="0" smtClean="0">
                <a:latin typeface="Arial Narrow" panose="020B0606020202030204" pitchFamily="34" charset="0"/>
              </a:rPr>
              <a:t>ДПО </a:t>
            </a:r>
            <a:r>
              <a:rPr lang="ru-RU" sz="3100" b="1" dirty="0">
                <a:latin typeface="Arial Narrow" panose="020B0606020202030204" pitchFamily="34" charset="0"/>
              </a:rPr>
              <a:t>«АИРО им. А.М. </a:t>
            </a:r>
            <a:r>
              <a:rPr lang="ru-RU" sz="3100" b="1" dirty="0" err="1">
                <a:latin typeface="Arial Narrow" panose="020B0606020202030204" pitchFamily="34" charset="0"/>
              </a:rPr>
              <a:t>Топорова</a:t>
            </a:r>
            <a:r>
              <a:rPr lang="ru-RU" sz="3100" b="1" dirty="0">
                <a:latin typeface="Arial Narrow" panose="020B0606020202030204" pitchFamily="34" charset="0"/>
              </a:rPr>
              <a:t>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77" t="6666" r="2884" b="9573"/>
          <a:stretch/>
        </p:blipFill>
        <p:spPr>
          <a:xfrm>
            <a:off x="-500332" y="1297761"/>
            <a:ext cx="10739887" cy="54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0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Структура страницы проекта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457" r="1223" b="16093"/>
          <a:stretch/>
        </p:blipFill>
        <p:spPr>
          <a:xfrm>
            <a:off x="421672" y="2113471"/>
            <a:ext cx="9254601" cy="25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5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0211" y="1758080"/>
            <a:ext cx="897534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Методический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эфир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— это дистанционная площадка для профессионального общения с руководителями и педагогами образовательных организаций Алтайского края, входящих в региональную инновационную инфраструктуру региона.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Методические эфиры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позволяют региональным инновационным площадкам края в дистанционном формате обменяться опытом реализации инновационных проектов.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Методические эфиры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будут проходить </a:t>
            </a:r>
            <a:r>
              <a:rPr lang="ru-RU" sz="2000" b="1" dirty="0" smtClean="0">
                <a:solidFill>
                  <a:srgbClr val="2E75B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сентября по декабрь</a:t>
            </a:r>
            <a:r>
              <a:rPr lang="ru-RU" sz="2000" dirty="0" smtClean="0">
                <a:solidFill>
                  <a:srgbClr val="2E75B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u="sng" dirty="0" smtClean="0">
                <a:solidFill>
                  <a:srgbClr val="2E75B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один раз в месяц</a:t>
            </a:r>
            <a:r>
              <a:rPr lang="ru-RU" sz="2000" b="1" u="sng" dirty="0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Заявку на участие можно подать до 18.09.2024, заполнив форму по ссылке </a:t>
            </a:r>
            <a:r>
              <a:rPr lang="ru-RU" sz="2000" b="1" dirty="0" smtClean="0">
                <a:solidFill>
                  <a:srgbClr val="2E75B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https://clck.ru/3DDxvp</a:t>
            </a:r>
          </a:p>
          <a:p>
            <a:pPr algn="just">
              <a:spcAft>
                <a:spcPts val="600"/>
              </a:spcAft>
            </a:pPr>
            <a:endParaRPr lang="ru-RU" sz="2000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8" y="5294367"/>
            <a:ext cx="10900593" cy="1292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896" t="17003" r="4341" b="16504"/>
          <a:stretch/>
        </p:blipFill>
        <p:spPr>
          <a:xfrm>
            <a:off x="7907334" y="4832508"/>
            <a:ext cx="1508516" cy="110513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49643" y="844103"/>
            <a:ext cx="9059337" cy="830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400" b="1" dirty="0" smtClean="0"/>
              <a:t>Организация и проведение методических эфиров «Реализация инновационных проектов в образовательных организациях Алтайского края» в 2024-2025 учебном году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953" y="3632620"/>
            <a:ext cx="11384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Говорухина </a:t>
            </a:r>
            <a:r>
              <a:rPr lang="ru-RU" b="1" dirty="0" smtClean="0">
                <a:solidFill>
                  <a:srgbClr val="3A5B63"/>
                </a:solidFill>
                <a:latin typeface="Arial Narrow" panose="020B0606020202030204" pitchFamily="34" charset="0"/>
                <a:cs typeface="Times New Roman" pitchFamily="18" charset="0"/>
              </a:rPr>
              <a:t>Галина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Владимировна,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доцент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кафедры менеджмента в образовании КАУ ДПО «АИРО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им.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А.М.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Топорова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», канд.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социлог.наук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6496" y="386397"/>
            <a:ext cx="8596668" cy="83068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Методический сборник </a:t>
            </a:r>
            <a:r>
              <a:rPr lang="ru-RU" sz="2800" b="1" dirty="0" smtClean="0"/>
              <a:t>2024</a:t>
            </a:r>
            <a:br>
              <a:rPr lang="ru-RU" sz="2800" b="1" dirty="0" smtClean="0"/>
            </a:br>
            <a:r>
              <a:rPr lang="ru-RU" sz="2800" b="1" dirty="0" smtClean="0"/>
              <a:t>«Инновационная </a:t>
            </a:r>
            <a:r>
              <a:rPr lang="ru-RU" sz="2800" b="1" dirty="0"/>
              <a:t>деятельность образовательных организаций Алтайского края: в фокусе семья»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6128" y="1827798"/>
            <a:ext cx="9996769" cy="4073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сборника – популяризация лучших образовательных практик по работе с семьей в Алтайском крае.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Авторы - образовательные организации Алтайского края, имеющие статус РИП или БЛП в 2023-2024 годах.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 в объеме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5-10 страниц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принимаются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30 сентября.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Говорухина Галина Владимировна: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ggv@iro22.ru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письма: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«Статья в сборник РИП 2024».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Публикация бесплатная.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План мероприятий по проведению Года семьи в Алтайском крае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(утв. распоряжением Правительства Алтайского края от 31.01.2024 № 66-р)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303" t="23568" r="14797" b="26700"/>
          <a:stretch/>
        </p:blipFill>
        <p:spPr>
          <a:xfrm>
            <a:off x="232913" y="233765"/>
            <a:ext cx="974785" cy="72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1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454" y="255917"/>
            <a:ext cx="8596668" cy="563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Порядок </a:t>
            </a:r>
            <a:r>
              <a:rPr lang="ru-RU" sz="2400" b="1" dirty="0">
                <a:latin typeface="Arial Narrow" panose="020B0606020202030204" pitchFamily="34" charset="0"/>
              </a:rPr>
              <a:t>проведения стажерских </a:t>
            </a:r>
            <a:r>
              <a:rPr lang="ru-RU" sz="2400" b="1" dirty="0" smtClean="0">
                <a:latin typeface="Arial Narrow" panose="020B0606020202030204" pitchFamily="34" charset="0"/>
              </a:rPr>
              <a:t>практик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в первом полугодии 2024-2025 учебного года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685" y="2640362"/>
            <a:ext cx="7608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051" y="1250679"/>
            <a:ext cx="100536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Заявки на проведение стажерских практик подаются в соответствии с планом реализации инновационного проекта.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Регистрация заявок на проведение стажерских практик в первом полугодии завершается 30.09.2024.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График проведения стажерских практик выставляется на сайте КАУ ДПО </a:t>
            </a:r>
            <a:r>
              <a:rPr lang="ru-RU" sz="2000" dirty="0"/>
              <a:t>АИРО Главная → Деятельность → Проекты → Сопровождение РИП </a:t>
            </a:r>
            <a:r>
              <a:rPr lang="ru-RU" sz="2000" dirty="0" smtClean="0"/>
              <a:t>→ Стажировки. Адрес страницы: </a:t>
            </a:r>
            <a:r>
              <a:rPr lang="en-US" sz="2000" b="1" dirty="0" smtClean="0">
                <a:solidFill>
                  <a:srgbClr val="2E75B6"/>
                </a:solidFill>
              </a:rPr>
              <a:t>https</a:t>
            </a:r>
            <a:r>
              <a:rPr lang="en-US" sz="2000" b="1" dirty="0">
                <a:solidFill>
                  <a:srgbClr val="2E75B6"/>
                </a:solidFill>
              </a:rPr>
              <a:t>://</a:t>
            </a:r>
            <a:r>
              <a:rPr lang="en-US" sz="2000" b="1" dirty="0" smtClean="0">
                <a:solidFill>
                  <a:srgbClr val="2E75B6"/>
                </a:solidFill>
              </a:rPr>
              <a:t>clck.ru/3DDw5V</a:t>
            </a:r>
            <a:endParaRPr lang="ru-RU" sz="2000" b="1" dirty="0">
              <a:solidFill>
                <a:srgbClr val="2E75B6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Регистрация заявок на проведение стажерских практик проводится в онлайн форме по ссылке: </a:t>
            </a:r>
            <a:r>
              <a:rPr lang="en-US" sz="2000" b="1" dirty="0" smtClean="0">
                <a:solidFill>
                  <a:srgbClr val="2E75B6"/>
                </a:solidFill>
              </a:rPr>
              <a:t>https</a:t>
            </a:r>
            <a:r>
              <a:rPr lang="en-US" sz="2000" b="1" dirty="0">
                <a:solidFill>
                  <a:srgbClr val="2E75B6"/>
                </a:solidFill>
              </a:rPr>
              <a:t>://</a:t>
            </a:r>
            <a:r>
              <a:rPr lang="en-US" sz="2000" b="1" dirty="0" smtClean="0">
                <a:solidFill>
                  <a:srgbClr val="2E75B6"/>
                </a:solidFill>
              </a:rPr>
              <a:t>clck.ru/3DDvyQ</a:t>
            </a:r>
            <a:r>
              <a:rPr lang="ru-RU" sz="2000" b="1" dirty="0" smtClean="0">
                <a:solidFill>
                  <a:srgbClr val="2E75B6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Регистрация слушателей практик (стажеров) проводится самостоятельно по ссылке: </a:t>
            </a:r>
            <a:r>
              <a:rPr lang="en-US" sz="2000" b="1" dirty="0">
                <a:solidFill>
                  <a:srgbClr val="2E75B6"/>
                </a:solidFill>
              </a:rPr>
              <a:t>https://</a:t>
            </a:r>
            <a:r>
              <a:rPr lang="en-US" sz="2000" b="1" dirty="0" smtClean="0">
                <a:solidFill>
                  <a:srgbClr val="2E75B6"/>
                </a:solidFill>
              </a:rPr>
              <a:t>clck.ru/3DDvzm</a:t>
            </a:r>
            <a:endParaRPr lang="ru-RU" sz="2000" b="1" dirty="0" smtClean="0">
              <a:solidFill>
                <a:srgbClr val="2E75B6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По итогам проведения стажерских практик КАУ ДПО АИРО издает информационное письмо об участниках и ведущих стажерские практики. Письмо публикуется на сайте КАУ ДПО АИРО по адресу: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   Главная </a:t>
            </a:r>
            <a:r>
              <a:rPr lang="ru-RU" sz="2000" dirty="0"/>
              <a:t>→ Деятельность → Проекты → Сопровождение РИП → Стажировки. </a:t>
            </a:r>
          </a:p>
        </p:txBody>
      </p:sp>
    </p:spTree>
    <p:extLst>
      <p:ext uri="{BB962C8B-B14F-4D97-AF65-F5344CB8AC3E}">
        <p14:creationId xmlns:p14="http://schemas.microsoft.com/office/powerpoint/2010/main" val="344352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39790"/>
            <a:ext cx="8596668" cy="1320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 </a:t>
            </a:r>
            <a:r>
              <a:rPr lang="ru-RU" sz="2800" b="1" dirty="0"/>
              <a:t>взаимодействии инновационных площадок и Оператора РИП на платформе «</a:t>
            </a:r>
            <a:r>
              <a:rPr lang="ru-RU" sz="2800" b="1" dirty="0" err="1"/>
              <a:t>Сферум</a:t>
            </a:r>
            <a:r>
              <a:rPr lang="ru-RU" sz="2800" b="1" dirty="0"/>
              <a:t>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9159124" cy="313050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dirty="0"/>
              <a:t>Вся новостная информация по организации деятельности РИП и БЛП осуществляется на платформе «</a:t>
            </a:r>
            <a:r>
              <a:rPr lang="ru-RU" sz="2000" dirty="0" err="1"/>
              <a:t>Сферум</a:t>
            </a:r>
            <a:r>
              <a:rPr lang="ru-RU" sz="2000" dirty="0"/>
              <a:t>». </a:t>
            </a:r>
            <a:endParaRPr lang="ru-RU" sz="2000" dirty="0" smtClean="0"/>
          </a:p>
          <a:p>
            <a:r>
              <a:rPr lang="ru-RU" sz="2000" dirty="0" smtClean="0"/>
              <a:t>Что </a:t>
            </a:r>
            <a:r>
              <a:rPr lang="ru-RU" sz="2000" dirty="0"/>
              <a:t>бы быть в курсе всех проходящих событий приглашаем вас присоединится к группе VK </a:t>
            </a:r>
            <a:r>
              <a:rPr lang="ru-RU" sz="2000" dirty="0" smtClean="0"/>
              <a:t>Мессенджер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чат </a:t>
            </a:r>
            <a:r>
              <a:rPr lang="ru-RU" sz="2000" dirty="0"/>
              <a:t>'</a:t>
            </a:r>
            <a:r>
              <a:rPr lang="ru-RU" sz="2000" dirty="0" err="1"/>
              <a:t>РИП_Алтайский</a:t>
            </a:r>
            <a:r>
              <a:rPr lang="ru-RU" sz="2000" dirty="0"/>
              <a:t> край </a:t>
            </a:r>
            <a:r>
              <a:rPr lang="ru-RU" sz="2000" dirty="0" smtClean="0"/>
              <a:t>2024‘ по </a:t>
            </a:r>
            <a:r>
              <a:rPr lang="ru-RU" sz="2000" dirty="0"/>
              <a:t>ссылке </a:t>
            </a:r>
            <a:r>
              <a:rPr lang="ru-RU" sz="2000" dirty="0" smtClean="0"/>
              <a:t>:  </a:t>
            </a:r>
            <a:r>
              <a:rPr lang="ru-RU" sz="2000" b="1" dirty="0">
                <a:solidFill>
                  <a:srgbClr val="2E75B6"/>
                </a:solidFill>
              </a:rPr>
              <a:t>https://clck.ru/3DAWFF </a:t>
            </a:r>
            <a:endParaRPr lang="ru-RU" sz="2000" b="1" dirty="0" smtClean="0">
              <a:solidFill>
                <a:srgbClr val="2E75B6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61922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2149</TotalTime>
  <Words>580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Tahoma</vt:lpstr>
      <vt:lpstr>Times New Roman</vt:lpstr>
      <vt:lpstr>Trebuchet MS</vt:lpstr>
      <vt:lpstr>Wingdings 3</vt:lpstr>
      <vt:lpstr>Грань</vt:lpstr>
      <vt:lpstr>ВЕБИНАР «Организация деятельности РИП и БЛП  в 2024-2025 учебном году» </vt:lpstr>
      <vt:lpstr>План вебинара:</vt:lpstr>
      <vt:lpstr>Разъяснения к приказу МОН АК № 875 от 04.09.2024 «Об утверждении перечня организаций, прошедших конкурсный отбор на присвоение статуса региональной инновационной площадки и включения опыта в банк лучших практик Алтайского края в 2024 году». </vt:lpstr>
      <vt:lpstr>Содержание страницы проекта по сопровождению РИП на сайте КАУ ДПО «АИРО им. А.М. Топорова». </vt:lpstr>
      <vt:lpstr>Структура страницы проекта</vt:lpstr>
      <vt:lpstr>Презентация PowerPoint</vt:lpstr>
      <vt:lpstr>Методический сборник 2024 «Инновационная деятельность образовательных организаций Алтайского края: в фокусе семья» </vt:lpstr>
      <vt:lpstr>Порядок проведения стажерских практик в первом полугодии 2024-2025 учебного года </vt:lpstr>
      <vt:lpstr>О взаимодействии инновационных площадок и Оператора РИП на платформе «Сферум». </vt:lpstr>
      <vt:lpstr>  БЛАГОДАРИМ ЗА УЧАСТИЕ!  УСПЕХОВ В ИННОВАЦИОННОЙ ДЕЯТЕЛЬНОСТИ!  ВСЕГДА РАДЫ СОТРУДНИЧЕСТВУ С ВАМИ!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взаимодействия РИП и КАУ ДПО «АИРО им. А. М. Топорова» по проведению и сопровождению стажерских практик в 2023 году</dc:title>
  <dc:creator>Евтушевская С.В.</dc:creator>
  <cp:lastModifiedBy>Евтушевская С.В.</cp:lastModifiedBy>
  <cp:revision>154</cp:revision>
  <dcterms:created xsi:type="dcterms:W3CDTF">2023-02-27T08:11:46Z</dcterms:created>
  <dcterms:modified xsi:type="dcterms:W3CDTF">2024-09-11T06:55:49Z</dcterms:modified>
</cp:coreProperties>
</file>