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147380560" r:id="rId2"/>
    <p:sldId id="876" r:id="rId3"/>
    <p:sldId id="2147380561" r:id="rId4"/>
    <p:sldId id="2147380562" r:id="rId5"/>
    <p:sldId id="2147380563" r:id="rId6"/>
    <p:sldId id="2147380564" r:id="rId7"/>
    <p:sldId id="2147380566" r:id="rId8"/>
    <p:sldId id="2147380565" r:id="rId9"/>
    <p:sldId id="2147380577" r:id="rId10"/>
    <p:sldId id="2147380578" r:id="rId11"/>
    <p:sldId id="2147380579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anose="020B0604020202020204" charset="-52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orient="horz" pos="709" userDrawn="1">
          <p15:clr>
            <a:srgbClr val="A4A3A4"/>
          </p15:clr>
        </p15:guide>
        <p15:guide id="4" pos="1708" userDrawn="1">
          <p15:clr>
            <a:srgbClr val="A4A3A4"/>
          </p15:clr>
        </p15:guide>
        <p15:guide id="5" pos="2570" userDrawn="1">
          <p15:clr>
            <a:srgbClr val="A4A3A4"/>
          </p15:clr>
        </p15:guide>
        <p15:guide id="6" pos="3976" userDrawn="1">
          <p15:clr>
            <a:srgbClr val="A4A3A4"/>
          </p15:clr>
        </p15:guide>
        <p15:guide id="7" pos="5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195"/>
    <a:srgbClr val="FF5C51"/>
    <a:srgbClr val="1E8ABA"/>
    <a:srgbClr val="005AB3"/>
    <a:srgbClr val="35A2D3"/>
    <a:srgbClr val="00A9D7"/>
    <a:srgbClr val="E4E7EC"/>
    <a:srgbClr val="05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419" autoAdjust="0"/>
  </p:normalViewPr>
  <p:slideViewPr>
    <p:cSldViewPr snapToGrid="0" showGuides="1">
      <p:cViewPr varScale="1">
        <p:scale>
          <a:sx n="106" d="100"/>
          <a:sy n="106" d="100"/>
        </p:scale>
        <p:origin x="900" y="108"/>
      </p:cViewPr>
      <p:guideLst>
        <p:guide orient="horz" pos="256"/>
        <p:guide pos="279"/>
        <p:guide orient="horz" pos="709"/>
        <p:guide pos="1708"/>
        <p:guide pos="2570"/>
        <p:guide pos="3976"/>
        <p:guide pos="5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F0CCF-D574-4DB5-9A58-52D52F0E1852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D9A39-A748-4238-A7BD-0C1BC10ED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92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94B98A-DE7B-9CBD-7FC4-CCE5B764D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00F5278-E3CE-BB1B-BFE4-DA217441E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202A69-E7DD-9AFE-BB2A-5F68178F5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4A56-6C58-479B-B030-25DE9C0E569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0A347E-55F5-2578-40A0-D18A18FC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BDD085-67AF-3858-DA2C-5D0D0F761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9276-8EE7-4442-ABB1-94F315B8A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07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416ABA-A4CD-C845-7041-B81083714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4471383-9B97-ED9B-40FD-8557F53BE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47D528C-A1CA-0EFA-0F58-6B13CF8A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4A56-6C58-479B-B030-25DE9C0E569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1F503E0-0472-5EBA-C657-2981AD37A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7406746-360E-6C45-E68C-4A1A33D1D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9276-8EE7-4442-ABB1-94F315B8A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050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9ABAF25-4914-A1DB-3D57-6B158F1B94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EB24CAA-0CC6-C259-4F16-7D56155E6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DB47B1-6A82-47D0-D0F3-F1D7C9A2C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4A56-6C58-479B-B030-25DE9C0E569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B1EB4A5-B0DA-77F4-D1F7-6050C6818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B65997-7965-E9E7-A378-452305E6C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9276-8EE7-4442-ABB1-94F315B8A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00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A2AD26-F3B5-532D-BCE1-A8A9822B6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4BF2B1-573F-156C-F357-D37C11A4D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F885A1-E856-B0EB-9E90-0E18A76DF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4A56-6C58-479B-B030-25DE9C0E569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4487078-EDAF-D68A-9A52-FAB4379E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EEE268-5FF3-C9F0-10A3-B9B28EB36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9276-8EE7-4442-ABB1-94F315B8A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7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E63EDC-470A-58D0-7874-9203984D0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CDF5909-8E7A-D514-74E2-0A3FA6C92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D1156F-42C0-1FE6-C29F-7FDCD3DF1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4A56-6C58-479B-B030-25DE9C0E569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845FEB9-0260-2806-9A62-BAA295D3E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D220934-A52B-E89B-E6B3-018F4332E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9276-8EE7-4442-ABB1-94F315B8A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33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44797B-BB6D-70AE-F1FD-45E57BCFD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70856B-292C-C815-60FF-85D915793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5C05B88-0315-BF64-50D7-3E46933EA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AD00002-8D00-868F-9043-910172FA5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4A56-6C58-479B-B030-25DE9C0E569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ED007C6-8EDE-063A-032B-DB0EC288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AB4C8E4-7049-F5F9-BF08-3C03BB9A3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9276-8EE7-4442-ABB1-94F315B8A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54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393699-A10A-769C-2389-6C8300BA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22C5EDF-48FE-693A-A983-6D4CF07DF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26C0079-14D1-85CE-4869-D305C8528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906DD8A-ADDD-7AF2-5AD0-69DC7B855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2D31BB4-0603-2E5E-D64F-31991F01D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86966A8-778D-C3E1-1291-5BBE2A54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4A56-6C58-479B-B030-25DE9C0E569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A118468-5F68-804E-07A2-70319BCC2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279096E-A4BC-B5EC-EFBE-9883518A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9276-8EE7-4442-ABB1-94F315B8A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92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983073-CF42-7154-57F9-500A116D0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9D654F4-990B-5596-DBB9-C44FC511F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4A56-6C58-479B-B030-25DE9C0E569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956FD18-669E-FAAA-8AA8-6A03FCE1E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84427F6-AC10-4B14-579E-9FEB11EAA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9276-8EE7-4442-ABB1-94F315B8A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78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0E80EF5-3117-257B-B038-897F4CD90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4A56-6C58-479B-B030-25DE9C0E569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F97D36D-564A-2B03-48DB-14A3D95F7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896CE63-0033-E4D1-F59A-7007FEADD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9276-8EE7-4442-ABB1-94F315B8A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35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B946FF-93AF-5CBB-AD5B-B948DAD99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19B2FB-1FF9-84F2-6FC9-34F0F091E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C82F2A3-D793-7D9C-DDDD-C7E454179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06AE296-02F8-5EBC-DEB2-CC4D546BC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4A56-6C58-479B-B030-25DE9C0E569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EAADC21-C812-301E-726C-BDD8F9070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FC6A635-FBB0-A92D-D717-315D9B547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9276-8EE7-4442-ABB1-94F315B8A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44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3B0442-3381-7624-12F3-0EC3FBFFD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227FDAC-87F3-2BF0-8A37-61EF5D3E50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9B49446-A481-5969-88E8-99615DBC4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5B2D35A-1F0A-399D-7863-BD4872E6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4A56-6C58-479B-B030-25DE9C0E569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7C10F39-1F39-A5B3-816A-56EE5A552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D7DC46F-39FB-D057-62B8-9666C6B2E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9276-8EE7-4442-ABB1-94F315B8A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77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88B934-F630-B7E1-7513-2FD011B6E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CD64A6E-A61F-750A-85C7-E7196D67E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5A7694-954B-1AA0-781F-43CC98CB84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D4A56-6C58-479B-B030-25DE9C0E569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EC18F5-1C4F-B901-2CCA-06DC9ED3D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1E36676-B9E5-CE11-0956-02C43DBDD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F9276-8EE7-4442-ABB1-94F315B8A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43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away.php?to=https://github.com/Mixtechteams/ZLabs-Releases/releases/latest/download/deb.tar.gz&amp;utf=1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s://rutube.ru/video/6001ece39ca945bb4ecded990d998f32/?r%3Dwd&amp;utf=1" TargetMode="External"/><Relationship Id="rId2" Type="http://schemas.openxmlformats.org/officeDocument/2006/relationships/hyperlink" Target="https://vk.com/away.php?to=https://www.pantum.ru/support/download/driver&amp;utf=1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k.com/away.php?to=https://dzen.ru/a/ZUshRCRpNypTj0tZ&amp;utf=1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99971E96-A5EB-4741-8904-CB9609CB6A4C}"/>
              </a:ext>
            </a:extLst>
          </p:cNvPr>
          <p:cNvSpPr txBox="1"/>
          <p:nvPr/>
        </p:nvSpPr>
        <p:spPr bwMode="auto">
          <a:xfrm>
            <a:off x="4709712" y="5900970"/>
            <a:ext cx="4470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latin typeface="Manrope"/>
              </a:rPr>
              <a:t>17-18 октября 2023 г.</a:t>
            </a:r>
            <a:endParaRPr lang="ru-RU" sz="2000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326D2EC6-B7E4-4312-9BC6-2437481E2D4E}"/>
              </a:ext>
            </a:extLst>
          </p:cNvPr>
          <p:cNvSpPr txBox="1"/>
          <p:nvPr/>
        </p:nvSpPr>
        <p:spPr bwMode="auto">
          <a:xfrm>
            <a:off x="5174955" y="6235465"/>
            <a:ext cx="3047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Manrope"/>
              </a:rPr>
              <a:t>г. Барнаул</a:t>
            </a:r>
            <a:endParaRPr lang="ru-RU" sz="2000" b="1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C910F09-D29C-4107-86C6-1F5767A9D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404188" y="4480531"/>
            <a:ext cx="3741683" cy="96968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4963" y="1946830"/>
            <a:ext cx="66220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программного обеспечения цифровых лабораторий (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Zlabs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операционной системе </a:t>
            </a:r>
            <a:endParaRPr 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Astra Linux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730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Прямоугольник 223">
            <a:extLst>
              <a:ext uri="{FF2B5EF4-FFF2-40B4-BE49-F238E27FC236}">
                <a16:creationId xmlns:a16="http://schemas.microsoft.com/office/drawing/2014/main" xmlns="" id="{97A54860-5027-4D34-6C4C-A42B26C3E68C}"/>
              </a:ext>
            </a:extLst>
          </p:cNvPr>
          <p:cNvSpPr/>
          <p:nvPr/>
        </p:nvSpPr>
        <p:spPr>
          <a:xfrm>
            <a:off x="8860" y="-8378"/>
            <a:ext cx="2551499" cy="6866378"/>
          </a:xfrm>
          <a:prstGeom prst="rect">
            <a:avLst/>
          </a:prstGeom>
          <a:solidFill>
            <a:srgbClr val="1E8A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38195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4D6B077-82E8-0768-CF80-C96A297C9FDF}"/>
              </a:ext>
            </a:extLst>
          </p:cNvPr>
          <p:cNvSpPr txBox="1"/>
          <p:nvPr/>
        </p:nvSpPr>
        <p:spPr>
          <a:xfrm>
            <a:off x="315332" y="172802"/>
            <a:ext cx="1977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Вопрос-ответ</a:t>
            </a:r>
            <a:endParaRPr lang="fr-FR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753982D-6E6C-1FEF-3E68-42D3156C108D}"/>
              </a:ext>
            </a:extLst>
          </p:cNvPr>
          <p:cNvSpPr txBox="1"/>
          <p:nvPr/>
        </p:nvSpPr>
        <p:spPr>
          <a:xfrm>
            <a:off x="337539" y="1715704"/>
            <a:ext cx="1977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defRPr>
            </a:lvl1pPr>
          </a:lstStyle>
          <a:p>
            <a:endParaRPr lang="fr-FR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89038" y="172802"/>
            <a:ext cx="889857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Доброе утро, подскажите пожалуйста, выдает ошибку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«Произошла ошибка при подключении лаборатории …» или «Неизвестное устройство», 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можно устранить?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какая версия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ZLabs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Вас установлена.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версия для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Astra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4.5.0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Вас установлена другая версия, то её необходимо удалить,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удаления в терминале: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sudo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apt-get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remove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zlabs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рабочую версию (4.5.0) программы: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https://github.com/Mixtechteams/ZLabs-Releases/releases/latest/download/deb.tar.gz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скачать, перейти в «Загрузки», разархивировать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(нажать правой кнопкой мыши по файлу и выбрать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Извлечь в папку»),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папку с установочными (извлеченными) файлами. Открыть окно терминала (верхнее меню: Система &gt; Терминал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Выполните команду: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sudo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bash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install_deb.sh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Перезагрузите ноутбук.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821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Прямоугольник 223">
            <a:extLst>
              <a:ext uri="{FF2B5EF4-FFF2-40B4-BE49-F238E27FC236}">
                <a16:creationId xmlns:a16="http://schemas.microsoft.com/office/drawing/2014/main" xmlns="" id="{97A54860-5027-4D34-6C4C-A42B26C3E68C}"/>
              </a:ext>
            </a:extLst>
          </p:cNvPr>
          <p:cNvSpPr/>
          <p:nvPr/>
        </p:nvSpPr>
        <p:spPr>
          <a:xfrm>
            <a:off x="8860" y="-8378"/>
            <a:ext cx="2551499" cy="6866378"/>
          </a:xfrm>
          <a:prstGeom prst="rect">
            <a:avLst/>
          </a:prstGeom>
          <a:solidFill>
            <a:srgbClr val="1E8A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38195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4D6B077-82E8-0768-CF80-C96A297C9FDF}"/>
              </a:ext>
            </a:extLst>
          </p:cNvPr>
          <p:cNvSpPr txBox="1"/>
          <p:nvPr/>
        </p:nvSpPr>
        <p:spPr>
          <a:xfrm>
            <a:off x="315332" y="172802"/>
            <a:ext cx="1977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Вопрос-ответ</a:t>
            </a:r>
            <a:endParaRPr lang="fr-FR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753982D-6E6C-1FEF-3E68-42D3156C108D}"/>
              </a:ext>
            </a:extLst>
          </p:cNvPr>
          <p:cNvSpPr txBox="1"/>
          <p:nvPr/>
        </p:nvSpPr>
        <p:spPr>
          <a:xfrm>
            <a:off x="337539" y="1715704"/>
            <a:ext cx="1977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defRPr>
            </a:lvl1pPr>
          </a:lstStyle>
          <a:p>
            <a:endParaRPr lang="fr-FR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132497" y="284543"/>
            <a:ext cx="773442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включается/завис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мультидачик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делать?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pPr marL="342900" indent="-342900" algn="ctr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уровень заряда батареи – установите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мутидатчик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зарядку,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 на 1 час.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Произведите сброс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reset)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мультидачика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задней части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мультдатчика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бумажной наклейкой находится технологическое отверстие, проткните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наклейку скрепкой, аккуратно нажмите до характерного щелчка. </a:t>
            </a: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Мультидатчик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должен перезагрузиться.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412" y="3146866"/>
            <a:ext cx="4059107" cy="23304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42376" y="5939073"/>
            <a:ext cx="87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вышеперечисленное не помогло, привозите в АИРО на замену.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52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Прямоугольник 223">
            <a:extLst>
              <a:ext uri="{FF2B5EF4-FFF2-40B4-BE49-F238E27FC236}">
                <a16:creationId xmlns:a16="http://schemas.microsoft.com/office/drawing/2014/main" xmlns="" id="{97A54860-5027-4D34-6C4C-A42B26C3E68C}"/>
              </a:ext>
            </a:extLst>
          </p:cNvPr>
          <p:cNvSpPr/>
          <p:nvPr/>
        </p:nvSpPr>
        <p:spPr>
          <a:xfrm>
            <a:off x="8860" y="-8378"/>
            <a:ext cx="2551499" cy="6866378"/>
          </a:xfrm>
          <a:prstGeom prst="rect">
            <a:avLst/>
          </a:prstGeom>
          <a:solidFill>
            <a:srgbClr val="1E8A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38195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4D6B077-82E8-0768-CF80-C96A297C9FDF}"/>
              </a:ext>
            </a:extLst>
          </p:cNvPr>
          <p:cNvSpPr txBox="1"/>
          <p:nvPr/>
        </p:nvSpPr>
        <p:spPr>
          <a:xfrm>
            <a:off x="315332" y="172802"/>
            <a:ext cx="1977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ПО </a:t>
            </a:r>
            <a:r>
              <a:rPr lang="en-US" dirty="0" err="1" smtClean="0"/>
              <a:t>Zlabs</a:t>
            </a:r>
            <a:endParaRPr lang="en-US" dirty="0" smtClean="0"/>
          </a:p>
          <a:p>
            <a:r>
              <a:rPr lang="ru-RU" dirty="0" smtClean="0"/>
              <a:t>Версия 4.5.0</a:t>
            </a:r>
            <a:endParaRPr lang="fr-FR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753982D-6E6C-1FEF-3E68-42D3156C108D}"/>
              </a:ext>
            </a:extLst>
          </p:cNvPr>
          <p:cNvSpPr txBox="1"/>
          <p:nvPr/>
        </p:nvSpPr>
        <p:spPr>
          <a:xfrm>
            <a:off x="337539" y="1715704"/>
            <a:ext cx="1977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defRPr>
            </a:lvl1pPr>
          </a:lstStyle>
          <a:p>
            <a:endParaRPr lang="fr-FR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0" y="900000"/>
            <a:ext cx="8949004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2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Прямоугольник 223">
            <a:extLst>
              <a:ext uri="{FF2B5EF4-FFF2-40B4-BE49-F238E27FC236}">
                <a16:creationId xmlns:a16="http://schemas.microsoft.com/office/drawing/2014/main" xmlns="" id="{97A54860-5027-4D34-6C4C-A42B26C3E68C}"/>
              </a:ext>
            </a:extLst>
          </p:cNvPr>
          <p:cNvSpPr/>
          <p:nvPr/>
        </p:nvSpPr>
        <p:spPr>
          <a:xfrm>
            <a:off x="8860" y="-8378"/>
            <a:ext cx="2551499" cy="6866378"/>
          </a:xfrm>
          <a:prstGeom prst="rect">
            <a:avLst/>
          </a:prstGeom>
          <a:solidFill>
            <a:srgbClr val="1E8A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38195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4D6B077-82E8-0768-CF80-C96A297C9FDF}"/>
              </a:ext>
            </a:extLst>
          </p:cNvPr>
          <p:cNvSpPr txBox="1"/>
          <p:nvPr/>
        </p:nvSpPr>
        <p:spPr>
          <a:xfrm>
            <a:off x="315332" y="172802"/>
            <a:ext cx="1977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ПО </a:t>
            </a:r>
            <a:r>
              <a:rPr lang="en-US" dirty="0" err="1" smtClean="0"/>
              <a:t>Zlabs</a:t>
            </a:r>
            <a:endParaRPr lang="en-US" dirty="0" smtClean="0"/>
          </a:p>
          <a:p>
            <a:r>
              <a:rPr lang="ru-RU" dirty="0" smtClean="0"/>
              <a:t>Версия 4.5.0</a:t>
            </a:r>
            <a:endParaRPr lang="fr-FR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753982D-6E6C-1FEF-3E68-42D3156C108D}"/>
              </a:ext>
            </a:extLst>
          </p:cNvPr>
          <p:cNvSpPr txBox="1"/>
          <p:nvPr/>
        </p:nvSpPr>
        <p:spPr>
          <a:xfrm>
            <a:off x="337539" y="1715704"/>
            <a:ext cx="1977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defRPr>
            </a:lvl1pPr>
          </a:lstStyle>
          <a:p>
            <a:endParaRPr lang="fr-FR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0" y="900000"/>
            <a:ext cx="894900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95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Прямоугольник 223">
            <a:extLst>
              <a:ext uri="{FF2B5EF4-FFF2-40B4-BE49-F238E27FC236}">
                <a16:creationId xmlns:a16="http://schemas.microsoft.com/office/drawing/2014/main" xmlns="" id="{97A54860-5027-4D34-6C4C-A42B26C3E68C}"/>
              </a:ext>
            </a:extLst>
          </p:cNvPr>
          <p:cNvSpPr/>
          <p:nvPr/>
        </p:nvSpPr>
        <p:spPr>
          <a:xfrm>
            <a:off x="8860" y="-8378"/>
            <a:ext cx="2551499" cy="6866378"/>
          </a:xfrm>
          <a:prstGeom prst="rect">
            <a:avLst/>
          </a:prstGeom>
          <a:solidFill>
            <a:srgbClr val="1E8A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38195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4D6B077-82E8-0768-CF80-C96A297C9FDF}"/>
              </a:ext>
            </a:extLst>
          </p:cNvPr>
          <p:cNvSpPr txBox="1"/>
          <p:nvPr/>
        </p:nvSpPr>
        <p:spPr>
          <a:xfrm>
            <a:off x="315332" y="172802"/>
            <a:ext cx="1977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ПО </a:t>
            </a:r>
            <a:r>
              <a:rPr lang="en-US" dirty="0" err="1" smtClean="0"/>
              <a:t>Zlabs</a:t>
            </a:r>
            <a:endParaRPr lang="en-US" dirty="0" smtClean="0"/>
          </a:p>
          <a:p>
            <a:r>
              <a:rPr lang="ru-RU" dirty="0" smtClean="0"/>
              <a:t>Версия 4.5.0</a:t>
            </a:r>
            <a:endParaRPr lang="fr-FR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753982D-6E6C-1FEF-3E68-42D3156C108D}"/>
              </a:ext>
            </a:extLst>
          </p:cNvPr>
          <p:cNvSpPr txBox="1"/>
          <p:nvPr/>
        </p:nvSpPr>
        <p:spPr>
          <a:xfrm>
            <a:off x="337539" y="1715704"/>
            <a:ext cx="1977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defRPr>
            </a:lvl1pPr>
          </a:lstStyle>
          <a:p>
            <a:endParaRPr lang="fr-FR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0" y="1440000"/>
            <a:ext cx="9000000" cy="487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51833" y="696022"/>
            <a:ext cx="3928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https://zarnitza.ru/tsifrovye-laboratorii/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91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Прямоугольник 223">
            <a:extLst>
              <a:ext uri="{FF2B5EF4-FFF2-40B4-BE49-F238E27FC236}">
                <a16:creationId xmlns:a16="http://schemas.microsoft.com/office/drawing/2014/main" xmlns="" id="{97A54860-5027-4D34-6C4C-A42B26C3E68C}"/>
              </a:ext>
            </a:extLst>
          </p:cNvPr>
          <p:cNvSpPr/>
          <p:nvPr/>
        </p:nvSpPr>
        <p:spPr>
          <a:xfrm>
            <a:off x="8860" y="-8378"/>
            <a:ext cx="2551499" cy="6866378"/>
          </a:xfrm>
          <a:prstGeom prst="rect">
            <a:avLst/>
          </a:prstGeom>
          <a:solidFill>
            <a:srgbClr val="1E8A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38195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4D6B077-82E8-0768-CF80-C96A297C9FDF}"/>
              </a:ext>
            </a:extLst>
          </p:cNvPr>
          <p:cNvSpPr txBox="1"/>
          <p:nvPr/>
        </p:nvSpPr>
        <p:spPr>
          <a:xfrm>
            <a:off x="315332" y="172802"/>
            <a:ext cx="1977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ПО </a:t>
            </a:r>
            <a:r>
              <a:rPr lang="en-US" dirty="0" err="1" smtClean="0"/>
              <a:t>Zlabs</a:t>
            </a:r>
            <a:endParaRPr lang="en-US" dirty="0" smtClean="0"/>
          </a:p>
          <a:p>
            <a:r>
              <a:rPr lang="ru-RU" dirty="0" smtClean="0"/>
              <a:t>Версия 4.5.0</a:t>
            </a:r>
            <a:endParaRPr lang="fr-FR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753982D-6E6C-1FEF-3E68-42D3156C108D}"/>
              </a:ext>
            </a:extLst>
          </p:cNvPr>
          <p:cNvSpPr txBox="1"/>
          <p:nvPr/>
        </p:nvSpPr>
        <p:spPr>
          <a:xfrm>
            <a:off x="337539" y="1715704"/>
            <a:ext cx="1977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defRPr>
            </a:lvl1pPr>
          </a:lstStyle>
          <a:p>
            <a:endParaRPr lang="fr-FR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51833" y="696022"/>
            <a:ext cx="3928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https://zarnitza.ru/tsifrovye-laboratorii/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0" y="1440000"/>
            <a:ext cx="9000000" cy="48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14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Прямоугольник 223">
            <a:extLst>
              <a:ext uri="{FF2B5EF4-FFF2-40B4-BE49-F238E27FC236}">
                <a16:creationId xmlns:a16="http://schemas.microsoft.com/office/drawing/2014/main" xmlns="" id="{97A54860-5027-4D34-6C4C-A42B26C3E68C}"/>
              </a:ext>
            </a:extLst>
          </p:cNvPr>
          <p:cNvSpPr/>
          <p:nvPr/>
        </p:nvSpPr>
        <p:spPr>
          <a:xfrm>
            <a:off x="8860" y="-8378"/>
            <a:ext cx="2551499" cy="6866378"/>
          </a:xfrm>
          <a:prstGeom prst="rect">
            <a:avLst/>
          </a:prstGeom>
          <a:solidFill>
            <a:srgbClr val="1E8A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38195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4D6B077-82E8-0768-CF80-C96A297C9FDF}"/>
              </a:ext>
            </a:extLst>
          </p:cNvPr>
          <p:cNvSpPr txBox="1"/>
          <p:nvPr/>
        </p:nvSpPr>
        <p:spPr>
          <a:xfrm>
            <a:off x="315332" y="172802"/>
            <a:ext cx="1977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ПО </a:t>
            </a:r>
            <a:r>
              <a:rPr lang="en-US" dirty="0" err="1" smtClean="0"/>
              <a:t>Zlabs</a:t>
            </a:r>
            <a:endParaRPr lang="en-US" dirty="0" smtClean="0"/>
          </a:p>
          <a:p>
            <a:r>
              <a:rPr lang="ru-RU" dirty="0" smtClean="0"/>
              <a:t>Версия 4.5.0</a:t>
            </a:r>
            <a:endParaRPr lang="fr-FR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753982D-6E6C-1FEF-3E68-42D3156C108D}"/>
              </a:ext>
            </a:extLst>
          </p:cNvPr>
          <p:cNvSpPr txBox="1"/>
          <p:nvPr/>
        </p:nvSpPr>
        <p:spPr>
          <a:xfrm>
            <a:off x="337539" y="1715704"/>
            <a:ext cx="1977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defRPr>
            </a:lvl1pPr>
          </a:lstStyle>
          <a:p>
            <a:endParaRPr lang="fr-FR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51833" y="696022"/>
            <a:ext cx="3928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https://zarnitza.ru/tsifrovye-laboratorii/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0" y="1440000"/>
            <a:ext cx="9000000" cy="48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68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Прямоугольник 223">
            <a:extLst>
              <a:ext uri="{FF2B5EF4-FFF2-40B4-BE49-F238E27FC236}">
                <a16:creationId xmlns:a16="http://schemas.microsoft.com/office/drawing/2014/main" xmlns="" id="{97A54860-5027-4D34-6C4C-A42B26C3E68C}"/>
              </a:ext>
            </a:extLst>
          </p:cNvPr>
          <p:cNvSpPr/>
          <p:nvPr/>
        </p:nvSpPr>
        <p:spPr>
          <a:xfrm>
            <a:off x="8860" y="-8378"/>
            <a:ext cx="2551499" cy="6866378"/>
          </a:xfrm>
          <a:prstGeom prst="rect">
            <a:avLst/>
          </a:prstGeom>
          <a:solidFill>
            <a:srgbClr val="1E8A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38195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4D6B077-82E8-0768-CF80-C96A297C9FDF}"/>
              </a:ext>
            </a:extLst>
          </p:cNvPr>
          <p:cNvSpPr txBox="1"/>
          <p:nvPr/>
        </p:nvSpPr>
        <p:spPr>
          <a:xfrm>
            <a:off x="315332" y="172802"/>
            <a:ext cx="1977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ПО </a:t>
            </a:r>
            <a:r>
              <a:rPr lang="en-US" dirty="0" err="1" smtClean="0"/>
              <a:t>Zlabs</a:t>
            </a:r>
            <a:endParaRPr lang="en-US" dirty="0" smtClean="0"/>
          </a:p>
          <a:p>
            <a:r>
              <a:rPr lang="ru-RU" dirty="0" smtClean="0"/>
              <a:t>Версия 4.5.0</a:t>
            </a:r>
            <a:endParaRPr lang="fr-FR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753982D-6E6C-1FEF-3E68-42D3156C108D}"/>
              </a:ext>
            </a:extLst>
          </p:cNvPr>
          <p:cNvSpPr txBox="1"/>
          <p:nvPr/>
        </p:nvSpPr>
        <p:spPr>
          <a:xfrm>
            <a:off x="337539" y="1715704"/>
            <a:ext cx="1977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defRPr>
            </a:lvl1pPr>
          </a:lstStyle>
          <a:p>
            <a:endParaRPr lang="fr-FR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51833" y="696022"/>
            <a:ext cx="4355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Установочные файлы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Astra Linux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552" y="1844454"/>
            <a:ext cx="5886450" cy="1104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3814" y="3424811"/>
            <a:ext cx="67599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Requirements – </a:t>
            </a:r>
            <a:r>
              <a:rPr lang="ru-RU" dirty="0" smtClean="0"/>
              <a:t>папка с установочными файлами</a:t>
            </a:r>
          </a:p>
          <a:p>
            <a:r>
              <a:rPr lang="en-US" dirty="0" smtClean="0"/>
              <a:t>install_deb.sh</a:t>
            </a:r>
            <a:r>
              <a:rPr lang="ru-RU" dirty="0" smtClean="0"/>
              <a:t> – установочный скрипт</a:t>
            </a:r>
          </a:p>
          <a:p>
            <a:r>
              <a:rPr lang="en-US" dirty="0" err="1" smtClean="0"/>
              <a:t>ZLabs.deb</a:t>
            </a:r>
            <a:r>
              <a:rPr lang="ru-RU" dirty="0" smtClean="0"/>
              <a:t> – дистрибутив</a:t>
            </a:r>
          </a:p>
          <a:p>
            <a:r>
              <a:rPr lang="ru-RU" dirty="0"/>
              <a:t>ИНСТРУКЦИЯ_</a:t>
            </a:r>
            <a:r>
              <a:rPr lang="en-US" dirty="0" smtClean="0"/>
              <a:t>deb.md</a:t>
            </a:r>
            <a:r>
              <a:rPr lang="ru-RU" dirty="0" smtClean="0"/>
              <a:t> – инструкция по установке (текстовый файл)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628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Прямоугольник 223">
            <a:extLst>
              <a:ext uri="{FF2B5EF4-FFF2-40B4-BE49-F238E27FC236}">
                <a16:creationId xmlns:a16="http://schemas.microsoft.com/office/drawing/2014/main" xmlns="" id="{97A54860-5027-4D34-6C4C-A42B26C3E68C}"/>
              </a:ext>
            </a:extLst>
          </p:cNvPr>
          <p:cNvSpPr/>
          <p:nvPr/>
        </p:nvSpPr>
        <p:spPr>
          <a:xfrm>
            <a:off x="8860" y="-8378"/>
            <a:ext cx="2551499" cy="6866378"/>
          </a:xfrm>
          <a:prstGeom prst="rect">
            <a:avLst/>
          </a:prstGeom>
          <a:solidFill>
            <a:srgbClr val="1E8A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38195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4D6B077-82E8-0768-CF80-C96A297C9FDF}"/>
              </a:ext>
            </a:extLst>
          </p:cNvPr>
          <p:cNvSpPr txBox="1"/>
          <p:nvPr/>
        </p:nvSpPr>
        <p:spPr>
          <a:xfrm>
            <a:off x="315332" y="172802"/>
            <a:ext cx="1977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МФУ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Pantum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М6550NW</a:t>
            </a:r>
            <a:endParaRPr lang="fr-FR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753982D-6E6C-1FEF-3E68-42D3156C108D}"/>
              </a:ext>
            </a:extLst>
          </p:cNvPr>
          <p:cNvSpPr txBox="1"/>
          <p:nvPr/>
        </p:nvSpPr>
        <p:spPr>
          <a:xfrm>
            <a:off x="337539" y="1715704"/>
            <a:ext cx="1977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defRPr>
            </a:lvl1pPr>
          </a:lstStyle>
          <a:p>
            <a:endParaRPr lang="fr-FR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66652" y="1404289"/>
            <a:ext cx="731039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по установке драйвера для МФУ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Pantum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М6550NW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операционной системе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Astra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посмотреть инструкции по установке драйверов: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универсальный драйвер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://www.pantum.ru/support/download/driver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видеоинструкция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установке драйвера: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https://rutube.ru/video/6001ece39ca945bb4ecded990d998f32/?r=wd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универсальная инструкция: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https://dzen.ru/a/ZUshRCRpNypTj0tZ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33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Прямоугольник 223">
            <a:extLst>
              <a:ext uri="{FF2B5EF4-FFF2-40B4-BE49-F238E27FC236}">
                <a16:creationId xmlns:a16="http://schemas.microsoft.com/office/drawing/2014/main" xmlns="" id="{97A54860-5027-4D34-6C4C-A42B26C3E68C}"/>
              </a:ext>
            </a:extLst>
          </p:cNvPr>
          <p:cNvSpPr/>
          <p:nvPr/>
        </p:nvSpPr>
        <p:spPr>
          <a:xfrm>
            <a:off x="8860" y="-8378"/>
            <a:ext cx="2551499" cy="6866378"/>
          </a:xfrm>
          <a:prstGeom prst="rect">
            <a:avLst/>
          </a:prstGeom>
          <a:solidFill>
            <a:srgbClr val="1E8A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38195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4D6B077-82E8-0768-CF80-C96A297C9FDF}"/>
              </a:ext>
            </a:extLst>
          </p:cNvPr>
          <p:cNvSpPr txBox="1"/>
          <p:nvPr/>
        </p:nvSpPr>
        <p:spPr>
          <a:xfrm>
            <a:off x="315332" y="172802"/>
            <a:ext cx="1977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Вопрос-ответ</a:t>
            </a:r>
            <a:endParaRPr lang="fr-FR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753982D-6E6C-1FEF-3E68-42D3156C108D}"/>
              </a:ext>
            </a:extLst>
          </p:cNvPr>
          <p:cNvSpPr txBox="1"/>
          <p:nvPr/>
        </p:nvSpPr>
        <p:spPr>
          <a:xfrm>
            <a:off x="337539" y="1715704"/>
            <a:ext cx="1977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defRPr>
            </a:lvl1pPr>
          </a:lstStyle>
          <a:p>
            <a:endParaRPr lang="fr-FR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31794" y="238376"/>
            <a:ext cx="834728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флешке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программа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STL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в ней найти эту лабораторную по оптике?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флешке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находятся архивы файлов с Методическими рекомендациями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выполнению лабораторных работ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Здравствуйте. Подскажите пожалуйста, в августе получили ноутбуки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 Точка роста.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входе в систему просит пароль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дальше не пускает, что делать? Где взять пароль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первом включении ноутбука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Лицензионное соглашение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далее создать пользователя.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в поле "Пользователь" внести: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Пароль, что бы не забыть: 12345678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Часовой пояс: +7 Новосибирск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нажмите: "Настроить"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Подтвердите применение настроек.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Ноутбук перегрузится.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Имя пользователя: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Пароль: 12345678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4151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312</Words>
  <Application>Microsoft Office PowerPoint</Application>
  <PresentationFormat>Широкоэкранный</PresentationFormat>
  <Paragraphs>69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Manrope</vt:lpstr>
      <vt:lpstr>Calibri</vt:lpstr>
      <vt:lpstr>Times New Roman</vt:lpstr>
      <vt:lpstr>Montserrat</vt:lpstr>
      <vt:lpstr>Calibri Light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Горбатова О.Н.</cp:lastModifiedBy>
  <cp:revision>139</cp:revision>
  <dcterms:created xsi:type="dcterms:W3CDTF">2024-06-13T06:31:58Z</dcterms:created>
  <dcterms:modified xsi:type="dcterms:W3CDTF">2024-11-21T06:31:26Z</dcterms:modified>
</cp:coreProperties>
</file>