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3" r:id="rId1"/>
    <p:sldMasterId id="2147483679" r:id="rId2"/>
    <p:sldMasterId id="2147483678" r:id="rId3"/>
  </p:sldMasterIdLst>
  <p:notesMasterIdLst>
    <p:notesMasterId r:id="rId15"/>
  </p:notesMasterIdLst>
  <p:sldIdLst>
    <p:sldId id="256" r:id="rId4"/>
    <p:sldId id="322" r:id="rId5"/>
    <p:sldId id="323" r:id="rId6"/>
    <p:sldId id="324" r:id="rId7"/>
    <p:sldId id="325" r:id="rId8"/>
    <p:sldId id="327" r:id="rId9"/>
    <p:sldId id="328" r:id="rId10"/>
    <p:sldId id="329" r:id="rId11"/>
    <p:sldId id="330" r:id="rId12"/>
    <p:sldId id="331" r:id="rId13"/>
    <p:sldId id="326" r:id="rId14"/>
  </p:sldIdLst>
  <p:sldSz cx="9144000" cy="5143500" type="screen16x9"/>
  <p:notesSz cx="6858000" cy="9144000"/>
  <p:embeddedFontLst>
    <p:embeddedFont>
      <p:font typeface="Abhaya Libre ExtraBold" panose="020B0604020202020204" charset="0"/>
      <p:bold r:id="rId16"/>
    </p:embeddedFont>
    <p:embeddedFont>
      <p:font typeface="Calibri Light" panose="020F0302020204030204" pitchFamily="34" charset="0"/>
      <p:regular r:id="rId17"/>
      <p:italic r:id="rId18"/>
    </p:embeddedFont>
    <p:embeddedFont>
      <p:font typeface="Abhaya Libre" panose="020B0604020202020204" charset="0"/>
      <p:regular r:id="rId19"/>
      <p:bold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Jost" panose="020B0604020202020204" charset="-52"/>
      <p:regular r:id="rId25"/>
      <p:bold r:id="rId26"/>
      <p:italic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2716B"/>
    <a:srgbClr val="9CC0C0"/>
    <a:srgbClr val="6194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BF192B8-534E-4357-97EE-F4E1D07FE1A2}">
  <a:tblStyle styleId="{DBF192B8-534E-4357-97EE-F4E1D07FE1A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6EBDED41-F783-433E-BBC6-BFF15690B512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791" autoAdjust="0"/>
    <p:restoredTop sz="94660"/>
  </p:normalViewPr>
  <p:slideViewPr>
    <p:cSldViewPr snapToGrid="0">
      <p:cViewPr varScale="1">
        <p:scale>
          <a:sx n="152" d="100"/>
          <a:sy n="152" d="100"/>
        </p:scale>
        <p:origin x="552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6.fnt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9.fntdata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10" Type="http://schemas.openxmlformats.org/officeDocument/2006/relationships/slide" Target="slides/slide7.xml"/><Relationship Id="rId19" Type="http://schemas.openxmlformats.org/officeDocument/2006/relationships/font" Target="fonts/font4.fntdata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3984482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903106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Google Shape;598;g13ce2af5b70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9" name="Google Shape;599;g13ce2af5b70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279791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1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8"/>
          <p:cNvSpPr txBox="1">
            <a:spLocks noGrp="1"/>
          </p:cNvSpPr>
          <p:nvPr>
            <p:ph type="title"/>
          </p:nvPr>
        </p:nvSpPr>
        <p:spPr>
          <a:xfrm>
            <a:off x="2265750" y="960600"/>
            <a:ext cx="4612500" cy="322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72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endParaRPr dirty="0"/>
          </a:p>
        </p:txBody>
      </p:sp>
      <p:sp>
        <p:nvSpPr>
          <p:cNvPr id="60" name="Google Shape;60;p8"/>
          <p:cNvSpPr/>
          <p:nvPr/>
        </p:nvSpPr>
        <p:spPr>
          <a:xfrm flipH="1">
            <a:off x="7182852" y="2791325"/>
            <a:ext cx="1961147" cy="2349699"/>
          </a:xfrm>
          <a:prstGeom prst="round1Rect">
            <a:avLst>
              <a:gd name="adj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8"/>
          <p:cNvSpPr/>
          <p:nvPr/>
        </p:nvSpPr>
        <p:spPr>
          <a:xfrm>
            <a:off x="0" y="241450"/>
            <a:ext cx="1313225" cy="596100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8"/>
          <p:cNvSpPr/>
          <p:nvPr/>
        </p:nvSpPr>
        <p:spPr>
          <a:xfrm>
            <a:off x="390725" y="2227725"/>
            <a:ext cx="922500" cy="2913300"/>
          </a:xfrm>
          <a:prstGeom prst="round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8"/>
          <p:cNvSpPr/>
          <p:nvPr/>
        </p:nvSpPr>
        <p:spPr>
          <a:xfrm>
            <a:off x="3989250" y="4604000"/>
            <a:ext cx="2913300" cy="3930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65" name="Google Shape;65;p8"/>
          <p:cNvCxnSpPr/>
          <p:nvPr/>
        </p:nvCxnSpPr>
        <p:spPr>
          <a:xfrm flipH="1">
            <a:off x="390725" y="4800500"/>
            <a:ext cx="8169925" cy="24163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9" name="Google Shape;59;p8"/>
          <p:cNvSpPr/>
          <p:nvPr/>
        </p:nvSpPr>
        <p:spPr>
          <a:xfrm>
            <a:off x="8206925" y="1583508"/>
            <a:ext cx="707400" cy="1639500"/>
          </a:xfrm>
          <a:prstGeom prst="roundRect">
            <a:avLst/>
          </a:prstGeom>
          <a:solidFill>
            <a:srgbClr val="12716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64" name="Google Shape;64;p8"/>
          <p:cNvCxnSpPr>
            <a:stCxn id="59" idx="0"/>
          </p:cNvCxnSpPr>
          <p:nvPr/>
        </p:nvCxnSpPr>
        <p:spPr>
          <a:xfrm>
            <a:off x="8560625" y="1583508"/>
            <a:ext cx="0" cy="3563999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" name="Google Shape;64;p8"/>
          <p:cNvCxnSpPr/>
          <p:nvPr userDrawn="1"/>
        </p:nvCxnSpPr>
        <p:spPr>
          <a:xfrm>
            <a:off x="830179" y="241450"/>
            <a:ext cx="2161" cy="501033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ользовательский макет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ctr">
              <a:defRPr sz="4000"/>
            </a:lvl1pPr>
          </a:lstStyle>
          <a:p>
            <a:r>
              <a:rPr lang="ru-RU" dirty="0"/>
              <a:t>Заголовок слайда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1" hasCustomPrompt="1"/>
          </p:nvPr>
        </p:nvSpPr>
        <p:spPr>
          <a:xfrm>
            <a:off x="3260609" y="1731650"/>
            <a:ext cx="4703763" cy="698500"/>
          </a:xfrm>
        </p:spPr>
        <p:txBody>
          <a:bodyPr/>
          <a:lstStyle>
            <a:lvl1pPr>
              <a:defRPr sz="18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7" name="Текст 5"/>
          <p:cNvSpPr>
            <a:spLocks noGrp="1"/>
          </p:cNvSpPr>
          <p:nvPr>
            <p:ph type="body" sz="quarter" idx="12" hasCustomPrompt="1"/>
          </p:nvPr>
        </p:nvSpPr>
        <p:spPr>
          <a:xfrm>
            <a:off x="3260610" y="2786700"/>
            <a:ext cx="4703763" cy="698500"/>
          </a:xfrm>
        </p:spPr>
        <p:txBody>
          <a:bodyPr/>
          <a:lstStyle>
            <a:lvl1pPr>
              <a:defRPr sz="18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8" name="Текст 5"/>
          <p:cNvSpPr>
            <a:spLocks noGrp="1"/>
          </p:cNvSpPr>
          <p:nvPr>
            <p:ph type="body" sz="quarter" idx="13" hasCustomPrompt="1"/>
          </p:nvPr>
        </p:nvSpPr>
        <p:spPr>
          <a:xfrm>
            <a:off x="3260611" y="3866482"/>
            <a:ext cx="4703763" cy="698500"/>
          </a:xfrm>
        </p:spPr>
        <p:txBody>
          <a:bodyPr/>
          <a:lstStyle>
            <a:lvl1pPr>
              <a:defRPr sz="18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</p:spTree>
    <p:extLst>
      <p:ext uri="{BB962C8B-B14F-4D97-AF65-F5344CB8AC3E}">
        <p14:creationId xmlns:p14="http://schemas.microsoft.com/office/powerpoint/2010/main" val="6533211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5"/>
          <p:cNvSpPr txBox="1">
            <a:spLocks noGrp="1"/>
          </p:cNvSpPr>
          <p:nvPr>
            <p:ph type="title"/>
          </p:nvPr>
        </p:nvSpPr>
        <p:spPr>
          <a:xfrm>
            <a:off x="1458825" y="539500"/>
            <a:ext cx="6185875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 dirty="0"/>
          </a:p>
        </p:txBody>
      </p:sp>
      <p:sp>
        <p:nvSpPr>
          <p:cNvPr id="30" name="Google Shape;30;p5"/>
          <p:cNvSpPr txBox="1">
            <a:spLocks noGrp="1"/>
          </p:cNvSpPr>
          <p:nvPr>
            <p:ph type="subTitle" idx="1" hasCustomPrompt="1"/>
          </p:nvPr>
        </p:nvSpPr>
        <p:spPr>
          <a:xfrm>
            <a:off x="1445800" y="2749375"/>
            <a:ext cx="2442900" cy="107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"/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r>
              <a:rPr lang="ru-RU" dirty="0"/>
              <a:t>Текст слайда</a:t>
            </a:r>
            <a:endParaRPr dirty="0"/>
          </a:p>
        </p:txBody>
      </p:sp>
      <p:sp>
        <p:nvSpPr>
          <p:cNvPr id="31" name="Google Shape;31;p5"/>
          <p:cNvSpPr txBox="1">
            <a:spLocks noGrp="1"/>
          </p:cNvSpPr>
          <p:nvPr>
            <p:ph type="subTitle" idx="2" hasCustomPrompt="1"/>
          </p:nvPr>
        </p:nvSpPr>
        <p:spPr>
          <a:xfrm>
            <a:off x="5201800" y="2743192"/>
            <a:ext cx="2442900" cy="107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r>
              <a:rPr lang="ru-RU" dirty="0"/>
              <a:t>Текст слайда</a:t>
            </a:r>
            <a:endParaRPr dirty="0"/>
          </a:p>
        </p:txBody>
      </p:sp>
      <p:sp>
        <p:nvSpPr>
          <p:cNvPr id="32" name="Google Shape;32;p5"/>
          <p:cNvSpPr txBox="1">
            <a:spLocks noGrp="1"/>
          </p:cNvSpPr>
          <p:nvPr>
            <p:ph type="subTitle" idx="3"/>
          </p:nvPr>
        </p:nvSpPr>
        <p:spPr>
          <a:xfrm>
            <a:off x="1458825" y="1651693"/>
            <a:ext cx="2442900" cy="627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800" b="1">
                <a:solidFill>
                  <a:schemeClr val="accent1"/>
                </a:solidFill>
                <a:latin typeface="Abhaya Libre"/>
                <a:ea typeface="Abhaya Libre"/>
                <a:cs typeface="Abhaya Libre"/>
                <a:sym typeface="Abhaya Libr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subTitle" idx="4"/>
          </p:nvPr>
        </p:nvSpPr>
        <p:spPr>
          <a:xfrm>
            <a:off x="5201800" y="1651693"/>
            <a:ext cx="2442900" cy="627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800" b="1">
                <a:solidFill>
                  <a:schemeClr val="accent1"/>
                </a:solidFill>
                <a:latin typeface="Abhaya Libre"/>
                <a:ea typeface="Abhaya Libre"/>
                <a:cs typeface="Abhaya Libre"/>
                <a:sym typeface="Abhaya Libr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5"/>
          <p:cNvSpPr/>
          <p:nvPr/>
        </p:nvSpPr>
        <p:spPr>
          <a:xfrm>
            <a:off x="0" y="0"/>
            <a:ext cx="722400" cy="2913300"/>
          </a:xfrm>
          <a:prstGeom prst="round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5"/>
          <p:cNvSpPr/>
          <p:nvPr/>
        </p:nvSpPr>
        <p:spPr>
          <a:xfrm flipH="1">
            <a:off x="8102406" y="4100035"/>
            <a:ext cx="1041600" cy="1041600"/>
          </a:xfrm>
          <a:prstGeom prst="round1Rect">
            <a:avLst>
              <a:gd name="adj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5"/>
          <p:cNvSpPr/>
          <p:nvPr/>
        </p:nvSpPr>
        <p:spPr>
          <a:xfrm>
            <a:off x="8606775" y="2715125"/>
            <a:ext cx="366600" cy="16395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8" name="Google Shape;38;p5"/>
          <p:cNvCxnSpPr/>
          <p:nvPr/>
        </p:nvCxnSpPr>
        <p:spPr>
          <a:xfrm>
            <a:off x="496750" y="0"/>
            <a:ext cx="0" cy="31884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9" name="Google Shape;39;p5"/>
          <p:cNvCxnSpPr/>
          <p:nvPr/>
        </p:nvCxnSpPr>
        <p:spPr>
          <a:xfrm flipH="1">
            <a:off x="8790075" y="2526625"/>
            <a:ext cx="3000" cy="26025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0" name="Google Shape;40;p5"/>
          <p:cNvSpPr/>
          <p:nvPr/>
        </p:nvSpPr>
        <p:spPr>
          <a:xfrm>
            <a:off x="0" y="4604000"/>
            <a:ext cx="1494300" cy="336600"/>
          </a:xfrm>
          <a:prstGeom prst="roundRect">
            <a:avLst/>
          </a:prstGeom>
          <a:solidFill>
            <a:srgbClr val="12716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453049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4070125" y="539500"/>
            <a:ext cx="43515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 dirty="0"/>
          </a:p>
        </p:txBody>
      </p:sp>
      <p:sp>
        <p:nvSpPr>
          <p:cNvPr id="51" name="Google Shape;51;p7"/>
          <p:cNvSpPr txBox="1">
            <a:spLocks noGrp="1"/>
          </p:cNvSpPr>
          <p:nvPr>
            <p:ph type="body" idx="1"/>
          </p:nvPr>
        </p:nvSpPr>
        <p:spPr>
          <a:xfrm>
            <a:off x="4070125" y="1896000"/>
            <a:ext cx="4351500" cy="200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●"/>
              <a:defRPr sz="1800">
                <a:solidFill>
                  <a:schemeClr val="accent1">
                    <a:lumMod val="50000"/>
                  </a:schemeClr>
                </a:solidFill>
              </a:defRPr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 dirty="0"/>
          </a:p>
        </p:txBody>
      </p:sp>
      <p:sp>
        <p:nvSpPr>
          <p:cNvPr id="52" name="Google Shape;52;p7"/>
          <p:cNvSpPr>
            <a:spLocks noGrp="1"/>
          </p:cNvSpPr>
          <p:nvPr>
            <p:ph type="pic" idx="2"/>
          </p:nvPr>
        </p:nvSpPr>
        <p:spPr>
          <a:xfrm>
            <a:off x="722375" y="539500"/>
            <a:ext cx="2827200" cy="4064400"/>
          </a:xfrm>
          <a:prstGeom prst="round1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53" name="Google Shape;53;p7"/>
          <p:cNvSpPr/>
          <p:nvPr/>
        </p:nvSpPr>
        <p:spPr>
          <a:xfrm>
            <a:off x="8421625" y="0"/>
            <a:ext cx="435300" cy="16395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7"/>
          <p:cNvSpPr/>
          <p:nvPr/>
        </p:nvSpPr>
        <p:spPr>
          <a:xfrm rot="-5400000">
            <a:off x="7352250" y="3353250"/>
            <a:ext cx="670200" cy="2913300"/>
          </a:xfrm>
          <a:prstGeom prst="round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55" name="Google Shape;55;p7"/>
          <p:cNvCxnSpPr/>
          <p:nvPr/>
        </p:nvCxnSpPr>
        <p:spPr>
          <a:xfrm rot="10800000">
            <a:off x="6230700" y="4809900"/>
            <a:ext cx="29133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6" name="Google Shape;56;p7"/>
          <p:cNvCxnSpPr/>
          <p:nvPr/>
        </p:nvCxnSpPr>
        <p:spPr>
          <a:xfrm>
            <a:off x="8648125" y="0"/>
            <a:ext cx="0" cy="52038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2567043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 userDrawn="1">
  <p:cSld name="Table of contents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3"/>
          <p:cNvSpPr txBox="1">
            <a:spLocks noGrp="1"/>
          </p:cNvSpPr>
          <p:nvPr>
            <p:ph type="title"/>
          </p:nvPr>
        </p:nvSpPr>
        <p:spPr>
          <a:xfrm>
            <a:off x="722375" y="539500"/>
            <a:ext cx="7699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 dirty="0"/>
          </a:p>
        </p:txBody>
      </p:sp>
      <p:sp>
        <p:nvSpPr>
          <p:cNvPr id="92" name="Google Shape;92;p13"/>
          <p:cNvSpPr txBox="1">
            <a:spLocks noGrp="1"/>
          </p:cNvSpPr>
          <p:nvPr>
            <p:ph type="subTitle" idx="1"/>
          </p:nvPr>
        </p:nvSpPr>
        <p:spPr>
          <a:xfrm>
            <a:off x="1164476" y="1882614"/>
            <a:ext cx="2775900" cy="395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800" b="1">
                <a:solidFill>
                  <a:schemeClr val="accent1"/>
                </a:solidFill>
                <a:latin typeface="Abhaya Libre"/>
                <a:ea typeface="Abhaya Libre"/>
                <a:cs typeface="Abhaya Libre"/>
                <a:sym typeface="Abhaya Libr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93" name="Google Shape;93;p13"/>
          <p:cNvSpPr txBox="1">
            <a:spLocks noGrp="1"/>
          </p:cNvSpPr>
          <p:nvPr>
            <p:ph type="subTitle" idx="5"/>
          </p:nvPr>
        </p:nvSpPr>
        <p:spPr>
          <a:xfrm>
            <a:off x="1164460" y="2809589"/>
            <a:ext cx="2775900" cy="395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800" b="1">
                <a:solidFill>
                  <a:schemeClr val="accent1"/>
                </a:solidFill>
                <a:latin typeface="Abhaya Libre"/>
                <a:ea typeface="Abhaya Libre"/>
                <a:cs typeface="Abhaya Libre"/>
                <a:sym typeface="Abhaya Libr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94" name="Google Shape;94;p13"/>
          <p:cNvSpPr txBox="1">
            <a:spLocks noGrp="1"/>
          </p:cNvSpPr>
          <p:nvPr>
            <p:ph type="subTitle" idx="6"/>
          </p:nvPr>
        </p:nvSpPr>
        <p:spPr>
          <a:xfrm>
            <a:off x="1164481" y="3736564"/>
            <a:ext cx="2775900" cy="395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800" b="1">
                <a:solidFill>
                  <a:schemeClr val="accent1"/>
                </a:solidFill>
                <a:latin typeface="Abhaya Libre"/>
                <a:ea typeface="Abhaya Libre"/>
                <a:cs typeface="Abhaya Libre"/>
                <a:sym typeface="Abhaya Libr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98" name="Google Shape;98;p13"/>
          <p:cNvSpPr txBox="1">
            <a:spLocks noGrp="1"/>
          </p:cNvSpPr>
          <p:nvPr>
            <p:ph type="subTitle" idx="13"/>
          </p:nvPr>
        </p:nvSpPr>
        <p:spPr>
          <a:xfrm>
            <a:off x="5055065" y="1845050"/>
            <a:ext cx="2775900" cy="395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800" b="1">
                <a:solidFill>
                  <a:schemeClr val="accent1"/>
                </a:solidFill>
                <a:latin typeface="Abhaya Libre"/>
                <a:ea typeface="Abhaya Libre"/>
                <a:cs typeface="Abhaya Libre"/>
                <a:sym typeface="Abhaya Libr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99" name="Google Shape;99;p13"/>
          <p:cNvSpPr txBox="1">
            <a:spLocks noGrp="1"/>
          </p:cNvSpPr>
          <p:nvPr>
            <p:ph type="subTitle" idx="14"/>
          </p:nvPr>
        </p:nvSpPr>
        <p:spPr>
          <a:xfrm>
            <a:off x="5055049" y="2772025"/>
            <a:ext cx="2775900" cy="395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800" b="1">
                <a:solidFill>
                  <a:schemeClr val="accent1"/>
                </a:solidFill>
                <a:latin typeface="Abhaya Libre"/>
                <a:ea typeface="Abhaya Libre"/>
                <a:cs typeface="Abhaya Libre"/>
                <a:sym typeface="Abhaya Libr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00" name="Google Shape;100;p13"/>
          <p:cNvSpPr txBox="1">
            <a:spLocks noGrp="1"/>
          </p:cNvSpPr>
          <p:nvPr>
            <p:ph type="subTitle" idx="15"/>
          </p:nvPr>
        </p:nvSpPr>
        <p:spPr>
          <a:xfrm>
            <a:off x="5055070" y="3699000"/>
            <a:ext cx="2775900" cy="395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800" b="1">
                <a:solidFill>
                  <a:schemeClr val="accent1"/>
                </a:solidFill>
                <a:latin typeface="Abhaya Libre"/>
                <a:ea typeface="Abhaya Libre"/>
                <a:cs typeface="Abhaya Libre"/>
                <a:sym typeface="Abhaya Libr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01" name="Google Shape;101;p13"/>
          <p:cNvSpPr/>
          <p:nvPr/>
        </p:nvSpPr>
        <p:spPr>
          <a:xfrm>
            <a:off x="8392125" y="2227725"/>
            <a:ext cx="751800" cy="2913300"/>
          </a:xfrm>
          <a:prstGeom prst="round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13"/>
          <p:cNvSpPr/>
          <p:nvPr/>
        </p:nvSpPr>
        <p:spPr>
          <a:xfrm rot="10800000" flipH="1">
            <a:off x="-25" y="0"/>
            <a:ext cx="1041600" cy="1041600"/>
          </a:xfrm>
          <a:prstGeom prst="round1Rect">
            <a:avLst>
              <a:gd name="adj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13"/>
          <p:cNvSpPr/>
          <p:nvPr/>
        </p:nvSpPr>
        <p:spPr>
          <a:xfrm>
            <a:off x="6230700" y="0"/>
            <a:ext cx="2913300" cy="528900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13"/>
          <p:cNvSpPr/>
          <p:nvPr/>
        </p:nvSpPr>
        <p:spPr>
          <a:xfrm>
            <a:off x="8627325" y="837550"/>
            <a:ext cx="366600" cy="16395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05" name="Google Shape;105;p13"/>
          <p:cNvCxnSpPr/>
          <p:nvPr/>
        </p:nvCxnSpPr>
        <p:spPr>
          <a:xfrm>
            <a:off x="8810625" y="837550"/>
            <a:ext cx="0" cy="42900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6" name="Google Shape;106;p13"/>
          <p:cNvCxnSpPr/>
          <p:nvPr/>
        </p:nvCxnSpPr>
        <p:spPr>
          <a:xfrm rot="10800000">
            <a:off x="0" y="4772300"/>
            <a:ext cx="88056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7" name="Google Shape;107;p13"/>
          <p:cNvCxnSpPr/>
          <p:nvPr/>
        </p:nvCxnSpPr>
        <p:spPr>
          <a:xfrm rot="10800000">
            <a:off x="0" y="253050"/>
            <a:ext cx="6230700" cy="114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8" name="Google Shape;108;p13"/>
          <p:cNvSpPr/>
          <p:nvPr/>
        </p:nvSpPr>
        <p:spPr>
          <a:xfrm>
            <a:off x="0" y="4604000"/>
            <a:ext cx="1494300" cy="3366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327621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 userDrawn="1">
  <p:cSld name="Thank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80846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ctr">
              <a:defRPr sz="4000"/>
            </a:lvl1pPr>
          </a:lstStyle>
          <a:p>
            <a:r>
              <a:rPr lang="ru-RU" dirty="0" smtClean="0"/>
              <a:t>Заголовок слайда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1" hasCustomPrompt="1"/>
          </p:nvPr>
        </p:nvSpPr>
        <p:spPr>
          <a:xfrm>
            <a:off x="3260609" y="1731650"/>
            <a:ext cx="4703763" cy="698500"/>
          </a:xfrm>
        </p:spPr>
        <p:txBody>
          <a:bodyPr/>
          <a:lstStyle>
            <a:lvl1pPr>
              <a:defRPr sz="18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lvl="0"/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7" name="Текст 5"/>
          <p:cNvSpPr>
            <a:spLocks noGrp="1"/>
          </p:cNvSpPr>
          <p:nvPr>
            <p:ph type="body" sz="quarter" idx="12" hasCustomPrompt="1"/>
          </p:nvPr>
        </p:nvSpPr>
        <p:spPr>
          <a:xfrm>
            <a:off x="3260610" y="2786700"/>
            <a:ext cx="4703763" cy="698500"/>
          </a:xfrm>
        </p:spPr>
        <p:txBody>
          <a:bodyPr/>
          <a:lstStyle>
            <a:lvl1pPr>
              <a:defRPr sz="18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lvl="0"/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8" name="Текст 5"/>
          <p:cNvSpPr>
            <a:spLocks noGrp="1"/>
          </p:cNvSpPr>
          <p:nvPr>
            <p:ph type="body" sz="quarter" idx="13" hasCustomPrompt="1"/>
          </p:nvPr>
        </p:nvSpPr>
        <p:spPr>
          <a:xfrm>
            <a:off x="3260611" y="3866482"/>
            <a:ext cx="4703763" cy="698500"/>
          </a:xfrm>
        </p:spPr>
        <p:txBody>
          <a:bodyPr/>
          <a:lstStyle>
            <a:lvl1pPr>
              <a:defRPr sz="18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lvl="0"/>
            <a:r>
              <a:rPr lang="ru-RU" dirty="0" smtClean="0"/>
              <a:t>Текст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92583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7"/>
          <p:cNvSpPr txBox="1">
            <a:spLocks noGrp="1"/>
          </p:cNvSpPr>
          <p:nvPr>
            <p:ph type="title"/>
          </p:nvPr>
        </p:nvSpPr>
        <p:spPr>
          <a:xfrm>
            <a:off x="722375" y="539500"/>
            <a:ext cx="7699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9pPr>
          </a:lstStyle>
          <a:p>
            <a:endParaRPr dirty="0"/>
          </a:p>
        </p:txBody>
      </p:sp>
      <p:sp>
        <p:nvSpPr>
          <p:cNvPr id="142" name="Google Shape;142;p17"/>
          <p:cNvSpPr txBox="1">
            <a:spLocks noGrp="1"/>
          </p:cNvSpPr>
          <p:nvPr>
            <p:ph type="subTitle" idx="1" hasCustomPrompt="1"/>
          </p:nvPr>
        </p:nvSpPr>
        <p:spPr>
          <a:xfrm>
            <a:off x="802110" y="2887848"/>
            <a:ext cx="2441100" cy="89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r>
              <a:rPr lang="ru-RU" dirty="0" smtClean="0"/>
              <a:t>Текст слайда</a:t>
            </a:r>
            <a:endParaRPr dirty="0"/>
          </a:p>
        </p:txBody>
      </p:sp>
      <p:sp>
        <p:nvSpPr>
          <p:cNvPr id="143" name="Google Shape;143;p17"/>
          <p:cNvSpPr txBox="1">
            <a:spLocks noGrp="1"/>
          </p:cNvSpPr>
          <p:nvPr>
            <p:ph type="subTitle" idx="2" hasCustomPrompt="1"/>
          </p:nvPr>
        </p:nvSpPr>
        <p:spPr>
          <a:xfrm>
            <a:off x="3351450" y="2887848"/>
            <a:ext cx="2441100" cy="89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r>
              <a:rPr lang="ru-RU" dirty="0" smtClean="0"/>
              <a:t>Текст слайда</a:t>
            </a:r>
            <a:endParaRPr dirty="0"/>
          </a:p>
        </p:txBody>
      </p:sp>
      <p:sp>
        <p:nvSpPr>
          <p:cNvPr id="144" name="Google Shape;144;p17"/>
          <p:cNvSpPr txBox="1">
            <a:spLocks noGrp="1"/>
          </p:cNvSpPr>
          <p:nvPr>
            <p:ph type="subTitle" idx="3" hasCustomPrompt="1"/>
          </p:nvPr>
        </p:nvSpPr>
        <p:spPr>
          <a:xfrm>
            <a:off x="5900790" y="2887848"/>
            <a:ext cx="2441100" cy="89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r>
              <a:rPr lang="ru-RU" dirty="0" smtClean="0"/>
              <a:t>Текст слайда</a:t>
            </a:r>
            <a:endParaRPr dirty="0"/>
          </a:p>
        </p:txBody>
      </p:sp>
      <p:sp>
        <p:nvSpPr>
          <p:cNvPr id="145" name="Google Shape;145;p17"/>
          <p:cNvSpPr txBox="1">
            <a:spLocks noGrp="1"/>
          </p:cNvSpPr>
          <p:nvPr>
            <p:ph type="subTitle" idx="4"/>
          </p:nvPr>
        </p:nvSpPr>
        <p:spPr>
          <a:xfrm>
            <a:off x="802110" y="1430599"/>
            <a:ext cx="2441100" cy="71930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800" b="1">
                <a:solidFill>
                  <a:schemeClr val="accent1"/>
                </a:solidFill>
                <a:latin typeface="Abhaya Libre"/>
                <a:ea typeface="Abhaya Libre"/>
                <a:cs typeface="Abhaya Libre"/>
                <a:sym typeface="Abhaya Libr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9pPr>
          </a:lstStyle>
          <a:p>
            <a:endParaRPr dirty="0"/>
          </a:p>
        </p:txBody>
      </p:sp>
      <p:sp>
        <p:nvSpPr>
          <p:cNvPr id="146" name="Google Shape;146;p17"/>
          <p:cNvSpPr txBox="1">
            <a:spLocks noGrp="1"/>
          </p:cNvSpPr>
          <p:nvPr>
            <p:ph type="subTitle" idx="5"/>
          </p:nvPr>
        </p:nvSpPr>
        <p:spPr>
          <a:xfrm>
            <a:off x="3322939" y="1407191"/>
            <a:ext cx="2441100" cy="74271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800" b="1">
                <a:solidFill>
                  <a:schemeClr val="accent1"/>
                </a:solidFill>
                <a:latin typeface="Abhaya Libre"/>
                <a:ea typeface="Abhaya Libre"/>
                <a:cs typeface="Abhaya Libre"/>
                <a:sym typeface="Abhaya Libr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9pPr>
          </a:lstStyle>
          <a:p>
            <a:endParaRPr dirty="0"/>
          </a:p>
        </p:txBody>
      </p:sp>
      <p:sp>
        <p:nvSpPr>
          <p:cNvPr id="147" name="Google Shape;147;p17"/>
          <p:cNvSpPr txBox="1">
            <a:spLocks noGrp="1"/>
          </p:cNvSpPr>
          <p:nvPr>
            <p:ph type="subTitle" idx="6"/>
          </p:nvPr>
        </p:nvSpPr>
        <p:spPr>
          <a:xfrm>
            <a:off x="5900790" y="1407191"/>
            <a:ext cx="2441100" cy="74271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800" b="1">
                <a:solidFill>
                  <a:schemeClr val="accent1"/>
                </a:solidFill>
                <a:latin typeface="Abhaya Libre"/>
                <a:ea typeface="Abhaya Libre"/>
                <a:cs typeface="Abhaya Libre"/>
                <a:sym typeface="Abhaya Libr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9pPr>
          </a:lstStyle>
          <a:p>
            <a:endParaRPr dirty="0"/>
          </a:p>
        </p:txBody>
      </p:sp>
      <p:sp>
        <p:nvSpPr>
          <p:cNvPr id="148" name="Google Shape;148;p17"/>
          <p:cNvSpPr/>
          <p:nvPr/>
        </p:nvSpPr>
        <p:spPr>
          <a:xfrm>
            <a:off x="0" y="4100035"/>
            <a:ext cx="1041600" cy="1041600"/>
          </a:xfrm>
          <a:prstGeom prst="round1Rect">
            <a:avLst>
              <a:gd name="adj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17"/>
          <p:cNvSpPr/>
          <p:nvPr/>
        </p:nvSpPr>
        <p:spPr>
          <a:xfrm flipH="1">
            <a:off x="959300" y="4594550"/>
            <a:ext cx="2913300" cy="4422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17"/>
          <p:cNvSpPr/>
          <p:nvPr/>
        </p:nvSpPr>
        <p:spPr>
          <a:xfrm flipH="1">
            <a:off x="8421600" y="3701150"/>
            <a:ext cx="722400" cy="14331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51" name="Google Shape;151;p17"/>
          <p:cNvCxnSpPr/>
          <p:nvPr/>
        </p:nvCxnSpPr>
        <p:spPr>
          <a:xfrm rot="10800000">
            <a:off x="-40600" y="4815650"/>
            <a:ext cx="39132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2" name="Google Shape;152;p17"/>
          <p:cNvSpPr/>
          <p:nvPr/>
        </p:nvSpPr>
        <p:spPr>
          <a:xfrm flipH="1">
            <a:off x="7312200" y="0"/>
            <a:ext cx="1831800" cy="442200"/>
          </a:xfrm>
          <a:prstGeom prst="round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17"/>
          <p:cNvSpPr/>
          <p:nvPr/>
        </p:nvSpPr>
        <p:spPr>
          <a:xfrm flipH="1">
            <a:off x="355781" y="0"/>
            <a:ext cx="366600" cy="16395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54" name="Google Shape;154;p17"/>
          <p:cNvCxnSpPr/>
          <p:nvPr/>
        </p:nvCxnSpPr>
        <p:spPr>
          <a:xfrm rot="10800000">
            <a:off x="7312200" y="221100"/>
            <a:ext cx="18318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userDrawn="1">
  <p:cSld name="Title and bod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>
            <a:spLocks noGrp="1"/>
          </p:cNvSpPr>
          <p:nvPr>
            <p:ph type="title"/>
          </p:nvPr>
        </p:nvSpPr>
        <p:spPr>
          <a:xfrm>
            <a:off x="722375" y="539500"/>
            <a:ext cx="7699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 dirty="0"/>
          </a:p>
        </p:txBody>
      </p:sp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722375" y="1187600"/>
            <a:ext cx="7699200" cy="132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800">
                <a:solidFill>
                  <a:schemeClr val="accent1">
                    <a:lumMod val="50000"/>
                  </a:schemeClr>
                </a:solidFill>
              </a:defRPr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 dirty="0"/>
          </a:p>
        </p:txBody>
      </p:sp>
      <p:sp>
        <p:nvSpPr>
          <p:cNvPr id="22" name="Google Shape;22;p4"/>
          <p:cNvSpPr/>
          <p:nvPr/>
        </p:nvSpPr>
        <p:spPr>
          <a:xfrm rot="10800000" flipH="1">
            <a:off x="0" y="2500"/>
            <a:ext cx="722400" cy="722400"/>
          </a:xfrm>
          <a:prstGeom prst="round1Rect">
            <a:avLst>
              <a:gd name="adj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4"/>
          <p:cNvSpPr/>
          <p:nvPr/>
        </p:nvSpPr>
        <p:spPr>
          <a:xfrm>
            <a:off x="0" y="2227700"/>
            <a:ext cx="438600" cy="29133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7" name="Google Shape;27;p4"/>
          <p:cNvCxnSpPr>
            <a:stCxn id="26" idx="0"/>
            <a:endCxn id="26" idx="2"/>
          </p:cNvCxnSpPr>
          <p:nvPr/>
        </p:nvCxnSpPr>
        <p:spPr>
          <a:xfrm>
            <a:off x="219300" y="2227700"/>
            <a:ext cx="0" cy="29133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" name="Рисунок 2"/>
          <p:cNvSpPr>
            <a:spLocks noGrp="1"/>
          </p:cNvSpPr>
          <p:nvPr>
            <p:ph type="pic" sz="quarter" idx="10"/>
          </p:nvPr>
        </p:nvSpPr>
        <p:spPr>
          <a:xfrm>
            <a:off x="722375" y="2683576"/>
            <a:ext cx="3630301" cy="217328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1" name="Рисунок 2"/>
          <p:cNvSpPr>
            <a:spLocks noGrp="1"/>
          </p:cNvSpPr>
          <p:nvPr>
            <p:ph type="pic" sz="quarter" idx="11"/>
          </p:nvPr>
        </p:nvSpPr>
        <p:spPr>
          <a:xfrm>
            <a:off x="4791274" y="2683576"/>
            <a:ext cx="3630301" cy="2173288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2375" y="539500"/>
            <a:ext cx="76992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bhaya Libre"/>
              <a:buNone/>
              <a:defRPr sz="3000" b="1">
                <a:solidFill>
                  <a:schemeClr val="dk1"/>
                </a:solidFill>
                <a:latin typeface="Abhaya Libre"/>
                <a:ea typeface="Abhaya Libre"/>
                <a:cs typeface="Abhaya Libre"/>
                <a:sym typeface="Abhaya Libr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bhaya Libre"/>
              <a:buNone/>
              <a:defRPr sz="3000" b="1">
                <a:solidFill>
                  <a:schemeClr val="dk1"/>
                </a:solidFill>
                <a:latin typeface="Abhaya Libre"/>
                <a:ea typeface="Abhaya Libre"/>
                <a:cs typeface="Abhaya Libre"/>
                <a:sym typeface="Abhaya Libre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bhaya Libre"/>
              <a:buNone/>
              <a:defRPr sz="3000" b="1">
                <a:solidFill>
                  <a:schemeClr val="dk1"/>
                </a:solidFill>
                <a:latin typeface="Abhaya Libre"/>
                <a:ea typeface="Abhaya Libre"/>
                <a:cs typeface="Abhaya Libre"/>
                <a:sym typeface="Abhaya Libre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bhaya Libre"/>
              <a:buNone/>
              <a:defRPr sz="3000" b="1">
                <a:solidFill>
                  <a:schemeClr val="dk1"/>
                </a:solidFill>
                <a:latin typeface="Abhaya Libre"/>
                <a:ea typeface="Abhaya Libre"/>
                <a:cs typeface="Abhaya Libre"/>
                <a:sym typeface="Abhaya Libre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bhaya Libre"/>
              <a:buNone/>
              <a:defRPr sz="3000" b="1">
                <a:solidFill>
                  <a:schemeClr val="dk1"/>
                </a:solidFill>
                <a:latin typeface="Abhaya Libre"/>
                <a:ea typeface="Abhaya Libre"/>
                <a:cs typeface="Abhaya Libre"/>
                <a:sym typeface="Abhaya Libre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bhaya Libre"/>
              <a:buNone/>
              <a:defRPr sz="3000" b="1">
                <a:solidFill>
                  <a:schemeClr val="dk1"/>
                </a:solidFill>
                <a:latin typeface="Abhaya Libre"/>
                <a:ea typeface="Abhaya Libre"/>
                <a:cs typeface="Abhaya Libre"/>
                <a:sym typeface="Abhaya Libre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bhaya Libre"/>
              <a:buNone/>
              <a:defRPr sz="3000" b="1">
                <a:solidFill>
                  <a:schemeClr val="dk1"/>
                </a:solidFill>
                <a:latin typeface="Abhaya Libre"/>
                <a:ea typeface="Abhaya Libre"/>
                <a:cs typeface="Abhaya Libre"/>
                <a:sym typeface="Abhaya Libre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bhaya Libre"/>
              <a:buNone/>
              <a:defRPr sz="3000" b="1">
                <a:solidFill>
                  <a:schemeClr val="dk1"/>
                </a:solidFill>
                <a:latin typeface="Abhaya Libre"/>
                <a:ea typeface="Abhaya Libre"/>
                <a:cs typeface="Abhaya Libre"/>
                <a:sym typeface="Abhaya Libre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bhaya Libre"/>
              <a:buNone/>
              <a:defRPr sz="3000" b="1">
                <a:solidFill>
                  <a:schemeClr val="dk1"/>
                </a:solidFill>
                <a:latin typeface="Abhaya Libre"/>
                <a:ea typeface="Abhaya Libre"/>
                <a:cs typeface="Abhaya Libre"/>
                <a:sym typeface="Abhaya Libre"/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2375" y="1187600"/>
            <a:ext cx="76992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Jost"/>
              <a:buChar char="●"/>
              <a:defRPr sz="120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1pPr>
            <a:lvl2pPr marL="914400" lvl="1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Jost"/>
              <a:buChar char="○"/>
              <a:defRPr sz="120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2pPr>
            <a:lvl3pPr marL="1371600" lvl="2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Jost"/>
              <a:buChar char="■"/>
              <a:defRPr sz="120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3pPr>
            <a:lvl4pPr marL="1828800" lvl="3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Jost"/>
              <a:buChar char="●"/>
              <a:defRPr sz="120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4pPr>
            <a:lvl5pPr marL="2286000" lvl="4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Jost"/>
              <a:buChar char="○"/>
              <a:defRPr sz="120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5pPr>
            <a:lvl6pPr marL="2743200" lvl="5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Jost"/>
              <a:buChar char="■"/>
              <a:defRPr sz="120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6pPr>
            <a:lvl7pPr marL="3200400" lvl="6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Jost"/>
              <a:buChar char="●"/>
              <a:defRPr sz="120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7pPr>
            <a:lvl8pPr marL="3657600" lvl="7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Jost"/>
              <a:buChar char="○"/>
              <a:defRPr sz="120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8pPr>
            <a:lvl9pPr marL="4114800" lvl="8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Jost"/>
              <a:buChar char="■"/>
              <a:defRPr sz="120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9pPr>
          </a:lstStyle>
          <a:p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4" r:id="rId1"/>
    <p:sldLayoutId id="2147483682" r:id="rId2"/>
    <p:sldLayoutId id="2147483683" r:id="rId3"/>
    <p:sldLayoutId id="2147483684" r:id="rId4"/>
    <p:sldLayoutId id="2147483685" r:id="rId5"/>
    <p:sldLayoutId id="2147483686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+mj-lt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C474C0-00E4-4C9E-9CC8-7D7CEA9F6DB8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BCB4D2-0743-46FA-8C62-59E251002B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1695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6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037A00-81BF-4465-9742-F9E89D04E614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485BD3-FBA0-4092-9C91-163B42BE85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9614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iro22.ru/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static.knigozakaz.ru/fpu/prikaz_119_21.02.2024.pdf" TargetMode="External"/><Relationship Id="rId2" Type="http://schemas.openxmlformats.org/officeDocument/2006/relationships/hyperlink" Target="https://static.knigozakaz.ru/fpu/prikaz_556_21.07.2023.pdf" TargetMode="Externa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static.knigozakaz.ru/fpu/prikaz_347_21.05.2024.pdf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Заголовок 23"/>
          <p:cNvSpPr>
            <a:spLocks noGrp="1"/>
          </p:cNvSpPr>
          <p:nvPr>
            <p:ph type="title"/>
          </p:nvPr>
        </p:nvSpPr>
        <p:spPr>
          <a:xfrm>
            <a:off x="2113662" y="1515143"/>
            <a:ext cx="4589536" cy="2413519"/>
          </a:xfrm>
        </p:spPr>
        <p:txBody>
          <a:bodyPr/>
          <a:lstStyle/>
          <a:p>
            <a:r>
              <a:rPr lang="ru-RU" sz="2800" i="1" dirty="0">
                <a:solidFill>
                  <a:schemeClr val="bg1">
                    <a:lumMod val="25000"/>
                  </a:schemeClr>
                </a:solidFill>
              </a:rPr>
              <a:t>Отделение по школьным библиотекам краевого учебно-методического объединения в системе общего образования Алтайского края 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3184" y="-52413"/>
            <a:ext cx="1459844" cy="1094883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2068" y="105570"/>
            <a:ext cx="983795" cy="715724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067" y="-78651"/>
            <a:ext cx="2014512" cy="1133163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9" name="Скругленный прямоугольник 8"/>
          <p:cNvSpPr/>
          <p:nvPr/>
        </p:nvSpPr>
        <p:spPr>
          <a:xfrm>
            <a:off x="2103276" y="1412031"/>
            <a:ext cx="4852470" cy="2775289"/>
          </a:xfrm>
          <a:prstGeom prst="roundRect">
            <a:avLst/>
          </a:prstGeom>
          <a:noFill/>
          <a:ln w="3175"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6785613" y="355531"/>
            <a:ext cx="1693655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Abhaya Libre" panose="02000503000000000000" pitchFamily="2" charset="0"/>
              </a:rPr>
              <a:t>Чтим традиции, </a:t>
            </a:r>
          </a:p>
          <a:p>
            <a:pPr algn="ctr"/>
            <a:r>
              <a:rPr lang="ru-RU" sz="1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Abhaya Libre" panose="02000503000000000000" pitchFamily="2" charset="0"/>
              </a:rPr>
              <a:t>внедряем инновации</a:t>
            </a:r>
            <a:endParaRPr lang="ru-RU" sz="10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cs typeface="Abhaya Libre" panose="02000503000000000000" pitchFamily="2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638" y="0"/>
            <a:ext cx="1831518" cy="103001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0475" y="0"/>
            <a:ext cx="1181816" cy="105579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2415F91-CD3D-4D8E-8D7E-D8C4AD609B24}"/>
              </a:ext>
            </a:extLst>
          </p:cNvPr>
          <p:cNvSpPr txBox="1"/>
          <p:nvPr/>
        </p:nvSpPr>
        <p:spPr>
          <a:xfrm>
            <a:off x="1301017" y="4187320"/>
            <a:ext cx="325171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dirty="0"/>
              <a:t>Молоканова Ольга Борисовна, МБОУ «Гимназия № 42», педагог-библиотекарь, руководитель  отделения по школьным библиотекам краевого УМО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292;p32"/>
          <p:cNvSpPr/>
          <p:nvPr/>
        </p:nvSpPr>
        <p:spPr>
          <a:xfrm rot="5400000">
            <a:off x="-857625" y="3386325"/>
            <a:ext cx="2913300" cy="596100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294;p32"/>
          <p:cNvSpPr/>
          <p:nvPr/>
        </p:nvSpPr>
        <p:spPr>
          <a:xfrm flipH="1">
            <a:off x="3168850" y="4101900"/>
            <a:ext cx="1041600" cy="1041600"/>
          </a:xfrm>
          <a:prstGeom prst="round1Rect">
            <a:avLst>
              <a:gd name="adj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293;p32"/>
          <p:cNvSpPr/>
          <p:nvPr/>
        </p:nvSpPr>
        <p:spPr>
          <a:xfrm>
            <a:off x="0" y="261725"/>
            <a:ext cx="1494300" cy="486600"/>
          </a:xfrm>
          <a:prstGeom prst="roundRect">
            <a:avLst/>
          </a:prstGeom>
          <a:solidFill>
            <a:srgbClr val="12716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0" name="Google Shape;295;p32"/>
          <p:cNvCxnSpPr/>
          <p:nvPr/>
        </p:nvCxnSpPr>
        <p:spPr>
          <a:xfrm rot="10800000">
            <a:off x="0" y="505025"/>
            <a:ext cx="14943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9889" y="172325"/>
            <a:ext cx="7340696" cy="576000"/>
          </a:xfrm>
        </p:spPr>
        <p:txBody>
          <a:bodyPr/>
          <a:lstStyle/>
          <a:p>
            <a:r>
              <a:rPr lang="ru-RU" sz="3200" dirty="0">
                <a:solidFill>
                  <a:srgbClr val="008080"/>
                </a:solidFill>
              </a:rPr>
              <a:t>План работы с учебным фондом</a:t>
            </a:r>
            <a:endParaRPr lang="ru-RU" sz="3200" dirty="0"/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817836" y="837725"/>
            <a:ext cx="7886700" cy="42387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808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Прием и обработка поступивших учебников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Оформление накладных;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Запись полученной партии в книгу суммарного учета;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Штемпелевание;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Заполнение учетной карточки в картотеке учебников, занесение в электронный каталог;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Заполнение журнала регистрации учетных карточек учебников;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70763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Google Shape;623;p47"/>
          <p:cNvSpPr/>
          <p:nvPr/>
        </p:nvSpPr>
        <p:spPr>
          <a:xfrm>
            <a:off x="0" y="2899000"/>
            <a:ext cx="2283532" cy="2315100"/>
          </a:xfrm>
          <a:prstGeom prst="round1Rect">
            <a:avLst>
              <a:gd name="adj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1" name="Google Shape;601;p47"/>
          <p:cNvSpPr txBox="1">
            <a:spLocks noGrp="1"/>
          </p:cNvSpPr>
          <p:nvPr>
            <p:ph type="ctrTitle" idx="4294967295"/>
          </p:nvPr>
        </p:nvSpPr>
        <p:spPr>
          <a:xfrm>
            <a:off x="4847248" y="1163846"/>
            <a:ext cx="2030767" cy="75596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Спасибо</a:t>
            </a:r>
            <a:endParaRPr dirty="0"/>
          </a:p>
        </p:txBody>
      </p:sp>
      <p:sp>
        <p:nvSpPr>
          <p:cNvPr id="602" name="Google Shape;602;p47"/>
          <p:cNvSpPr txBox="1">
            <a:spLocks noGrp="1"/>
          </p:cNvSpPr>
          <p:nvPr>
            <p:ph type="subTitle" idx="4294967295"/>
          </p:nvPr>
        </p:nvSpPr>
        <p:spPr>
          <a:xfrm>
            <a:off x="4847248" y="2203427"/>
            <a:ext cx="2578605" cy="157271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r>
              <a:rPr lang="ru-RU" sz="1800" dirty="0"/>
              <a:t>Остались вопросы?</a:t>
            </a:r>
            <a:endParaRPr sz="18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r>
              <a:rPr lang="ru-RU" sz="1800" dirty="0"/>
              <a:t>Телефон 8(903)073-2016</a:t>
            </a:r>
            <a:endParaRPr sz="18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/>
              <a:t>E-mail</a:t>
            </a:r>
            <a:r>
              <a:rPr lang="ru-RU" sz="1800" dirty="0"/>
              <a:t>:</a:t>
            </a:r>
            <a:endParaRPr lang="en-US" sz="18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/>
              <a:t>mob@gym42.ru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/>
              <a:t>molokanova_72@mail.ru</a:t>
            </a:r>
            <a:endParaRPr sz="1800" dirty="0"/>
          </a:p>
        </p:txBody>
      </p:sp>
      <p:grpSp>
        <p:nvGrpSpPr>
          <p:cNvPr id="611" name="Google Shape;611;p47"/>
          <p:cNvGrpSpPr/>
          <p:nvPr/>
        </p:nvGrpSpPr>
        <p:grpSpPr>
          <a:xfrm>
            <a:off x="4948463" y="2876287"/>
            <a:ext cx="227164" cy="249837"/>
            <a:chOff x="1462169" y="1793977"/>
            <a:chExt cx="233156" cy="256427"/>
          </a:xfrm>
        </p:grpSpPr>
        <p:sp>
          <p:nvSpPr>
            <p:cNvPr id="612" name="Google Shape;612;p47"/>
            <p:cNvSpPr/>
            <p:nvPr/>
          </p:nvSpPr>
          <p:spPr>
            <a:xfrm>
              <a:off x="1462169" y="1793977"/>
              <a:ext cx="23354" cy="23312"/>
            </a:xfrm>
            <a:custGeom>
              <a:avLst/>
              <a:gdLst/>
              <a:ahLst/>
              <a:cxnLst/>
              <a:rect l="l" t="t" r="r" b="b"/>
              <a:pathLst>
                <a:path w="1119" h="1117" extrusionOk="0">
                  <a:moveTo>
                    <a:pt x="559" y="1"/>
                  </a:moveTo>
                  <a:cubicBezTo>
                    <a:pt x="251" y="1"/>
                    <a:pt x="0" y="250"/>
                    <a:pt x="0" y="558"/>
                  </a:cubicBezTo>
                  <a:cubicBezTo>
                    <a:pt x="0" y="866"/>
                    <a:pt x="251" y="1117"/>
                    <a:pt x="559" y="1117"/>
                  </a:cubicBezTo>
                  <a:cubicBezTo>
                    <a:pt x="867" y="1117"/>
                    <a:pt x="1118" y="866"/>
                    <a:pt x="1118" y="558"/>
                  </a:cubicBezTo>
                  <a:cubicBezTo>
                    <a:pt x="1118" y="250"/>
                    <a:pt x="867" y="1"/>
                    <a:pt x="55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47"/>
            <p:cNvSpPr/>
            <p:nvPr/>
          </p:nvSpPr>
          <p:spPr>
            <a:xfrm>
              <a:off x="1555413" y="1886846"/>
              <a:ext cx="139912" cy="163558"/>
            </a:xfrm>
            <a:custGeom>
              <a:avLst/>
              <a:gdLst/>
              <a:ahLst/>
              <a:cxnLst/>
              <a:rect l="l" t="t" r="r" b="b"/>
              <a:pathLst>
                <a:path w="6704" h="7837" extrusionOk="0">
                  <a:moveTo>
                    <a:pt x="4182" y="0"/>
                  </a:moveTo>
                  <a:cubicBezTo>
                    <a:pt x="3474" y="0"/>
                    <a:pt x="2782" y="261"/>
                    <a:pt x="2332" y="711"/>
                  </a:cubicBezTo>
                  <a:cubicBezTo>
                    <a:pt x="2108" y="935"/>
                    <a:pt x="1938" y="1142"/>
                    <a:pt x="1686" y="1142"/>
                  </a:cubicBezTo>
                  <a:cubicBezTo>
                    <a:pt x="1618" y="1142"/>
                    <a:pt x="1544" y="1127"/>
                    <a:pt x="1462" y="1093"/>
                  </a:cubicBezTo>
                  <a:cubicBezTo>
                    <a:pt x="1253" y="1006"/>
                    <a:pt x="1117" y="803"/>
                    <a:pt x="1117" y="576"/>
                  </a:cubicBezTo>
                  <a:lnTo>
                    <a:pt x="1117" y="17"/>
                  </a:lnTo>
                  <a:lnTo>
                    <a:pt x="1" y="17"/>
                  </a:lnTo>
                  <a:lnTo>
                    <a:pt x="1" y="7836"/>
                  </a:lnTo>
                  <a:lnTo>
                    <a:pt x="1117" y="7836"/>
                  </a:lnTo>
                  <a:lnTo>
                    <a:pt x="1117" y="3370"/>
                  </a:lnTo>
                  <a:cubicBezTo>
                    <a:pt x="1117" y="2137"/>
                    <a:pt x="2120" y="1135"/>
                    <a:pt x="3351" y="1135"/>
                  </a:cubicBezTo>
                  <a:cubicBezTo>
                    <a:pt x="4584" y="1135"/>
                    <a:pt x="5585" y="2137"/>
                    <a:pt x="5585" y="3370"/>
                  </a:cubicBezTo>
                  <a:lnTo>
                    <a:pt x="5585" y="7836"/>
                  </a:lnTo>
                  <a:lnTo>
                    <a:pt x="6703" y="7836"/>
                  </a:lnTo>
                  <a:lnTo>
                    <a:pt x="6703" y="2384"/>
                  </a:lnTo>
                  <a:cubicBezTo>
                    <a:pt x="6703" y="1266"/>
                    <a:pt x="5932" y="245"/>
                    <a:pt x="4648" y="38"/>
                  </a:cubicBezTo>
                  <a:cubicBezTo>
                    <a:pt x="4493" y="13"/>
                    <a:pt x="4337" y="0"/>
                    <a:pt x="418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47"/>
            <p:cNvSpPr/>
            <p:nvPr/>
          </p:nvSpPr>
          <p:spPr>
            <a:xfrm>
              <a:off x="1462169" y="1887200"/>
              <a:ext cx="23354" cy="163203"/>
            </a:xfrm>
            <a:custGeom>
              <a:avLst/>
              <a:gdLst/>
              <a:ahLst/>
              <a:cxnLst/>
              <a:rect l="l" t="t" r="r" b="b"/>
              <a:pathLst>
                <a:path w="1119" h="7820" extrusionOk="0">
                  <a:moveTo>
                    <a:pt x="0" y="0"/>
                  </a:moveTo>
                  <a:lnTo>
                    <a:pt x="0" y="7819"/>
                  </a:lnTo>
                  <a:lnTo>
                    <a:pt x="1118" y="7819"/>
                  </a:lnTo>
                  <a:lnTo>
                    <a:pt x="11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24" name="Google Shape;624;p47"/>
          <p:cNvSpPr/>
          <p:nvPr/>
        </p:nvSpPr>
        <p:spPr>
          <a:xfrm>
            <a:off x="7790125" y="2230200"/>
            <a:ext cx="1357200" cy="2913300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6" name="Google Shape;626;p47"/>
          <p:cNvSpPr/>
          <p:nvPr/>
        </p:nvSpPr>
        <p:spPr>
          <a:xfrm>
            <a:off x="6652150" y="4403350"/>
            <a:ext cx="1494300" cy="4866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8" name="Google Shape;423;p38"/>
          <p:cNvCxnSpPr/>
          <p:nvPr/>
        </p:nvCxnSpPr>
        <p:spPr>
          <a:xfrm flipV="1">
            <a:off x="8759651" y="-132347"/>
            <a:ext cx="23402" cy="5448148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0" name="Google Shape;423;p38"/>
          <p:cNvCxnSpPr/>
          <p:nvPr/>
        </p:nvCxnSpPr>
        <p:spPr>
          <a:xfrm flipV="1">
            <a:off x="0" y="4691917"/>
            <a:ext cx="9144000" cy="36095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6848" y="1058653"/>
            <a:ext cx="3094306" cy="314717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90125" y="719895"/>
            <a:ext cx="1024217" cy="1024217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F882A42-80C5-4827-A36B-B0021B4496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94915" y="1647585"/>
            <a:ext cx="1848330" cy="1848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8526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993775"/>
          </a:xfrm>
        </p:spPr>
        <p:txBody>
          <a:bodyPr>
            <a:normAutofit/>
          </a:bodyPr>
          <a:lstStyle/>
          <a:p>
            <a:r>
              <a:rPr lang="ru-RU" sz="3600" dirty="0"/>
              <a:t>Выполнение плана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1"/>
          </p:nvPr>
        </p:nvSpPr>
        <p:spPr>
          <a:xfrm>
            <a:off x="2025993" y="831811"/>
            <a:ext cx="6388672" cy="6985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Информационно-методическая деятельность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2"/>
          </p:nvPr>
        </p:nvSpPr>
        <p:spPr>
          <a:xfrm>
            <a:off x="2108828" y="1677558"/>
            <a:ext cx="6305837" cy="6985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Организационно-методическая деятельность</a:t>
            </a:r>
          </a:p>
          <a:p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/>
          </p:nvPr>
        </p:nvSpPr>
        <p:spPr>
          <a:xfrm>
            <a:off x="2108828" y="2490477"/>
            <a:ext cx="4703763" cy="6985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Экспертная деятельность</a:t>
            </a:r>
          </a:p>
        </p:txBody>
      </p:sp>
      <p:sp>
        <p:nvSpPr>
          <p:cNvPr id="10" name="Google Shape;16;p3"/>
          <p:cNvSpPr txBox="1">
            <a:spLocks/>
          </p:cNvSpPr>
          <p:nvPr/>
        </p:nvSpPr>
        <p:spPr>
          <a:xfrm>
            <a:off x="722089" y="635845"/>
            <a:ext cx="1108127" cy="765732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bhaya Libre"/>
              <a:buNone/>
              <a:defRPr sz="4800" b="1" i="0" u="none" strike="noStrike" cap="none">
                <a:solidFill>
                  <a:schemeClr val="lt1"/>
                </a:solidFill>
                <a:latin typeface="Abhaya Libre"/>
                <a:ea typeface="Abhaya Libre"/>
                <a:cs typeface="Abhaya Libre"/>
                <a:sym typeface="Abhaya Libr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bhaya Libre"/>
              <a:buNone/>
              <a:defRPr sz="12000" b="1" i="0" u="none" strike="noStrike" cap="none">
                <a:solidFill>
                  <a:schemeClr val="dk1"/>
                </a:solidFill>
                <a:latin typeface="Abhaya Libre"/>
                <a:ea typeface="Abhaya Libre"/>
                <a:cs typeface="Abhaya Libre"/>
                <a:sym typeface="Abhaya Libr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bhaya Libre"/>
              <a:buNone/>
              <a:defRPr sz="12000" b="1" i="0" u="none" strike="noStrike" cap="none">
                <a:solidFill>
                  <a:schemeClr val="dk1"/>
                </a:solidFill>
                <a:latin typeface="Abhaya Libre"/>
                <a:ea typeface="Abhaya Libre"/>
                <a:cs typeface="Abhaya Libre"/>
                <a:sym typeface="Abhaya Libr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bhaya Libre"/>
              <a:buNone/>
              <a:defRPr sz="12000" b="1" i="0" u="none" strike="noStrike" cap="none">
                <a:solidFill>
                  <a:schemeClr val="dk1"/>
                </a:solidFill>
                <a:latin typeface="Abhaya Libre"/>
                <a:ea typeface="Abhaya Libre"/>
                <a:cs typeface="Abhaya Libre"/>
                <a:sym typeface="Abhaya Libr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bhaya Libre"/>
              <a:buNone/>
              <a:defRPr sz="12000" b="1" i="0" u="none" strike="noStrike" cap="none">
                <a:solidFill>
                  <a:schemeClr val="dk1"/>
                </a:solidFill>
                <a:latin typeface="Abhaya Libre"/>
                <a:ea typeface="Abhaya Libre"/>
                <a:cs typeface="Abhaya Libre"/>
                <a:sym typeface="Abhaya Libr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bhaya Libre"/>
              <a:buNone/>
              <a:defRPr sz="12000" b="1" i="0" u="none" strike="noStrike" cap="none">
                <a:solidFill>
                  <a:schemeClr val="dk1"/>
                </a:solidFill>
                <a:latin typeface="Abhaya Libre"/>
                <a:ea typeface="Abhaya Libre"/>
                <a:cs typeface="Abhaya Libre"/>
                <a:sym typeface="Abhaya Libr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bhaya Libre"/>
              <a:buNone/>
              <a:defRPr sz="12000" b="1" i="0" u="none" strike="noStrike" cap="none">
                <a:solidFill>
                  <a:schemeClr val="dk1"/>
                </a:solidFill>
                <a:latin typeface="Abhaya Libre"/>
                <a:ea typeface="Abhaya Libre"/>
                <a:cs typeface="Abhaya Libre"/>
                <a:sym typeface="Abhaya Libr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bhaya Libre"/>
              <a:buNone/>
              <a:defRPr sz="12000" b="1" i="0" u="none" strike="noStrike" cap="none">
                <a:solidFill>
                  <a:schemeClr val="dk1"/>
                </a:solidFill>
                <a:latin typeface="Abhaya Libre"/>
                <a:ea typeface="Abhaya Libre"/>
                <a:cs typeface="Abhaya Libre"/>
                <a:sym typeface="Abhaya Libr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bhaya Libre"/>
              <a:buNone/>
              <a:defRPr sz="12000" b="1" i="0" u="none" strike="noStrike" cap="none">
                <a:solidFill>
                  <a:schemeClr val="dk1"/>
                </a:solidFill>
                <a:latin typeface="Abhaya Libre"/>
                <a:ea typeface="Abhaya Libre"/>
                <a:cs typeface="Abhaya Libre"/>
                <a:sym typeface="Abhaya Libre"/>
              </a:defRPr>
            </a:lvl9pPr>
          </a:lstStyle>
          <a:p>
            <a:r>
              <a:rPr lang="ru-RU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1" name="Google Shape;16;p3"/>
          <p:cNvSpPr txBox="1">
            <a:spLocks/>
          </p:cNvSpPr>
          <p:nvPr/>
        </p:nvSpPr>
        <p:spPr>
          <a:xfrm>
            <a:off x="707466" y="2436612"/>
            <a:ext cx="1100881" cy="752365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bhaya Libre"/>
              <a:buNone/>
              <a:defRPr sz="4800" b="1" i="0" u="none" strike="noStrike" cap="none">
                <a:solidFill>
                  <a:schemeClr val="lt1"/>
                </a:solidFill>
                <a:latin typeface="Abhaya Libre"/>
                <a:ea typeface="Abhaya Libre"/>
                <a:cs typeface="Abhaya Libre"/>
                <a:sym typeface="Abhaya Libr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bhaya Libre"/>
              <a:buNone/>
              <a:defRPr sz="12000" b="1" i="0" u="none" strike="noStrike" cap="none">
                <a:solidFill>
                  <a:schemeClr val="dk1"/>
                </a:solidFill>
                <a:latin typeface="Abhaya Libre"/>
                <a:ea typeface="Abhaya Libre"/>
                <a:cs typeface="Abhaya Libre"/>
                <a:sym typeface="Abhaya Libr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bhaya Libre"/>
              <a:buNone/>
              <a:defRPr sz="12000" b="1" i="0" u="none" strike="noStrike" cap="none">
                <a:solidFill>
                  <a:schemeClr val="dk1"/>
                </a:solidFill>
                <a:latin typeface="Abhaya Libre"/>
                <a:ea typeface="Abhaya Libre"/>
                <a:cs typeface="Abhaya Libre"/>
                <a:sym typeface="Abhaya Libr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bhaya Libre"/>
              <a:buNone/>
              <a:defRPr sz="12000" b="1" i="0" u="none" strike="noStrike" cap="none">
                <a:solidFill>
                  <a:schemeClr val="dk1"/>
                </a:solidFill>
                <a:latin typeface="Abhaya Libre"/>
                <a:ea typeface="Abhaya Libre"/>
                <a:cs typeface="Abhaya Libre"/>
                <a:sym typeface="Abhaya Libr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bhaya Libre"/>
              <a:buNone/>
              <a:defRPr sz="12000" b="1" i="0" u="none" strike="noStrike" cap="none">
                <a:solidFill>
                  <a:schemeClr val="dk1"/>
                </a:solidFill>
                <a:latin typeface="Abhaya Libre"/>
                <a:ea typeface="Abhaya Libre"/>
                <a:cs typeface="Abhaya Libre"/>
                <a:sym typeface="Abhaya Libr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bhaya Libre"/>
              <a:buNone/>
              <a:defRPr sz="12000" b="1" i="0" u="none" strike="noStrike" cap="none">
                <a:solidFill>
                  <a:schemeClr val="dk1"/>
                </a:solidFill>
                <a:latin typeface="Abhaya Libre"/>
                <a:ea typeface="Abhaya Libre"/>
                <a:cs typeface="Abhaya Libre"/>
                <a:sym typeface="Abhaya Libr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bhaya Libre"/>
              <a:buNone/>
              <a:defRPr sz="12000" b="1" i="0" u="none" strike="noStrike" cap="none">
                <a:solidFill>
                  <a:schemeClr val="dk1"/>
                </a:solidFill>
                <a:latin typeface="Abhaya Libre"/>
                <a:ea typeface="Abhaya Libre"/>
                <a:cs typeface="Abhaya Libre"/>
                <a:sym typeface="Abhaya Libr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bhaya Libre"/>
              <a:buNone/>
              <a:defRPr sz="12000" b="1" i="0" u="none" strike="noStrike" cap="none">
                <a:solidFill>
                  <a:schemeClr val="dk1"/>
                </a:solidFill>
                <a:latin typeface="Abhaya Libre"/>
                <a:ea typeface="Abhaya Libre"/>
                <a:cs typeface="Abhaya Libre"/>
                <a:sym typeface="Abhaya Libr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bhaya Libre"/>
              <a:buNone/>
              <a:defRPr sz="12000" b="1" i="0" u="none" strike="noStrike" cap="none">
                <a:solidFill>
                  <a:schemeClr val="dk1"/>
                </a:solidFill>
                <a:latin typeface="Abhaya Libre"/>
                <a:ea typeface="Abhaya Libre"/>
                <a:cs typeface="Abhaya Libre"/>
                <a:sym typeface="Abhaya Libre"/>
              </a:defRPr>
            </a:lvl9pPr>
          </a:lstStyle>
          <a:p>
            <a:r>
              <a:rPr lang="ru-RU" dirty="0"/>
              <a:t>3</a:t>
            </a:r>
          </a:p>
        </p:txBody>
      </p:sp>
      <p:sp>
        <p:nvSpPr>
          <p:cNvPr id="12" name="Google Shape;16;p3"/>
          <p:cNvSpPr txBox="1">
            <a:spLocks/>
          </p:cNvSpPr>
          <p:nvPr/>
        </p:nvSpPr>
        <p:spPr>
          <a:xfrm>
            <a:off x="729335" y="1548609"/>
            <a:ext cx="1100881" cy="746668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bhaya Libre"/>
              <a:buNone/>
              <a:defRPr sz="4800" b="1" i="0" u="none" strike="noStrike" cap="none">
                <a:solidFill>
                  <a:schemeClr val="lt1"/>
                </a:solidFill>
                <a:latin typeface="Abhaya Libre"/>
                <a:ea typeface="Abhaya Libre"/>
                <a:cs typeface="Abhaya Libre"/>
                <a:sym typeface="Abhaya Libr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bhaya Libre"/>
              <a:buNone/>
              <a:defRPr sz="12000" b="1" i="0" u="none" strike="noStrike" cap="none">
                <a:solidFill>
                  <a:schemeClr val="dk1"/>
                </a:solidFill>
                <a:latin typeface="Abhaya Libre"/>
                <a:ea typeface="Abhaya Libre"/>
                <a:cs typeface="Abhaya Libre"/>
                <a:sym typeface="Abhaya Libr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bhaya Libre"/>
              <a:buNone/>
              <a:defRPr sz="12000" b="1" i="0" u="none" strike="noStrike" cap="none">
                <a:solidFill>
                  <a:schemeClr val="dk1"/>
                </a:solidFill>
                <a:latin typeface="Abhaya Libre"/>
                <a:ea typeface="Abhaya Libre"/>
                <a:cs typeface="Abhaya Libre"/>
                <a:sym typeface="Abhaya Libr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bhaya Libre"/>
              <a:buNone/>
              <a:defRPr sz="12000" b="1" i="0" u="none" strike="noStrike" cap="none">
                <a:solidFill>
                  <a:schemeClr val="dk1"/>
                </a:solidFill>
                <a:latin typeface="Abhaya Libre"/>
                <a:ea typeface="Abhaya Libre"/>
                <a:cs typeface="Abhaya Libre"/>
                <a:sym typeface="Abhaya Libr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bhaya Libre"/>
              <a:buNone/>
              <a:defRPr sz="12000" b="1" i="0" u="none" strike="noStrike" cap="none">
                <a:solidFill>
                  <a:schemeClr val="dk1"/>
                </a:solidFill>
                <a:latin typeface="Abhaya Libre"/>
                <a:ea typeface="Abhaya Libre"/>
                <a:cs typeface="Abhaya Libre"/>
                <a:sym typeface="Abhaya Libr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bhaya Libre"/>
              <a:buNone/>
              <a:defRPr sz="12000" b="1" i="0" u="none" strike="noStrike" cap="none">
                <a:solidFill>
                  <a:schemeClr val="dk1"/>
                </a:solidFill>
                <a:latin typeface="Abhaya Libre"/>
                <a:ea typeface="Abhaya Libre"/>
                <a:cs typeface="Abhaya Libre"/>
                <a:sym typeface="Abhaya Libr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bhaya Libre"/>
              <a:buNone/>
              <a:defRPr sz="12000" b="1" i="0" u="none" strike="noStrike" cap="none">
                <a:solidFill>
                  <a:schemeClr val="dk1"/>
                </a:solidFill>
                <a:latin typeface="Abhaya Libre"/>
                <a:ea typeface="Abhaya Libre"/>
                <a:cs typeface="Abhaya Libre"/>
                <a:sym typeface="Abhaya Libr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bhaya Libre"/>
              <a:buNone/>
              <a:defRPr sz="12000" b="1" i="0" u="none" strike="noStrike" cap="none">
                <a:solidFill>
                  <a:schemeClr val="dk1"/>
                </a:solidFill>
                <a:latin typeface="Abhaya Libre"/>
                <a:ea typeface="Abhaya Libre"/>
                <a:cs typeface="Abhaya Libre"/>
                <a:sym typeface="Abhaya Libr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bhaya Libre"/>
              <a:buNone/>
              <a:defRPr sz="12000" b="1" i="0" u="none" strike="noStrike" cap="none">
                <a:solidFill>
                  <a:schemeClr val="dk1"/>
                </a:solidFill>
                <a:latin typeface="Abhaya Libre"/>
                <a:ea typeface="Abhaya Libre"/>
                <a:cs typeface="Abhaya Libre"/>
                <a:sym typeface="Abhaya Libre"/>
              </a:defRPr>
            </a:lvl9pPr>
          </a:lstStyle>
          <a:p>
            <a:r>
              <a:rPr lang="ru-RU" dirty="0"/>
              <a:t>2</a:t>
            </a:r>
          </a:p>
        </p:txBody>
      </p:sp>
      <p:cxnSp>
        <p:nvCxnSpPr>
          <p:cNvPr id="3" name="Прямая соединительная линия 2"/>
          <p:cNvCxnSpPr>
            <a:cxnSpLocks/>
          </p:cNvCxnSpPr>
          <p:nvPr/>
        </p:nvCxnSpPr>
        <p:spPr>
          <a:xfrm>
            <a:off x="1667795" y="580557"/>
            <a:ext cx="293" cy="854888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>
            <a:cxnSpLocks/>
          </p:cNvCxnSpPr>
          <p:nvPr/>
        </p:nvCxnSpPr>
        <p:spPr>
          <a:xfrm flipH="1">
            <a:off x="1853378" y="767821"/>
            <a:ext cx="58621" cy="0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1644707" y="1510506"/>
            <a:ext cx="6221" cy="893700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1640638" y="2391269"/>
            <a:ext cx="6221" cy="893700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H="1">
            <a:off x="696004" y="1716918"/>
            <a:ext cx="1245900" cy="1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flipH="1">
            <a:off x="722088" y="2604923"/>
            <a:ext cx="1245900" cy="1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A6ED3A97-BAEC-45F7-B218-4857F6178D5D}"/>
              </a:ext>
            </a:extLst>
          </p:cNvPr>
          <p:cNvSpPr txBox="1"/>
          <p:nvPr/>
        </p:nvSpPr>
        <p:spPr>
          <a:xfrm>
            <a:off x="2108828" y="3391929"/>
            <a:ext cx="44775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Консультационная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0A98596-4DED-4744-9319-6B962E2E861E}"/>
              </a:ext>
            </a:extLst>
          </p:cNvPr>
          <p:cNvSpPr txBox="1"/>
          <p:nvPr/>
        </p:nvSpPr>
        <p:spPr>
          <a:xfrm>
            <a:off x="2072669" y="4387813"/>
            <a:ext cx="63562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Организационно-управленческая деятельность</a:t>
            </a:r>
          </a:p>
        </p:txBody>
      </p:sp>
      <p:cxnSp>
        <p:nvCxnSpPr>
          <p:cNvPr id="25" name="Прямая соединительная линия 24">
            <a:extLst>
              <a:ext uri="{FF2B5EF4-FFF2-40B4-BE49-F238E27FC236}">
                <a16:creationId xmlns:a16="http://schemas.microsoft.com/office/drawing/2014/main" id="{FD4EA1B2-F8CB-4C3E-A972-F3B0192EA402}"/>
              </a:ext>
            </a:extLst>
          </p:cNvPr>
          <p:cNvCxnSpPr>
            <a:cxnSpLocks/>
          </p:cNvCxnSpPr>
          <p:nvPr/>
        </p:nvCxnSpPr>
        <p:spPr>
          <a:xfrm>
            <a:off x="1718220" y="4319407"/>
            <a:ext cx="786" cy="752366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>
            <a:extLst>
              <a:ext uri="{FF2B5EF4-FFF2-40B4-BE49-F238E27FC236}">
                <a16:creationId xmlns:a16="http://schemas.microsoft.com/office/drawing/2014/main" id="{032D420F-4409-4722-B885-9B5C87DD47A0}"/>
              </a:ext>
            </a:extLst>
          </p:cNvPr>
          <p:cNvCxnSpPr/>
          <p:nvPr/>
        </p:nvCxnSpPr>
        <p:spPr>
          <a:xfrm flipH="1">
            <a:off x="607478" y="785530"/>
            <a:ext cx="1245900" cy="1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Google Shape;16;p3">
            <a:extLst>
              <a:ext uri="{FF2B5EF4-FFF2-40B4-BE49-F238E27FC236}">
                <a16:creationId xmlns:a16="http://schemas.microsoft.com/office/drawing/2014/main" id="{1086ED7A-6B99-465A-8B41-F48E0CAED0E7}"/>
              </a:ext>
            </a:extLst>
          </p:cNvPr>
          <p:cNvSpPr txBox="1">
            <a:spLocks/>
          </p:cNvSpPr>
          <p:nvPr/>
        </p:nvSpPr>
        <p:spPr>
          <a:xfrm>
            <a:off x="707466" y="4204948"/>
            <a:ext cx="1100881" cy="752365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bhaya Libre"/>
              <a:buNone/>
              <a:defRPr sz="4800" b="1" i="0" u="none" strike="noStrike" cap="none">
                <a:solidFill>
                  <a:schemeClr val="lt1"/>
                </a:solidFill>
                <a:latin typeface="Abhaya Libre"/>
                <a:ea typeface="Abhaya Libre"/>
                <a:cs typeface="Abhaya Libre"/>
                <a:sym typeface="Abhaya Libr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bhaya Libre"/>
              <a:buNone/>
              <a:defRPr sz="12000" b="1" i="0" u="none" strike="noStrike" cap="none">
                <a:solidFill>
                  <a:schemeClr val="dk1"/>
                </a:solidFill>
                <a:latin typeface="Abhaya Libre"/>
                <a:ea typeface="Abhaya Libre"/>
                <a:cs typeface="Abhaya Libre"/>
                <a:sym typeface="Abhaya Libr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bhaya Libre"/>
              <a:buNone/>
              <a:defRPr sz="12000" b="1" i="0" u="none" strike="noStrike" cap="none">
                <a:solidFill>
                  <a:schemeClr val="dk1"/>
                </a:solidFill>
                <a:latin typeface="Abhaya Libre"/>
                <a:ea typeface="Abhaya Libre"/>
                <a:cs typeface="Abhaya Libre"/>
                <a:sym typeface="Abhaya Libr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bhaya Libre"/>
              <a:buNone/>
              <a:defRPr sz="12000" b="1" i="0" u="none" strike="noStrike" cap="none">
                <a:solidFill>
                  <a:schemeClr val="dk1"/>
                </a:solidFill>
                <a:latin typeface="Abhaya Libre"/>
                <a:ea typeface="Abhaya Libre"/>
                <a:cs typeface="Abhaya Libre"/>
                <a:sym typeface="Abhaya Libr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bhaya Libre"/>
              <a:buNone/>
              <a:defRPr sz="12000" b="1" i="0" u="none" strike="noStrike" cap="none">
                <a:solidFill>
                  <a:schemeClr val="dk1"/>
                </a:solidFill>
                <a:latin typeface="Abhaya Libre"/>
                <a:ea typeface="Abhaya Libre"/>
                <a:cs typeface="Abhaya Libre"/>
                <a:sym typeface="Abhaya Libr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bhaya Libre"/>
              <a:buNone/>
              <a:defRPr sz="12000" b="1" i="0" u="none" strike="noStrike" cap="none">
                <a:solidFill>
                  <a:schemeClr val="dk1"/>
                </a:solidFill>
                <a:latin typeface="Abhaya Libre"/>
                <a:ea typeface="Abhaya Libre"/>
                <a:cs typeface="Abhaya Libre"/>
                <a:sym typeface="Abhaya Libr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bhaya Libre"/>
              <a:buNone/>
              <a:defRPr sz="12000" b="1" i="0" u="none" strike="noStrike" cap="none">
                <a:solidFill>
                  <a:schemeClr val="dk1"/>
                </a:solidFill>
                <a:latin typeface="Abhaya Libre"/>
                <a:ea typeface="Abhaya Libre"/>
                <a:cs typeface="Abhaya Libre"/>
                <a:sym typeface="Abhaya Libr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bhaya Libre"/>
              <a:buNone/>
              <a:defRPr sz="12000" b="1" i="0" u="none" strike="noStrike" cap="none">
                <a:solidFill>
                  <a:schemeClr val="dk1"/>
                </a:solidFill>
                <a:latin typeface="Abhaya Libre"/>
                <a:ea typeface="Abhaya Libre"/>
                <a:cs typeface="Abhaya Libre"/>
                <a:sym typeface="Abhaya Libr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bhaya Libre"/>
              <a:buNone/>
              <a:defRPr sz="12000" b="1" i="0" u="none" strike="noStrike" cap="none">
                <a:solidFill>
                  <a:schemeClr val="dk1"/>
                </a:solidFill>
                <a:latin typeface="Abhaya Libre"/>
                <a:ea typeface="Abhaya Libre"/>
                <a:cs typeface="Abhaya Libre"/>
                <a:sym typeface="Abhaya Libre"/>
              </a:defRPr>
            </a:lvl9pPr>
          </a:lstStyle>
          <a:p>
            <a:r>
              <a:rPr lang="ru-RU" dirty="0"/>
              <a:t>5</a:t>
            </a:r>
          </a:p>
        </p:txBody>
      </p:sp>
      <p:sp>
        <p:nvSpPr>
          <p:cNvPr id="31" name="Google Shape;16;p3">
            <a:extLst>
              <a:ext uri="{FF2B5EF4-FFF2-40B4-BE49-F238E27FC236}">
                <a16:creationId xmlns:a16="http://schemas.microsoft.com/office/drawing/2014/main" id="{268F4B81-541F-4563-AA2B-86352C3F2378}"/>
              </a:ext>
            </a:extLst>
          </p:cNvPr>
          <p:cNvSpPr txBox="1">
            <a:spLocks/>
          </p:cNvSpPr>
          <p:nvPr/>
        </p:nvSpPr>
        <p:spPr>
          <a:xfrm>
            <a:off x="729335" y="3316945"/>
            <a:ext cx="1100881" cy="746668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bhaya Libre"/>
              <a:buNone/>
              <a:defRPr sz="4800" b="1" i="0" u="none" strike="noStrike" cap="none">
                <a:solidFill>
                  <a:schemeClr val="lt1"/>
                </a:solidFill>
                <a:latin typeface="Abhaya Libre"/>
                <a:ea typeface="Abhaya Libre"/>
                <a:cs typeface="Abhaya Libre"/>
                <a:sym typeface="Abhaya Libr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bhaya Libre"/>
              <a:buNone/>
              <a:defRPr sz="12000" b="1" i="0" u="none" strike="noStrike" cap="none">
                <a:solidFill>
                  <a:schemeClr val="dk1"/>
                </a:solidFill>
                <a:latin typeface="Abhaya Libre"/>
                <a:ea typeface="Abhaya Libre"/>
                <a:cs typeface="Abhaya Libre"/>
                <a:sym typeface="Abhaya Libr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bhaya Libre"/>
              <a:buNone/>
              <a:defRPr sz="12000" b="1" i="0" u="none" strike="noStrike" cap="none">
                <a:solidFill>
                  <a:schemeClr val="dk1"/>
                </a:solidFill>
                <a:latin typeface="Abhaya Libre"/>
                <a:ea typeface="Abhaya Libre"/>
                <a:cs typeface="Abhaya Libre"/>
                <a:sym typeface="Abhaya Libr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bhaya Libre"/>
              <a:buNone/>
              <a:defRPr sz="12000" b="1" i="0" u="none" strike="noStrike" cap="none">
                <a:solidFill>
                  <a:schemeClr val="dk1"/>
                </a:solidFill>
                <a:latin typeface="Abhaya Libre"/>
                <a:ea typeface="Abhaya Libre"/>
                <a:cs typeface="Abhaya Libre"/>
                <a:sym typeface="Abhaya Libr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bhaya Libre"/>
              <a:buNone/>
              <a:defRPr sz="12000" b="1" i="0" u="none" strike="noStrike" cap="none">
                <a:solidFill>
                  <a:schemeClr val="dk1"/>
                </a:solidFill>
                <a:latin typeface="Abhaya Libre"/>
                <a:ea typeface="Abhaya Libre"/>
                <a:cs typeface="Abhaya Libre"/>
                <a:sym typeface="Abhaya Libr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bhaya Libre"/>
              <a:buNone/>
              <a:defRPr sz="12000" b="1" i="0" u="none" strike="noStrike" cap="none">
                <a:solidFill>
                  <a:schemeClr val="dk1"/>
                </a:solidFill>
                <a:latin typeface="Abhaya Libre"/>
                <a:ea typeface="Abhaya Libre"/>
                <a:cs typeface="Abhaya Libre"/>
                <a:sym typeface="Abhaya Libr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bhaya Libre"/>
              <a:buNone/>
              <a:defRPr sz="12000" b="1" i="0" u="none" strike="noStrike" cap="none">
                <a:solidFill>
                  <a:schemeClr val="dk1"/>
                </a:solidFill>
                <a:latin typeface="Abhaya Libre"/>
                <a:ea typeface="Abhaya Libre"/>
                <a:cs typeface="Abhaya Libre"/>
                <a:sym typeface="Abhaya Libr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bhaya Libre"/>
              <a:buNone/>
              <a:defRPr sz="12000" b="1" i="0" u="none" strike="noStrike" cap="none">
                <a:solidFill>
                  <a:schemeClr val="dk1"/>
                </a:solidFill>
                <a:latin typeface="Abhaya Libre"/>
                <a:ea typeface="Abhaya Libre"/>
                <a:cs typeface="Abhaya Libre"/>
                <a:sym typeface="Abhaya Libr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bhaya Libre"/>
              <a:buNone/>
              <a:defRPr sz="12000" b="1" i="0" u="none" strike="noStrike" cap="none">
                <a:solidFill>
                  <a:schemeClr val="dk1"/>
                </a:solidFill>
                <a:latin typeface="Abhaya Libre"/>
                <a:ea typeface="Abhaya Libre"/>
                <a:cs typeface="Abhaya Libre"/>
                <a:sym typeface="Abhaya Libre"/>
              </a:defRPr>
            </a:lvl9pPr>
          </a:lstStyle>
          <a:p>
            <a:r>
              <a:rPr lang="ru-RU" dirty="0"/>
              <a:t>4</a:t>
            </a:r>
          </a:p>
        </p:txBody>
      </p:sp>
      <p:cxnSp>
        <p:nvCxnSpPr>
          <p:cNvPr id="32" name="Прямая соединительная линия 31">
            <a:extLst>
              <a:ext uri="{FF2B5EF4-FFF2-40B4-BE49-F238E27FC236}">
                <a16:creationId xmlns:a16="http://schemas.microsoft.com/office/drawing/2014/main" id="{A96B4B8E-BB0A-4B25-9DF8-0D5704ED8C06}"/>
              </a:ext>
            </a:extLst>
          </p:cNvPr>
          <p:cNvCxnSpPr/>
          <p:nvPr/>
        </p:nvCxnSpPr>
        <p:spPr>
          <a:xfrm flipH="1">
            <a:off x="696004" y="3485254"/>
            <a:ext cx="1245900" cy="1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>
            <a:extLst>
              <a:ext uri="{FF2B5EF4-FFF2-40B4-BE49-F238E27FC236}">
                <a16:creationId xmlns:a16="http://schemas.microsoft.com/office/drawing/2014/main" id="{78F605ED-8E50-4EFB-81D6-6F2FBCB1F8E9}"/>
              </a:ext>
            </a:extLst>
          </p:cNvPr>
          <p:cNvCxnSpPr/>
          <p:nvPr/>
        </p:nvCxnSpPr>
        <p:spPr>
          <a:xfrm flipH="1">
            <a:off x="722088" y="4373259"/>
            <a:ext cx="1245900" cy="1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>
            <a:extLst>
              <a:ext uri="{FF2B5EF4-FFF2-40B4-BE49-F238E27FC236}">
                <a16:creationId xmlns:a16="http://schemas.microsoft.com/office/drawing/2014/main" id="{3336FC4D-7943-422C-9DFC-F96D7F75C9E6}"/>
              </a:ext>
            </a:extLst>
          </p:cNvPr>
          <p:cNvCxnSpPr>
            <a:cxnSpLocks/>
          </p:cNvCxnSpPr>
          <p:nvPr/>
        </p:nvCxnSpPr>
        <p:spPr>
          <a:xfrm>
            <a:off x="1625003" y="3326827"/>
            <a:ext cx="0" cy="768581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>
            <a:extLst>
              <a:ext uri="{FF2B5EF4-FFF2-40B4-BE49-F238E27FC236}">
                <a16:creationId xmlns:a16="http://schemas.microsoft.com/office/drawing/2014/main" id="{E2821562-47D0-4A10-A58E-6A9DB1BF28B6}"/>
              </a:ext>
            </a:extLst>
          </p:cNvPr>
          <p:cNvCxnSpPr>
            <a:cxnSpLocks/>
          </p:cNvCxnSpPr>
          <p:nvPr/>
        </p:nvCxnSpPr>
        <p:spPr>
          <a:xfrm>
            <a:off x="1625003" y="4238725"/>
            <a:ext cx="0" cy="747730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77159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306;p33"/>
          <p:cNvSpPr/>
          <p:nvPr/>
        </p:nvSpPr>
        <p:spPr>
          <a:xfrm>
            <a:off x="1081675" y="1662930"/>
            <a:ext cx="740700" cy="530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9062" y="62129"/>
            <a:ext cx="6185875" cy="572700"/>
          </a:xfrm>
        </p:spPr>
        <p:txBody>
          <a:bodyPr/>
          <a:lstStyle/>
          <a:p>
            <a:r>
              <a:rPr lang="ru-RU" dirty="0"/>
              <a:t>Страница отделения по школьным библиотекам КУМО</a:t>
            </a: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3"/>
          </p:nvPr>
        </p:nvSpPr>
        <p:spPr>
          <a:xfrm>
            <a:off x="1912763" y="1651693"/>
            <a:ext cx="2442900" cy="627300"/>
          </a:xfrm>
        </p:spPr>
        <p:txBody>
          <a:bodyPr/>
          <a:lstStyle/>
          <a:p>
            <a:r>
              <a:rPr lang="ru-RU" dirty="0"/>
              <a:t>ДЕЯТЕЛЬНОСТЬ  </a:t>
            </a: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4"/>
          </p:nvPr>
        </p:nvSpPr>
        <p:spPr>
          <a:xfrm>
            <a:off x="4788339" y="1754954"/>
            <a:ext cx="4013947" cy="627300"/>
          </a:xfrm>
        </p:spPr>
        <p:txBody>
          <a:bodyPr/>
          <a:lstStyle/>
          <a:p>
            <a:r>
              <a:rPr lang="ru-RU" dirty="0"/>
              <a:t>УЧЕБНО-МЕТОДИЧЕСКОЕ ОБЪЕДИНЕНИЕ</a:t>
            </a:r>
          </a:p>
        </p:txBody>
      </p:sp>
      <p:sp>
        <p:nvSpPr>
          <p:cNvPr id="7" name="Google Shape;306;p33"/>
          <p:cNvSpPr/>
          <p:nvPr/>
        </p:nvSpPr>
        <p:spPr>
          <a:xfrm>
            <a:off x="1178455" y="1725368"/>
            <a:ext cx="740700" cy="5304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" name="Google Shape;319;p33"/>
          <p:cNvGrpSpPr/>
          <p:nvPr/>
        </p:nvGrpSpPr>
        <p:grpSpPr>
          <a:xfrm>
            <a:off x="1365623" y="1811030"/>
            <a:ext cx="366364" cy="359075"/>
            <a:chOff x="-60988625" y="3740800"/>
            <a:chExt cx="316650" cy="310350"/>
          </a:xfrm>
          <a:solidFill>
            <a:schemeClr val="bg1"/>
          </a:solidFill>
        </p:grpSpPr>
        <p:sp>
          <p:nvSpPr>
            <p:cNvPr id="9" name="Google Shape;320;p33"/>
            <p:cNvSpPr/>
            <p:nvPr/>
          </p:nvSpPr>
          <p:spPr>
            <a:xfrm>
              <a:off x="-60988625" y="3740800"/>
              <a:ext cx="311125" cy="310350"/>
            </a:xfrm>
            <a:custGeom>
              <a:avLst/>
              <a:gdLst/>
              <a:ahLst/>
              <a:cxnLst/>
              <a:rect l="l" t="t" r="r" b="b"/>
              <a:pathLst>
                <a:path w="12445" h="12414" extrusionOk="0">
                  <a:moveTo>
                    <a:pt x="7026" y="1670"/>
                  </a:moveTo>
                  <a:cubicBezTo>
                    <a:pt x="7278" y="1670"/>
                    <a:pt x="7467" y="1859"/>
                    <a:pt x="7467" y="2111"/>
                  </a:cubicBezTo>
                  <a:cubicBezTo>
                    <a:pt x="7467" y="2332"/>
                    <a:pt x="7278" y="2490"/>
                    <a:pt x="7026" y="2490"/>
                  </a:cubicBezTo>
                  <a:lnTo>
                    <a:pt x="2080" y="2490"/>
                  </a:lnTo>
                  <a:cubicBezTo>
                    <a:pt x="1828" y="2490"/>
                    <a:pt x="1639" y="2300"/>
                    <a:pt x="1639" y="2111"/>
                  </a:cubicBezTo>
                  <a:cubicBezTo>
                    <a:pt x="1639" y="1828"/>
                    <a:pt x="1828" y="1670"/>
                    <a:pt x="2080" y="1670"/>
                  </a:cubicBezTo>
                  <a:close/>
                  <a:moveTo>
                    <a:pt x="7026" y="4159"/>
                  </a:moveTo>
                  <a:cubicBezTo>
                    <a:pt x="7278" y="4159"/>
                    <a:pt x="7467" y="4348"/>
                    <a:pt x="7467" y="4537"/>
                  </a:cubicBezTo>
                  <a:cubicBezTo>
                    <a:pt x="7467" y="4789"/>
                    <a:pt x="7278" y="4978"/>
                    <a:pt x="7026" y="4978"/>
                  </a:cubicBezTo>
                  <a:lnTo>
                    <a:pt x="2080" y="4978"/>
                  </a:lnTo>
                  <a:cubicBezTo>
                    <a:pt x="1828" y="4978"/>
                    <a:pt x="1639" y="4789"/>
                    <a:pt x="1639" y="4537"/>
                  </a:cubicBezTo>
                  <a:cubicBezTo>
                    <a:pt x="1639" y="4317"/>
                    <a:pt x="1828" y="4159"/>
                    <a:pt x="2080" y="4159"/>
                  </a:cubicBezTo>
                  <a:close/>
                  <a:moveTo>
                    <a:pt x="7026" y="6648"/>
                  </a:moveTo>
                  <a:cubicBezTo>
                    <a:pt x="7278" y="6648"/>
                    <a:pt x="7467" y="6837"/>
                    <a:pt x="7467" y="7058"/>
                  </a:cubicBezTo>
                  <a:cubicBezTo>
                    <a:pt x="7467" y="7310"/>
                    <a:pt x="7278" y="7467"/>
                    <a:pt x="7026" y="7467"/>
                  </a:cubicBezTo>
                  <a:lnTo>
                    <a:pt x="2080" y="7467"/>
                  </a:lnTo>
                  <a:cubicBezTo>
                    <a:pt x="1828" y="7467"/>
                    <a:pt x="1639" y="7278"/>
                    <a:pt x="1639" y="7058"/>
                  </a:cubicBezTo>
                  <a:cubicBezTo>
                    <a:pt x="1639" y="6806"/>
                    <a:pt x="1828" y="6648"/>
                    <a:pt x="2080" y="6648"/>
                  </a:cubicBezTo>
                  <a:close/>
                  <a:moveTo>
                    <a:pt x="7026" y="9106"/>
                  </a:moveTo>
                  <a:cubicBezTo>
                    <a:pt x="7278" y="9106"/>
                    <a:pt x="7467" y="9295"/>
                    <a:pt x="7467" y="9515"/>
                  </a:cubicBezTo>
                  <a:cubicBezTo>
                    <a:pt x="7467" y="9736"/>
                    <a:pt x="7278" y="9893"/>
                    <a:pt x="7026" y="9893"/>
                  </a:cubicBezTo>
                  <a:lnTo>
                    <a:pt x="2080" y="9893"/>
                  </a:lnTo>
                  <a:cubicBezTo>
                    <a:pt x="1828" y="9893"/>
                    <a:pt x="1639" y="9704"/>
                    <a:pt x="1639" y="9515"/>
                  </a:cubicBezTo>
                  <a:cubicBezTo>
                    <a:pt x="1639" y="9263"/>
                    <a:pt x="1828" y="9106"/>
                    <a:pt x="2080" y="9106"/>
                  </a:cubicBezTo>
                  <a:close/>
                  <a:moveTo>
                    <a:pt x="11500" y="10775"/>
                  </a:moveTo>
                  <a:cubicBezTo>
                    <a:pt x="11342" y="11248"/>
                    <a:pt x="10870" y="11594"/>
                    <a:pt x="10303" y="11594"/>
                  </a:cubicBezTo>
                  <a:cubicBezTo>
                    <a:pt x="9767" y="11594"/>
                    <a:pt x="9326" y="11248"/>
                    <a:pt x="9137" y="10775"/>
                  </a:cubicBezTo>
                  <a:close/>
                  <a:moveTo>
                    <a:pt x="1261" y="1"/>
                  </a:moveTo>
                  <a:cubicBezTo>
                    <a:pt x="568" y="1"/>
                    <a:pt x="32" y="568"/>
                    <a:pt x="32" y="1229"/>
                  </a:cubicBezTo>
                  <a:lnTo>
                    <a:pt x="32" y="10334"/>
                  </a:lnTo>
                  <a:cubicBezTo>
                    <a:pt x="0" y="11468"/>
                    <a:pt x="946" y="12414"/>
                    <a:pt x="2080" y="12414"/>
                  </a:cubicBezTo>
                  <a:lnTo>
                    <a:pt x="10334" y="12414"/>
                  </a:lnTo>
                  <a:cubicBezTo>
                    <a:pt x="11500" y="12414"/>
                    <a:pt x="12445" y="11468"/>
                    <a:pt x="12445" y="10334"/>
                  </a:cubicBezTo>
                  <a:cubicBezTo>
                    <a:pt x="12445" y="10082"/>
                    <a:pt x="12224" y="9893"/>
                    <a:pt x="12004" y="9893"/>
                  </a:cubicBezTo>
                  <a:lnTo>
                    <a:pt x="9074" y="9893"/>
                  </a:lnTo>
                  <a:lnTo>
                    <a:pt x="9074" y="1229"/>
                  </a:lnTo>
                  <a:cubicBezTo>
                    <a:pt x="9074" y="568"/>
                    <a:pt x="8538" y="1"/>
                    <a:pt x="787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0" name="Google Shape;321;p33"/>
            <p:cNvSpPr/>
            <p:nvPr/>
          </p:nvSpPr>
          <p:spPr>
            <a:xfrm>
              <a:off x="-60742100" y="3920375"/>
              <a:ext cx="68550" cy="55175"/>
            </a:xfrm>
            <a:custGeom>
              <a:avLst/>
              <a:gdLst/>
              <a:ahLst/>
              <a:cxnLst/>
              <a:rect l="l" t="t" r="r" b="b"/>
              <a:pathLst>
                <a:path w="2742" h="2207" extrusionOk="0">
                  <a:moveTo>
                    <a:pt x="0" y="1"/>
                  </a:moveTo>
                  <a:lnTo>
                    <a:pt x="0" y="32"/>
                  </a:lnTo>
                  <a:lnTo>
                    <a:pt x="1009" y="1986"/>
                  </a:lnTo>
                  <a:cubicBezTo>
                    <a:pt x="1103" y="2080"/>
                    <a:pt x="1261" y="2206"/>
                    <a:pt x="1418" y="2206"/>
                  </a:cubicBezTo>
                  <a:cubicBezTo>
                    <a:pt x="1576" y="2206"/>
                    <a:pt x="1733" y="2143"/>
                    <a:pt x="1796" y="1986"/>
                  </a:cubicBezTo>
                  <a:lnTo>
                    <a:pt x="2741" y="32"/>
                  </a:lnTo>
                  <a:lnTo>
                    <a:pt x="274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1" name="Google Shape;322;p33"/>
            <p:cNvSpPr/>
            <p:nvPr/>
          </p:nvSpPr>
          <p:spPr>
            <a:xfrm>
              <a:off x="-60740525" y="3741600"/>
              <a:ext cx="68550" cy="158325"/>
            </a:xfrm>
            <a:custGeom>
              <a:avLst/>
              <a:gdLst/>
              <a:ahLst/>
              <a:cxnLst/>
              <a:rect l="l" t="t" r="r" b="b"/>
              <a:pathLst>
                <a:path w="2742" h="6333" extrusionOk="0">
                  <a:moveTo>
                    <a:pt x="1796" y="819"/>
                  </a:moveTo>
                  <a:cubicBezTo>
                    <a:pt x="1891" y="819"/>
                    <a:pt x="1922" y="882"/>
                    <a:pt x="1922" y="945"/>
                  </a:cubicBezTo>
                  <a:lnTo>
                    <a:pt x="1922" y="1638"/>
                  </a:lnTo>
                  <a:lnTo>
                    <a:pt x="820" y="1638"/>
                  </a:lnTo>
                  <a:lnTo>
                    <a:pt x="820" y="945"/>
                  </a:lnTo>
                  <a:cubicBezTo>
                    <a:pt x="820" y="851"/>
                    <a:pt x="883" y="819"/>
                    <a:pt x="977" y="819"/>
                  </a:cubicBezTo>
                  <a:close/>
                  <a:moveTo>
                    <a:pt x="977" y="0"/>
                  </a:moveTo>
                  <a:cubicBezTo>
                    <a:pt x="410" y="0"/>
                    <a:pt x="1" y="410"/>
                    <a:pt x="1" y="945"/>
                  </a:cubicBezTo>
                  <a:lnTo>
                    <a:pt x="1" y="6333"/>
                  </a:lnTo>
                  <a:lnTo>
                    <a:pt x="2741" y="6333"/>
                  </a:lnTo>
                  <a:lnTo>
                    <a:pt x="2741" y="945"/>
                  </a:lnTo>
                  <a:cubicBezTo>
                    <a:pt x="2741" y="410"/>
                    <a:pt x="2300" y="0"/>
                    <a:pt x="17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</p:grp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4BBC09D3-BE7B-4242-953D-896F9B0C65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753" t="33461" r="35488" b="22785"/>
          <a:stretch/>
        </p:blipFill>
        <p:spPr>
          <a:xfrm>
            <a:off x="2809860" y="2456582"/>
            <a:ext cx="2699008" cy="2091594"/>
          </a:xfrm>
          <a:prstGeom prst="rect">
            <a:avLst/>
          </a:prstGeom>
        </p:spPr>
      </p:pic>
      <p:cxnSp>
        <p:nvCxnSpPr>
          <p:cNvPr id="24" name="Прямая со стрелкой 23">
            <a:extLst>
              <a:ext uri="{FF2B5EF4-FFF2-40B4-BE49-F238E27FC236}">
                <a16:creationId xmlns:a16="http://schemas.microsoft.com/office/drawing/2014/main" id="{957AF80C-6A6E-47AF-B053-E853467E6D3B}"/>
              </a:ext>
            </a:extLst>
          </p:cNvPr>
          <p:cNvCxnSpPr/>
          <p:nvPr/>
        </p:nvCxnSpPr>
        <p:spPr>
          <a:xfrm>
            <a:off x="3957865" y="2016945"/>
            <a:ext cx="614134" cy="0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C6490028-0306-4FF5-92EC-0C9EF6AF28C2}"/>
              </a:ext>
            </a:extLst>
          </p:cNvPr>
          <p:cNvSpPr txBox="1"/>
          <p:nvPr/>
        </p:nvSpPr>
        <p:spPr>
          <a:xfrm>
            <a:off x="349624" y="4100746"/>
            <a:ext cx="179518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https://iro22.ru/</a:t>
            </a:r>
            <a:r>
              <a:rPr lang="en-US" dirty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753138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2034699" y="47188"/>
            <a:ext cx="6235241" cy="576000"/>
          </a:xfrm>
        </p:spPr>
        <p:txBody>
          <a:bodyPr/>
          <a:lstStyle/>
          <a:p>
            <a:r>
              <a:rPr lang="ru-RU" dirty="0"/>
              <a:t>Страница отделения по школьным библиотекам КУМО</a:t>
            </a:r>
          </a:p>
        </p:txBody>
      </p:sp>
      <p:sp>
        <p:nvSpPr>
          <p:cNvPr id="17" name="Google Shape;292;p32"/>
          <p:cNvSpPr/>
          <p:nvPr/>
        </p:nvSpPr>
        <p:spPr>
          <a:xfrm rot="5400000">
            <a:off x="-857625" y="3386325"/>
            <a:ext cx="2913300" cy="596100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294;p32"/>
          <p:cNvSpPr/>
          <p:nvPr/>
        </p:nvSpPr>
        <p:spPr>
          <a:xfrm flipH="1">
            <a:off x="3168850" y="4101900"/>
            <a:ext cx="1041600" cy="1041600"/>
          </a:xfrm>
          <a:prstGeom prst="round1Rect">
            <a:avLst>
              <a:gd name="adj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293;p32"/>
          <p:cNvSpPr/>
          <p:nvPr/>
        </p:nvSpPr>
        <p:spPr>
          <a:xfrm>
            <a:off x="0" y="261725"/>
            <a:ext cx="1494300" cy="486600"/>
          </a:xfrm>
          <a:prstGeom prst="roundRect">
            <a:avLst/>
          </a:prstGeom>
          <a:solidFill>
            <a:srgbClr val="12716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0" name="Google Shape;295;p32"/>
          <p:cNvCxnSpPr/>
          <p:nvPr/>
        </p:nvCxnSpPr>
        <p:spPr>
          <a:xfrm rot="10800000">
            <a:off x="0" y="505025"/>
            <a:ext cx="14943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9F0C6B3-132F-42DB-A229-F795A6D9ED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632" t="28042" r="38819" b="16191"/>
          <a:stretch/>
        </p:blipFill>
        <p:spPr>
          <a:xfrm>
            <a:off x="1319488" y="1128212"/>
            <a:ext cx="6327920" cy="3510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1352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274155" y="0"/>
            <a:ext cx="8390964" cy="572700"/>
          </a:xfrm>
        </p:spPr>
        <p:txBody>
          <a:bodyPr/>
          <a:lstStyle/>
          <a:p>
            <a:r>
              <a:rPr lang="ru-RU" altLang="ru-RU" sz="3600" b="1" dirty="0">
                <a:solidFill>
                  <a:srgbClr val="17375E"/>
                </a:solidFill>
                <a:latin typeface="Times New Roman" panose="02020603050405020304" pitchFamily="18" charset="0"/>
              </a:rPr>
              <a:t>Документы </a:t>
            </a:r>
            <a:r>
              <a:rPr lang="ru-RU" altLang="ru-RU" sz="4000" b="1" dirty="0">
                <a:solidFill>
                  <a:srgbClr val="17375E"/>
                </a:solidFill>
                <a:latin typeface="Times New Roman" panose="02020603050405020304" pitchFamily="18" charset="0"/>
              </a:rPr>
              <a:t/>
            </a:r>
            <a:br>
              <a:rPr lang="ru-RU" altLang="ru-RU" sz="4000" b="1" dirty="0">
                <a:solidFill>
                  <a:srgbClr val="17375E"/>
                </a:solidFill>
                <a:latin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10" name="Подзаголовок 9"/>
          <p:cNvSpPr>
            <a:spLocks noGrp="1"/>
          </p:cNvSpPr>
          <p:nvPr>
            <p:ph type="subTitle" idx="1"/>
          </p:nvPr>
        </p:nvSpPr>
        <p:spPr>
          <a:xfrm>
            <a:off x="1228526" y="1268154"/>
            <a:ext cx="7118928" cy="395100"/>
          </a:xfrm>
        </p:spPr>
        <p:txBody>
          <a:bodyPr/>
          <a:lstStyle/>
          <a:p>
            <a:r>
              <a:rPr lang="ru-RU" b="0" u="sng" dirty="0">
                <a:solidFill>
                  <a:srgbClr val="000000"/>
                </a:solidFill>
                <a:latin typeface="Gotham-Medium"/>
              </a:rPr>
              <a:t>Приказ Министерства просвещения Российской Федерации от 21.09.2022 № 858</a:t>
            </a:r>
          </a:p>
        </p:txBody>
      </p:sp>
      <p:sp>
        <p:nvSpPr>
          <p:cNvPr id="14" name="Подзаголовок 13"/>
          <p:cNvSpPr>
            <a:spLocks noGrp="1"/>
          </p:cNvSpPr>
          <p:nvPr>
            <p:ph type="subTitle" idx="5"/>
          </p:nvPr>
        </p:nvSpPr>
        <p:spPr>
          <a:xfrm>
            <a:off x="1228526" y="1857503"/>
            <a:ext cx="7244660" cy="395100"/>
          </a:xfrm>
        </p:spPr>
        <p:txBody>
          <a:bodyPr/>
          <a:lstStyle/>
          <a:p>
            <a:r>
              <a:rPr lang="ru-RU" b="0" i="0" u="sng" dirty="0">
                <a:solidFill>
                  <a:srgbClr val="0379DD"/>
                </a:solidFill>
                <a:effectLst/>
                <a:latin typeface="Gotham-Medium"/>
                <a:hlinkClick r:id="rId2"/>
              </a:rPr>
              <a:t>Приказ Министерства просвещения Российской Федерации от 21.07.2023 № 556</a:t>
            </a:r>
            <a:endParaRPr lang="ru-RU" dirty="0"/>
          </a:p>
        </p:txBody>
      </p:sp>
      <p:sp>
        <p:nvSpPr>
          <p:cNvPr id="15" name="Подзаголовок 14"/>
          <p:cNvSpPr>
            <a:spLocks noGrp="1"/>
          </p:cNvSpPr>
          <p:nvPr>
            <p:ph type="subTitle" idx="6"/>
          </p:nvPr>
        </p:nvSpPr>
        <p:spPr>
          <a:xfrm>
            <a:off x="1245528" y="2468492"/>
            <a:ext cx="6869772" cy="395100"/>
          </a:xfrm>
        </p:spPr>
        <p:txBody>
          <a:bodyPr/>
          <a:lstStyle/>
          <a:p>
            <a:r>
              <a:rPr lang="ru-RU" b="0" i="0" u="sng" dirty="0">
                <a:solidFill>
                  <a:srgbClr val="0379DD"/>
                </a:solidFill>
                <a:effectLst/>
                <a:latin typeface="Gotham-Medium"/>
                <a:hlinkClick r:id="rId3"/>
              </a:rPr>
              <a:t>Приказ Министерства просвещения Российской Федерации от 21.02.2024 № 119</a:t>
            </a:r>
            <a:endParaRPr lang="ru-RU" dirty="0"/>
          </a:p>
        </p:txBody>
      </p:sp>
      <p:sp>
        <p:nvSpPr>
          <p:cNvPr id="19" name="Подзаголовок 18"/>
          <p:cNvSpPr>
            <a:spLocks noGrp="1"/>
          </p:cNvSpPr>
          <p:nvPr>
            <p:ph type="subTitle" idx="13"/>
          </p:nvPr>
        </p:nvSpPr>
        <p:spPr>
          <a:xfrm>
            <a:off x="1245528" y="3131893"/>
            <a:ext cx="6762196" cy="395100"/>
          </a:xfrm>
        </p:spPr>
        <p:txBody>
          <a:bodyPr/>
          <a:lstStyle/>
          <a:p>
            <a:r>
              <a:rPr lang="ru-RU" b="0" i="0" u="sng" dirty="0">
                <a:solidFill>
                  <a:srgbClr val="0379DD"/>
                </a:solidFill>
                <a:effectLst/>
                <a:latin typeface="Gotham-Medium"/>
                <a:hlinkClick r:id="rId4"/>
              </a:rPr>
              <a:t>Приказ Министерства просвещения Российской Федерации от 21.05.2024 № 347</a:t>
            </a:r>
            <a:endParaRPr lang="ru-RU" dirty="0"/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389043" y="919561"/>
            <a:ext cx="737400" cy="395100"/>
          </a:xfrm>
          <a:prstGeom prst="roundRect">
            <a:avLst/>
          </a:prstGeom>
          <a:solidFill>
            <a:srgbClr val="1271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cs typeface="Abhaya Libre ExtraBold" panose="02000803000000000000" pitchFamily="2" charset="0"/>
              </a:rPr>
              <a:t>1</a:t>
            </a: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389043" y="1527943"/>
            <a:ext cx="737400" cy="395100"/>
          </a:xfrm>
          <a:prstGeom prst="roundRect">
            <a:avLst/>
          </a:prstGeom>
          <a:solidFill>
            <a:srgbClr val="1271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cs typeface="Abhaya Libre ExtraBold" panose="02000803000000000000" pitchFamily="2" charset="0"/>
              </a:rPr>
              <a:t>2</a:t>
            </a: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389043" y="2190750"/>
            <a:ext cx="737400" cy="395100"/>
          </a:xfrm>
          <a:prstGeom prst="roundRect">
            <a:avLst/>
          </a:prstGeom>
          <a:solidFill>
            <a:srgbClr val="1271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cs typeface="Abhaya Libre ExtraBold" panose="02000803000000000000" pitchFamily="2" charset="0"/>
              </a:rPr>
              <a:t>3</a:t>
            </a: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389043" y="4026389"/>
            <a:ext cx="737400" cy="395100"/>
          </a:xfrm>
          <a:prstGeom prst="roundRect">
            <a:avLst/>
          </a:prstGeom>
          <a:solidFill>
            <a:srgbClr val="1271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cs typeface="Abhaya Libre ExtraBold" panose="02000803000000000000" pitchFamily="2" charset="0"/>
              </a:rPr>
              <a:t>5</a:t>
            </a: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389043" y="2875306"/>
            <a:ext cx="737400" cy="395100"/>
          </a:xfrm>
          <a:prstGeom prst="roundRect">
            <a:avLst/>
          </a:prstGeom>
          <a:solidFill>
            <a:srgbClr val="1271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cs typeface="Abhaya Libre ExtraBold" panose="02000803000000000000" pitchFamily="2" charset="0"/>
              </a:rPr>
              <a:t>4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11FF22C-F4E4-4C9D-8AFD-E43F76F5E652}"/>
              </a:ext>
            </a:extLst>
          </p:cNvPr>
          <p:cNvSpPr>
            <a:spLocks noGrp="1"/>
          </p:cNvSpPr>
          <p:nvPr>
            <p:ph type="subTitle" idx="14"/>
          </p:nvPr>
        </p:nvSpPr>
        <p:spPr>
          <a:xfrm>
            <a:off x="1353104" y="4258180"/>
            <a:ext cx="6398837" cy="395100"/>
          </a:xfrm>
        </p:spPr>
        <p:txBody>
          <a:bodyPr/>
          <a:lstStyle/>
          <a:p>
            <a:r>
              <a:rPr lang="ru-RU" b="0" i="0" u="sng" dirty="0">
                <a:solidFill>
                  <a:srgbClr val="0379DD"/>
                </a:solidFill>
                <a:effectLst/>
                <a:latin typeface="Gotham-Medium"/>
                <a:hlinkClick r:id="rId4"/>
              </a:rPr>
              <a:t>Приказ Министерства просвещения Российской Федерации</a:t>
            </a:r>
            <a:r>
              <a:rPr lang="ru-RU" dirty="0"/>
              <a:t> №738 от 04.10.2023)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9380C71-3406-47DC-9406-0D1FBC847536}"/>
              </a:ext>
            </a:extLst>
          </p:cNvPr>
          <p:cNvSpPr txBox="1"/>
          <p:nvPr/>
        </p:nvSpPr>
        <p:spPr>
          <a:xfrm>
            <a:off x="2924983" y="670353"/>
            <a:ext cx="30893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Федеральный перечень учебников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18701AA-5FA5-4EA7-AE58-38C949870642}"/>
              </a:ext>
            </a:extLst>
          </p:cNvPr>
          <p:cNvSpPr txBox="1"/>
          <p:nvPr/>
        </p:nvSpPr>
        <p:spPr>
          <a:xfrm>
            <a:off x="2353235" y="3677796"/>
            <a:ext cx="35862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Электронные образовательные ресурсы</a:t>
            </a:r>
          </a:p>
        </p:txBody>
      </p:sp>
    </p:spTree>
    <p:extLst>
      <p:ext uri="{BB962C8B-B14F-4D97-AF65-F5344CB8AC3E}">
        <p14:creationId xmlns:p14="http://schemas.microsoft.com/office/powerpoint/2010/main" val="35486907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292;p32"/>
          <p:cNvSpPr/>
          <p:nvPr/>
        </p:nvSpPr>
        <p:spPr>
          <a:xfrm rot="5400000">
            <a:off x="-857625" y="3386325"/>
            <a:ext cx="2913300" cy="596100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294;p32"/>
          <p:cNvSpPr/>
          <p:nvPr/>
        </p:nvSpPr>
        <p:spPr>
          <a:xfrm flipH="1">
            <a:off x="3168850" y="4101900"/>
            <a:ext cx="1041600" cy="1041600"/>
          </a:xfrm>
          <a:prstGeom prst="round1Rect">
            <a:avLst>
              <a:gd name="adj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293;p32"/>
          <p:cNvSpPr/>
          <p:nvPr/>
        </p:nvSpPr>
        <p:spPr>
          <a:xfrm>
            <a:off x="0" y="261725"/>
            <a:ext cx="1494300" cy="486600"/>
          </a:xfrm>
          <a:prstGeom prst="roundRect">
            <a:avLst/>
          </a:prstGeom>
          <a:solidFill>
            <a:srgbClr val="12716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0" name="Google Shape;295;p32"/>
          <p:cNvCxnSpPr/>
          <p:nvPr/>
        </p:nvCxnSpPr>
        <p:spPr>
          <a:xfrm rot="10800000">
            <a:off x="0" y="505025"/>
            <a:ext cx="14943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9889" y="172325"/>
            <a:ext cx="7340696" cy="576000"/>
          </a:xfrm>
        </p:spPr>
        <p:txBody>
          <a:bodyPr/>
          <a:lstStyle/>
          <a:p>
            <a:r>
              <a:rPr lang="ru-RU" sz="3200" dirty="0">
                <a:solidFill>
                  <a:srgbClr val="008080"/>
                </a:solidFill>
              </a:rPr>
              <a:t>План работы с учебным фондом</a:t>
            </a:r>
            <a:endParaRPr lang="ru-RU" sz="3200" dirty="0"/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897075" y="1157975"/>
            <a:ext cx="7886700" cy="34266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808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Август – сентябрь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Диагностика уровня обеспеченности учащихся учебниками;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Работа по комплектованию недостающих учебников;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Выдача учебников учащимся на текущий год;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Составление отчетных документов.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4405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292;p32"/>
          <p:cNvSpPr/>
          <p:nvPr/>
        </p:nvSpPr>
        <p:spPr>
          <a:xfrm rot="5400000">
            <a:off x="-857625" y="3386325"/>
            <a:ext cx="2913300" cy="596100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294;p32"/>
          <p:cNvSpPr/>
          <p:nvPr/>
        </p:nvSpPr>
        <p:spPr>
          <a:xfrm flipH="1">
            <a:off x="3168850" y="4101900"/>
            <a:ext cx="1041600" cy="1041600"/>
          </a:xfrm>
          <a:prstGeom prst="round1Rect">
            <a:avLst>
              <a:gd name="adj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293;p32"/>
          <p:cNvSpPr/>
          <p:nvPr/>
        </p:nvSpPr>
        <p:spPr>
          <a:xfrm>
            <a:off x="0" y="261725"/>
            <a:ext cx="1494300" cy="486600"/>
          </a:xfrm>
          <a:prstGeom prst="roundRect">
            <a:avLst/>
          </a:prstGeom>
          <a:solidFill>
            <a:srgbClr val="12716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0" name="Google Shape;295;p32"/>
          <p:cNvCxnSpPr/>
          <p:nvPr/>
        </p:nvCxnSpPr>
        <p:spPr>
          <a:xfrm rot="10800000">
            <a:off x="0" y="505025"/>
            <a:ext cx="14943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9889" y="172325"/>
            <a:ext cx="7340696" cy="576000"/>
          </a:xfrm>
        </p:spPr>
        <p:txBody>
          <a:bodyPr/>
          <a:lstStyle/>
          <a:p>
            <a:r>
              <a:rPr lang="ru-RU" sz="3200" dirty="0">
                <a:solidFill>
                  <a:srgbClr val="008080"/>
                </a:solidFill>
              </a:rPr>
              <a:t>План работы с учебным фондом</a:t>
            </a:r>
            <a:endParaRPr lang="ru-RU" sz="3200" dirty="0"/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897075" y="792162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808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Декабрь – март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 Оценка состояния учебного фонда (перспективный план);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Издание приказа о распределении функциональных обязанностей работников ОО;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Совместная работа педагога-библиотекаря с методическими объединениями школы (учителями-предметниками);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Информирование педагогов на педагогических совещаниях, методических объединениях об актуальном ФПУ</a:t>
            </a:r>
            <a:r>
              <a:rPr lang="ru-RU" dirty="0">
                <a:solidFill>
                  <a:sysClr val="windowText" lastClr="000000"/>
                </a:solidFill>
                <a:latin typeface="Calibri"/>
              </a:rPr>
              <a:t>.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86373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292;p32"/>
          <p:cNvSpPr/>
          <p:nvPr/>
        </p:nvSpPr>
        <p:spPr>
          <a:xfrm rot="5400000">
            <a:off x="-857625" y="3386325"/>
            <a:ext cx="2913300" cy="596100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294;p32"/>
          <p:cNvSpPr/>
          <p:nvPr/>
        </p:nvSpPr>
        <p:spPr>
          <a:xfrm flipH="1">
            <a:off x="3168850" y="4101900"/>
            <a:ext cx="1041600" cy="1041600"/>
          </a:xfrm>
          <a:prstGeom prst="round1Rect">
            <a:avLst>
              <a:gd name="adj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293;p32"/>
          <p:cNvSpPr/>
          <p:nvPr/>
        </p:nvSpPr>
        <p:spPr>
          <a:xfrm>
            <a:off x="0" y="261725"/>
            <a:ext cx="1494300" cy="486600"/>
          </a:xfrm>
          <a:prstGeom prst="roundRect">
            <a:avLst/>
          </a:prstGeom>
          <a:solidFill>
            <a:srgbClr val="12716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0" name="Google Shape;295;p32"/>
          <p:cNvCxnSpPr/>
          <p:nvPr/>
        </p:nvCxnSpPr>
        <p:spPr>
          <a:xfrm rot="10800000">
            <a:off x="0" y="505025"/>
            <a:ext cx="14943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9889" y="172325"/>
            <a:ext cx="7340696" cy="576000"/>
          </a:xfrm>
        </p:spPr>
        <p:txBody>
          <a:bodyPr/>
          <a:lstStyle/>
          <a:p>
            <a:r>
              <a:rPr lang="ru-RU" sz="3200" dirty="0">
                <a:solidFill>
                  <a:srgbClr val="008080"/>
                </a:solidFill>
              </a:rPr>
              <a:t>План работы с учебным фондом</a:t>
            </a:r>
            <a:endParaRPr lang="ru-RU" sz="3200" dirty="0"/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897075" y="837725"/>
            <a:ext cx="7886700" cy="41315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808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Декабрь – март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Работа с ФПУ;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Формирование общешкольного заказа на учебники и учебные пособия;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Работа по выбору путей комплектования учебного фонда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Утверждение перечня программно-методического обеспечения учебного процесса и списков учебников;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0214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292;p32"/>
          <p:cNvSpPr/>
          <p:nvPr/>
        </p:nvSpPr>
        <p:spPr>
          <a:xfrm rot="5400000">
            <a:off x="-857625" y="3386325"/>
            <a:ext cx="2913300" cy="596100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294;p32"/>
          <p:cNvSpPr/>
          <p:nvPr/>
        </p:nvSpPr>
        <p:spPr>
          <a:xfrm flipH="1">
            <a:off x="3168850" y="4101900"/>
            <a:ext cx="1041600" cy="1041600"/>
          </a:xfrm>
          <a:prstGeom prst="round1Rect">
            <a:avLst>
              <a:gd name="adj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293;p32"/>
          <p:cNvSpPr/>
          <p:nvPr/>
        </p:nvSpPr>
        <p:spPr>
          <a:xfrm>
            <a:off x="0" y="261725"/>
            <a:ext cx="1494300" cy="486600"/>
          </a:xfrm>
          <a:prstGeom prst="roundRect">
            <a:avLst/>
          </a:prstGeom>
          <a:solidFill>
            <a:srgbClr val="12716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0" name="Google Shape;295;p32"/>
          <p:cNvCxnSpPr/>
          <p:nvPr/>
        </p:nvCxnSpPr>
        <p:spPr>
          <a:xfrm rot="10800000">
            <a:off x="0" y="505025"/>
            <a:ext cx="14943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9889" y="172325"/>
            <a:ext cx="7340696" cy="576000"/>
          </a:xfrm>
        </p:spPr>
        <p:txBody>
          <a:bodyPr/>
          <a:lstStyle/>
          <a:p>
            <a:r>
              <a:rPr lang="ru-RU" sz="3200" dirty="0">
                <a:solidFill>
                  <a:srgbClr val="008080"/>
                </a:solidFill>
              </a:rPr>
              <a:t>План работы с учебным фондом</a:t>
            </a:r>
            <a:endParaRPr lang="ru-RU" sz="3200" dirty="0"/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897075" y="991624"/>
            <a:ext cx="7588650" cy="3832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smtClean="0">
                <a:ln>
                  <a:noFill/>
                </a:ln>
                <a:solidFill>
                  <a:srgbClr val="00808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Апрель - июнь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28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Информирование родителей о списках учебников на будущий год;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28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Работа с ОРФ учебников;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28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Проверка фонда;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28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Осуществление контроля над выполнением заказа;</a:t>
            </a: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3800004"/>
      </p:ext>
    </p:extLst>
  </p:cSld>
  <p:clrMapOvr>
    <a:masterClrMapping/>
  </p:clrMapOvr>
</p:sld>
</file>

<file path=ppt/theme/theme1.xml><?xml version="1.0" encoding="utf-8"?>
<a:theme xmlns:a="http://schemas.openxmlformats.org/drawingml/2006/main" name="Титульный лист">
  <a:themeElements>
    <a:clrScheme name="Другая 1">
      <a:dk1>
        <a:srgbClr val="3D716C"/>
      </a:dk1>
      <a:lt1>
        <a:srgbClr val="FEFAF4"/>
      </a:lt1>
      <a:dk2>
        <a:srgbClr val="9A7A63"/>
      </a:dk2>
      <a:lt2>
        <a:srgbClr val="CEC4BA"/>
      </a:lt2>
      <a:accent1>
        <a:srgbClr val="594735"/>
      </a:accent1>
      <a:accent2>
        <a:srgbClr val="61948F"/>
      </a:accent2>
      <a:accent3>
        <a:srgbClr val="9CC0C0"/>
      </a:accent3>
      <a:accent4>
        <a:srgbClr val="FFFFFF"/>
      </a:accent4>
      <a:accent5>
        <a:srgbClr val="FFFFFF"/>
      </a:accent5>
      <a:accent6>
        <a:srgbClr val="FFFFFF"/>
      </a:accent6>
      <a:hlink>
        <a:srgbClr val="3A3730"/>
      </a:hlink>
      <a:folHlink>
        <a:srgbClr val="0097A7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Заголовок и текст">
  <a:themeElements>
    <a:clrScheme name="Другая 1">
      <a:dk1>
        <a:srgbClr val="3D716C"/>
      </a:dk1>
      <a:lt1>
        <a:srgbClr val="FEFAF4"/>
      </a:lt1>
      <a:dk2>
        <a:srgbClr val="9A7A63"/>
      </a:dk2>
      <a:lt2>
        <a:srgbClr val="CEC4BA"/>
      </a:lt2>
      <a:accent1>
        <a:srgbClr val="594735"/>
      </a:accent1>
      <a:accent2>
        <a:srgbClr val="61948F"/>
      </a:accent2>
      <a:accent3>
        <a:srgbClr val="9CC0C0"/>
      </a:accent3>
      <a:accent4>
        <a:srgbClr val="FFFFFF"/>
      </a:accent4>
      <a:accent5>
        <a:srgbClr val="FFFFFF"/>
      </a:accent5>
      <a:accent6>
        <a:srgbClr val="FFFFFF"/>
      </a:accent6>
      <a:hlink>
        <a:srgbClr val="3A3730"/>
      </a:hlink>
      <a:folHlink>
        <a:srgbClr val="0097A7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Фото и текст">
  <a:themeElements>
    <a:clrScheme name="Другая 1">
      <a:dk1>
        <a:srgbClr val="3D716C"/>
      </a:dk1>
      <a:lt1>
        <a:srgbClr val="FEFAF4"/>
      </a:lt1>
      <a:dk2>
        <a:srgbClr val="9A7A63"/>
      </a:dk2>
      <a:lt2>
        <a:srgbClr val="CEC4BA"/>
      </a:lt2>
      <a:accent1>
        <a:srgbClr val="594735"/>
      </a:accent1>
      <a:accent2>
        <a:srgbClr val="61948F"/>
      </a:accent2>
      <a:accent3>
        <a:srgbClr val="9CC0C0"/>
      </a:accent3>
      <a:accent4>
        <a:srgbClr val="FFFFFF"/>
      </a:accent4>
      <a:accent5>
        <a:srgbClr val="FFFFFF"/>
      </a:accent5>
      <a:accent6>
        <a:srgbClr val="FFFFFF"/>
      </a:accent6>
      <a:hlink>
        <a:srgbClr val="3A3730"/>
      </a:hlink>
      <a:folHlink>
        <a:srgbClr val="0097A7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2039</TotalTime>
  <Words>332</Words>
  <Application>Microsoft Office PowerPoint</Application>
  <PresentationFormat>Экран (16:9)</PresentationFormat>
  <Paragraphs>70</Paragraphs>
  <Slides>11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11</vt:i4>
      </vt:variant>
    </vt:vector>
  </HeadingPairs>
  <TitlesOfParts>
    <vt:vector size="22" baseType="lpstr">
      <vt:lpstr>Arial</vt:lpstr>
      <vt:lpstr>Abhaya Libre ExtraBold</vt:lpstr>
      <vt:lpstr>Times New Roman</vt:lpstr>
      <vt:lpstr>Gotham-Medium</vt:lpstr>
      <vt:lpstr>Calibri Light</vt:lpstr>
      <vt:lpstr>Abhaya Libre</vt:lpstr>
      <vt:lpstr>Calibri</vt:lpstr>
      <vt:lpstr>Jost</vt:lpstr>
      <vt:lpstr>Титульный лист</vt:lpstr>
      <vt:lpstr>Заголовок и текст</vt:lpstr>
      <vt:lpstr>Фото и текст</vt:lpstr>
      <vt:lpstr>Отделение по школьным библиотекам краевого учебно-методического объединения в системе общего образования Алтайского края  </vt:lpstr>
      <vt:lpstr>Выполнение плана</vt:lpstr>
      <vt:lpstr>Страница отделения по школьным библиотекам КУМО</vt:lpstr>
      <vt:lpstr>Страница отделения по школьным библиотекам КУМО</vt:lpstr>
      <vt:lpstr>Документы  </vt:lpstr>
      <vt:lpstr>План работы с учебным фондом</vt:lpstr>
      <vt:lpstr>План работы с учебным фондом</vt:lpstr>
      <vt:lpstr>План работы с учебным фондом</vt:lpstr>
      <vt:lpstr>План работы с учебным фондом</vt:lpstr>
      <vt:lpstr>План работы с учебным фондом</vt:lpstr>
      <vt:lpstr>Спасибо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Elegant And Classy Style Agency</dc:title>
  <dc:creator>Таратун Е.В.</dc:creator>
  <cp:lastModifiedBy>Молоканова Ольга Борисовна</cp:lastModifiedBy>
  <cp:revision>134</cp:revision>
  <dcterms:modified xsi:type="dcterms:W3CDTF">2024-10-31T04:04:16Z</dcterms:modified>
</cp:coreProperties>
</file>