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A74EC-072A-42FF-865D-0F273C87A4A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AA5F5-A209-4B6B-8CD5-48B7EF150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AA5F5-A209-4B6B-8CD5-48B7EF1500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7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D4F95C-3063-4EA1-A9DB-082E4E3B2607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39981B8-F87F-4B7E-BA98-B74C781D9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4F95C-3063-4EA1-A9DB-082E4E3B2607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981B8-F87F-4B7E-BA98-B74C781D9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4F95C-3063-4EA1-A9DB-082E4E3B2607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981B8-F87F-4B7E-BA98-B74C781D9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4F95C-3063-4EA1-A9DB-082E4E3B2607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981B8-F87F-4B7E-BA98-B74C781D9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D4F95C-3063-4EA1-A9DB-082E4E3B2607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39981B8-F87F-4B7E-BA98-B74C781D9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4F95C-3063-4EA1-A9DB-082E4E3B2607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39981B8-F87F-4B7E-BA98-B74C781D9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4F95C-3063-4EA1-A9DB-082E4E3B2607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39981B8-F87F-4B7E-BA98-B74C781D9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4F95C-3063-4EA1-A9DB-082E4E3B2607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981B8-F87F-4B7E-BA98-B74C781D9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4F95C-3063-4EA1-A9DB-082E4E3B2607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981B8-F87F-4B7E-BA98-B74C781D9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D4F95C-3063-4EA1-A9DB-082E4E3B2607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39981B8-F87F-4B7E-BA98-B74C781D9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D4F95C-3063-4EA1-A9DB-082E4E3B2607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39981B8-F87F-4B7E-BA98-B74C781D9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3D4F95C-3063-4EA1-A9DB-082E4E3B2607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39981B8-F87F-4B7E-BA98-B74C781D9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4344144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Муниципальное бюджетное общеобразовательное учреждение</a:t>
            </a:r>
            <a:br>
              <a:rPr lang="ru-RU" sz="1400" dirty="0" smtClean="0"/>
            </a:br>
            <a:r>
              <a:rPr lang="ru-RU" sz="1400" dirty="0" smtClean="0"/>
              <a:t>«Средняя общеобразовательная школа № 91»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600" dirty="0" smtClean="0"/>
              <a:t>«Выигрывают все!»:</a:t>
            </a:r>
            <a:br>
              <a:rPr lang="ru-RU" sz="3600" dirty="0" smtClean="0"/>
            </a:br>
            <a:r>
              <a:rPr lang="ru-RU" sz="3600" dirty="0" smtClean="0"/>
              <a:t> о совместной работе школьной и поселковой библиотек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200" dirty="0" smtClean="0"/>
              <a:t>( Из опыта работы  БИЦ МБОУ «СОШ № 91» и библиотеки МБУК ДК «Центральный» г.Барнаула)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725144"/>
            <a:ext cx="6560234" cy="17526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Рейник Галина Ивановна,</a:t>
            </a:r>
          </a:p>
          <a:p>
            <a:r>
              <a:rPr lang="ru-RU" sz="2000" dirty="0" smtClean="0"/>
              <a:t>педагог-библиотекарь</a:t>
            </a:r>
          </a:p>
          <a:p>
            <a:r>
              <a:rPr lang="ru-RU" sz="2000" dirty="0" smtClean="0"/>
              <a:t>МБОУ «СОШ № 91»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algn="ctr"/>
            <a:r>
              <a:rPr lang="ru-RU" sz="2000" smtClean="0"/>
              <a:t>Барнаул, 2024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Участие в конкурсах и проектах профессионального мастерства</a:t>
            </a:r>
            <a:endParaRPr lang="ru-RU" sz="2400" dirty="0"/>
          </a:p>
        </p:txBody>
      </p:sp>
      <p:pic>
        <p:nvPicPr>
          <p:cNvPr id="9218" name="Picture 2" descr="C:\Users\user\Desktop\грамоты\г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096344" cy="4798890"/>
          </a:xfrm>
          <a:prstGeom prst="rect">
            <a:avLst/>
          </a:prstGeom>
          <a:noFill/>
        </p:spPr>
      </p:pic>
      <p:pic>
        <p:nvPicPr>
          <p:cNvPr id="9219" name="Picture 3" descr="C:\Users\user\Desktop\грамоты\Рисунок (7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16832"/>
            <a:ext cx="2736304" cy="4320480"/>
          </a:xfrm>
          <a:prstGeom prst="rect">
            <a:avLst/>
          </a:prstGeom>
          <a:noFill/>
        </p:spPr>
      </p:pic>
      <p:pic>
        <p:nvPicPr>
          <p:cNvPr id="9220" name="Picture 4" descr="C:\Users\user\Desktop\грамоты\Рисунок (8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556792"/>
            <a:ext cx="277281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Участие в конкурсах, организованных Городским психолого-педагогическим центром «Потенциал» и КАУ ДПО «АИРО им. А.М.Топорова»</a:t>
            </a:r>
            <a:endParaRPr lang="ru-RU" sz="2800" dirty="0"/>
          </a:p>
        </p:txBody>
      </p:sp>
      <p:pic>
        <p:nvPicPr>
          <p:cNvPr id="13316" name="Picture 4" descr="C:\Users\user\Desktop\грамоты\Рисунок (9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2736304" cy="4555482"/>
          </a:xfrm>
          <a:prstGeom prst="rect">
            <a:avLst/>
          </a:prstGeom>
          <a:noFill/>
        </p:spPr>
      </p:pic>
      <p:pic>
        <p:nvPicPr>
          <p:cNvPr id="13317" name="Picture 5" descr="C:\Users\user\Desktop\грамоты\Рисунок (8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00808"/>
            <a:ext cx="2952328" cy="4752528"/>
          </a:xfrm>
          <a:prstGeom prst="rect">
            <a:avLst/>
          </a:prstGeom>
          <a:noFill/>
        </p:spPr>
      </p:pic>
      <p:pic>
        <p:nvPicPr>
          <p:cNvPr id="13318" name="Picture 6" descr="C:\Users\user\Desktop\грамоты\г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44824"/>
            <a:ext cx="295232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Участие в районных, межшкольных городских, краевых, всероссийских конкурсах чтецов, викторин и творческих работ</a:t>
            </a:r>
            <a:endParaRPr lang="ru-RU" sz="2400" dirty="0"/>
          </a:p>
        </p:txBody>
      </p:sp>
      <p:pic>
        <p:nvPicPr>
          <p:cNvPr id="10242" name="Picture 2" descr="C:\Users\user\Desktop\Новая папка\IMG_20240220_141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085408" cy="3277544"/>
          </a:xfrm>
          <a:prstGeom prst="rect">
            <a:avLst/>
          </a:prstGeom>
          <a:noFill/>
        </p:spPr>
      </p:pic>
      <p:pic>
        <p:nvPicPr>
          <p:cNvPr id="10243" name="Picture 3" descr="C:\Users\user\Desktop\Новая папка\IMG_20230428_105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24944"/>
            <a:ext cx="2952328" cy="3541912"/>
          </a:xfrm>
          <a:prstGeom prst="rect">
            <a:avLst/>
          </a:prstGeom>
          <a:noFill/>
        </p:spPr>
      </p:pic>
      <p:pic>
        <p:nvPicPr>
          <p:cNvPr id="10244" name="Picture 4" descr="C:\Users\user\Desktop\Новая папка\IMG_20230511_123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44824"/>
            <a:ext cx="230425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Мероприятия посвященные памятным датам и общероссийским праздникам</a:t>
            </a:r>
            <a:endParaRPr lang="ru-RU" sz="2400" dirty="0"/>
          </a:p>
        </p:txBody>
      </p:sp>
      <p:pic>
        <p:nvPicPr>
          <p:cNvPr id="11266" name="Picture 2" descr="C:\Users\user\Desktop\Новая папка\8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3806056" cy="4032448"/>
          </a:xfrm>
          <a:prstGeom prst="rect">
            <a:avLst/>
          </a:prstGeom>
          <a:noFill/>
        </p:spPr>
      </p:pic>
      <p:pic>
        <p:nvPicPr>
          <p:cNvPr id="11267" name="Picture 3" descr="C:\Users\user\Desktop\Новая папка\P4140464 Поэзия доброты Бар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80928"/>
            <a:ext cx="2952328" cy="3600400"/>
          </a:xfrm>
          <a:prstGeom prst="rect">
            <a:avLst/>
          </a:prstGeom>
          <a:noFill/>
        </p:spPr>
      </p:pic>
      <p:pic>
        <p:nvPicPr>
          <p:cNvPr id="11268" name="Picture 4" descr="C:\Users\user\Desktop\мероприятия 2023\IMG_20230329_14203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44824"/>
            <a:ext cx="2016224" cy="318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Библиотечные уроки ко Дню славянской письменности и культуры</a:t>
            </a:r>
            <a:endParaRPr lang="ru-RU" sz="2400" dirty="0"/>
          </a:p>
        </p:txBody>
      </p:sp>
      <p:pic>
        <p:nvPicPr>
          <p:cNvPr id="12290" name="Picture 2" descr="C:\Users\user\Desktop\с рабочего стола\фото б-ка\день слав. письменности\DSC02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464496" cy="4032448"/>
          </a:xfrm>
          <a:prstGeom prst="rect">
            <a:avLst/>
          </a:prstGeom>
          <a:noFill/>
        </p:spPr>
      </p:pic>
      <p:pic>
        <p:nvPicPr>
          <p:cNvPr id="12291" name="Picture 3" descr="C:\Users\user\Desktop\с рабочего стола\фото б-ка\день слав. письменности\DSC02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3456384" cy="2623320"/>
          </a:xfrm>
          <a:prstGeom prst="rect">
            <a:avLst/>
          </a:prstGeom>
          <a:noFill/>
        </p:spPr>
      </p:pic>
      <p:pic>
        <p:nvPicPr>
          <p:cNvPr id="12292" name="Picture 4" descr="C:\Users\user\Desktop\с рабочего стола\фото б-ка\день слав. письменности\DSC02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12776"/>
            <a:ext cx="338437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95976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Результаты совместной работы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819400"/>
            <a:ext cx="8082274" cy="3201888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/>
              <a:t>Чувство корпоративной общности.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Возможность не упустить не одного ребёнка, совместными усилиями привлечь его к чтению.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Весь фонд посёлка для наших читателей. Ведь не всегда нужная информация есть в школьной библиотеке, и тут на помощь приходит поселковая библиотека.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 Совместные проекты всегда удачны и выигрышны.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Сотрудничество плодотворное и взаимовыгодное.</a:t>
            </a:r>
          </a:p>
          <a:p>
            <a:pPr marL="342900" indent="-342900" algn="just">
              <a:buAutoNum type="arabicPeriod"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Рейник Г.И.- педагог-библиотекарь МБОУ «СОШ №91» г.Барнаула</a:t>
            </a:r>
            <a:br>
              <a:rPr lang="ru-RU" sz="2000" dirty="0" smtClean="0"/>
            </a:br>
            <a:r>
              <a:rPr lang="ru-RU" sz="2000" dirty="0" smtClean="0"/>
              <a:t>Попова М.М.- ведущий библиотекарь  библиотеки МБУК ДК «Центральный» г.Барнаула</a:t>
            </a:r>
            <a:endParaRPr lang="ru-RU" sz="2000" dirty="0"/>
          </a:p>
        </p:txBody>
      </p:sp>
      <p:pic>
        <p:nvPicPr>
          <p:cNvPr id="3" name="Picture 2" descr="C:\Users\user\Desktop\Новая папка\3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384376" cy="4248472"/>
          </a:xfrm>
          <a:prstGeom prst="rect">
            <a:avLst/>
          </a:prstGeom>
          <a:noFill/>
        </p:spPr>
      </p:pic>
      <p:pic>
        <p:nvPicPr>
          <p:cNvPr id="4" name="Picture 3" descr="C:\Users\user\Desktop\грамоты\грамоты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575396" cy="4913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Неделя детской и юношеской книги.</a:t>
            </a:r>
            <a:br>
              <a:rPr lang="ru-RU" sz="2400" dirty="0" smtClean="0"/>
            </a:br>
            <a:r>
              <a:rPr lang="ru-RU" sz="2400" dirty="0" smtClean="0"/>
              <a:t>Праздники книги, посвященные юбилеям писателей и поэтов.</a:t>
            </a:r>
            <a:endParaRPr lang="ru-RU" sz="2400" dirty="0"/>
          </a:p>
        </p:txBody>
      </p:sp>
      <p:pic>
        <p:nvPicPr>
          <p:cNvPr id="2050" name="Picture 2" descr="C:\Users\user\Desktop\Новая папка\2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492896" cy="3466184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\2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4104456" cy="404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Уроки информационной культуры</a:t>
            </a:r>
            <a:endParaRPr lang="ru-RU" sz="2800" dirty="0"/>
          </a:p>
        </p:txBody>
      </p:sp>
      <p:pic>
        <p:nvPicPr>
          <p:cNvPr id="3074" name="Picture 2" descr="C:\Users\user\Desktop\мероприятия 2023\закладка\IMG_20230410_17042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312368" cy="4464496"/>
          </a:xfrm>
          <a:prstGeom prst="rect">
            <a:avLst/>
          </a:prstGeom>
          <a:noFill/>
        </p:spPr>
      </p:pic>
      <p:pic>
        <p:nvPicPr>
          <p:cNvPr id="3075" name="Picture 3" descr="C:\Users\user\Desktop\мероприятия 2023\закладка\IMG_20230410_170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31236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Всероссийская акция «Читаем книги о войне»</a:t>
            </a:r>
            <a:endParaRPr lang="ru-RU" sz="2800" dirty="0"/>
          </a:p>
        </p:txBody>
      </p:sp>
      <p:pic>
        <p:nvPicPr>
          <p:cNvPr id="4098" name="Picture 2" descr="C:\Users\user\Desktop\Новая папка\3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032448" cy="4608512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\3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92787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Открытый фестиваль творческих коллективов Центрального района г.Барнаула «Весенняя радуга»</a:t>
            </a:r>
            <a:endParaRPr lang="ru-RU" sz="2400" dirty="0"/>
          </a:p>
        </p:txBody>
      </p:sp>
      <p:pic>
        <p:nvPicPr>
          <p:cNvPr id="5122" name="Picture 2" descr="C:\Users\user\Desktop\Новая папка\IMG_20240404_110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4248472" cy="4680520"/>
          </a:xfrm>
          <a:prstGeom prst="rect">
            <a:avLst/>
          </a:prstGeom>
          <a:noFill/>
        </p:spPr>
      </p:pic>
      <p:pic>
        <p:nvPicPr>
          <p:cNvPr id="5123" name="Picture 3" descr="C:\Users\user\Desktop\грамоты\Рисунок (9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45638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Проект «Живое слово»</a:t>
            </a:r>
            <a:br>
              <a:rPr lang="ru-RU" sz="2800" dirty="0" smtClean="0"/>
            </a:br>
            <a:r>
              <a:rPr lang="ru-RU" sz="2800" dirty="0" smtClean="0"/>
              <a:t>Конкурсы разного уровня</a:t>
            </a:r>
            <a:endParaRPr lang="ru-RU" sz="2800" dirty="0"/>
          </a:p>
        </p:txBody>
      </p:sp>
      <p:pic>
        <p:nvPicPr>
          <p:cNvPr id="6146" name="Picture 2" descr="C:\Users\user\Desktop\грамоты\д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2736304" cy="4752528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\1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72816"/>
            <a:ext cx="2880320" cy="4752528"/>
          </a:xfrm>
          <a:prstGeom prst="rect">
            <a:avLst/>
          </a:prstGeom>
          <a:noFill/>
        </p:spPr>
      </p:pic>
      <p:pic>
        <p:nvPicPr>
          <p:cNvPr id="6148" name="Picture 4" descr="C:\Users\user\Desktop\Новая папка\DSCN3921 Стихи и сказки дедушки Корне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556792"/>
            <a:ext cx="2880320" cy="2664296"/>
          </a:xfrm>
          <a:prstGeom prst="rect">
            <a:avLst/>
          </a:prstGeom>
          <a:noFill/>
        </p:spPr>
      </p:pic>
      <p:pic>
        <p:nvPicPr>
          <p:cNvPr id="6149" name="Picture 5" descr="C:\Users\user\Desktop\Новая папка\61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149080"/>
            <a:ext cx="291187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Краеведческая программа «Познаём Алтай»</a:t>
            </a:r>
            <a:endParaRPr lang="ru-RU" sz="2800" dirty="0"/>
          </a:p>
        </p:txBody>
      </p:sp>
      <p:pic>
        <p:nvPicPr>
          <p:cNvPr id="7170" name="Picture 2" descr="C:\Users\user\Desktop\Новая папка\40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304256" cy="1973736"/>
          </a:xfrm>
          <a:prstGeom prst="rect">
            <a:avLst/>
          </a:prstGeom>
          <a:noFill/>
        </p:spPr>
      </p:pic>
      <p:pic>
        <p:nvPicPr>
          <p:cNvPr id="7171" name="Picture 3" descr="C:\Users\user\Desktop\Новая папка\6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3384376" cy="3212976"/>
          </a:xfrm>
          <a:prstGeom prst="rect">
            <a:avLst/>
          </a:prstGeom>
          <a:noFill/>
        </p:spPr>
      </p:pic>
      <p:pic>
        <p:nvPicPr>
          <p:cNvPr id="7172" name="Picture 4" descr="C:\Users\user\Desktop\Новая папка\3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852936"/>
            <a:ext cx="2808312" cy="3384376"/>
          </a:xfrm>
          <a:prstGeom prst="rect">
            <a:avLst/>
          </a:prstGeom>
          <a:noFill/>
        </p:spPr>
      </p:pic>
      <p:pic>
        <p:nvPicPr>
          <p:cNvPr id="7173" name="Picture 5" descr="C:\Users\user\Documents\Scanned Documents\буклет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8"/>
            <a:ext cx="252028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Буклеты</a:t>
            </a:r>
            <a:endParaRPr lang="ru-RU" sz="2800" dirty="0"/>
          </a:p>
        </p:txBody>
      </p:sp>
      <p:sp>
        <p:nvSpPr>
          <p:cNvPr id="8194" name="Text Box 2"/>
          <p:cNvSpPr txBox="1">
            <a:spLocks noChangeArrowheads="1" noChangeShapeType="1"/>
          </p:cNvSpPr>
          <p:nvPr/>
        </p:nvSpPr>
        <p:spPr bwMode="auto">
          <a:xfrm flipV="1">
            <a:off x="5845175" y="6858000"/>
            <a:ext cx="3298825" cy="45943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C:\Users\user\Desktop\проект книги т.крюковой\Фото книги крюковой\IMG_20220114_100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808312" cy="4896544"/>
          </a:xfrm>
          <a:prstGeom prst="rect">
            <a:avLst/>
          </a:prstGeom>
          <a:noFill/>
        </p:spPr>
      </p:pic>
      <p:pic>
        <p:nvPicPr>
          <p:cNvPr id="8197" name="Picture 5" descr="C:\Users\user\Desktop\31c09e95-2276-5dc4-b7f1-9131b9f784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2"/>
            <a:ext cx="504056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395</TotalTime>
  <Words>188</Words>
  <Application>Microsoft Office PowerPoint</Application>
  <PresentationFormat>Экран (4:3)</PresentationFormat>
  <Paragraphs>27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Rockwell</vt:lpstr>
      <vt:lpstr>Wingdings 2</vt:lpstr>
      <vt:lpstr>Литейная</vt:lpstr>
      <vt:lpstr>Муниципальное бюджетное общеобразовательное учреждение «Средняя общеобразовательная школа № 91»     «Выигрывают все!»:  о совместной работе школьной и поселковой библиотек ( Из опыта работы  БИЦ МБОУ «СОШ № 91» и библиотеки МБУК ДК «Центральный» г.Барнаула) </vt:lpstr>
      <vt:lpstr>Рейник Г.И.- педагог-библиотекарь МБОУ «СОШ №91» г.Барнаула Попова М.М.- ведущий библиотекарь  библиотеки МБУК ДК «Центральный» г.Барнаула</vt:lpstr>
      <vt:lpstr>Неделя детской и юношеской книги. Праздники книги, посвященные юбилеям писателей и поэтов.</vt:lpstr>
      <vt:lpstr>Уроки информационной культуры</vt:lpstr>
      <vt:lpstr>Всероссийская акция «Читаем книги о войне»</vt:lpstr>
      <vt:lpstr>Открытый фестиваль творческих коллективов Центрального района г.Барнаула «Весенняя радуга»</vt:lpstr>
      <vt:lpstr>Проект «Живое слово» Конкурсы разного уровня</vt:lpstr>
      <vt:lpstr>Краеведческая программа «Познаём Алтай»</vt:lpstr>
      <vt:lpstr>Буклеты</vt:lpstr>
      <vt:lpstr>Участие в конкурсах и проектах профессионального мастерства</vt:lpstr>
      <vt:lpstr>Участие в конкурсах, организованных Городским психолого-педагогическим центром «Потенциал» и КАУ ДПО «АИРО им. А.М.Топорова»</vt:lpstr>
      <vt:lpstr>Участие в районных, межшкольных городских, краевых, всероссийских конкурсах чтецов, викторин и творческих работ</vt:lpstr>
      <vt:lpstr>Мероприятия посвященные памятным датам и общероссийским праздникам</vt:lpstr>
      <vt:lpstr>Библиотечные уроки ко Дню славянской письменности и культуры</vt:lpstr>
      <vt:lpstr>Результаты совместной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</dc:title>
  <dc:creator>user</dc:creator>
  <cp:lastModifiedBy>Учитель</cp:lastModifiedBy>
  <cp:revision>39</cp:revision>
  <dcterms:created xsi:type="dcterms:W3CDTF">2024-10-26T06:53:46Z</dcterms:created>
  <dcterms:modified xsi:type="dcterms:W3CDTF">2024-10-31T03:05:52Z</dcterms:modified>
</cp:coreProperties>
</file>