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714" r:id="rId1"/>
    <p:sldMasterId id="2147483715" r:id="rId2"/>
    <p:sldMasterId id="2147483716" r:id="rId3"/>
  </p:sldMasterIdLst>
  <p:sldIdLst>
    <p:sldId id="309" r:id="rId4"/>
    <p:sldId id="269" r:id="rId5"/>
    <p:sldId id="271" r:id="rId6"/>
    <p:sldId id="298" r:id="rId7"/>
    <p:sldId id="299" r:id="rId8"/>
    <p:sldId id="280" r:id="rId9"/>
    <p:sldId id="273" r:id="rId10"/>
    <p:sldId id="274" r:id="rId11"/>
    <p:sldId id="275" r:id="rId12"/>
    <p:sldId id="276" r:id="rId13"/>
    <p:sldId id="291" r:id="rId14"/>
    <p:sldId id="292" r:id="rId15"/>
    <p:sldId id="293" r:id="rId16"/>
    <p:sldId id="294" r:id="rId17"/>
    <p:sldId id="296" r:id="rId18"/>
    <p:sldId id="300" r:id="rId19"/>
    <p:sldId id="297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67" r:id="rId2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000"/>
  </p:normalViewPr>
  <p:slideViewPr>
    <p:cSldViewPr snapToGrid="0" snapToObjects="1">
      <p:cViewPr>
        <p:scale>
          <a:sx n="81" d="100"/>
          <a:sy n="81" d="100"/>
        </p:scale>
        <p:origin x="-858" y="-3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сений Казаков" userId="1fd08c2bb55809d8" providerId="LiveId" clId="{738E5484-187C-43E3-95B1-9B6E55112168}"/>
    <pc:docChg chg="undo redo custSel addSld delSld modSld">
      <pc:chgData name="Арсений Казаков" userId="1fd08c2bb55809d8" providerId="LiveId" clId="{738E5484-187C-43E3-95B1-9B6E55112168}" dt="2024-10-30T04:25:03.007" v="1558" actId="20577"/>
      <pc:docMkLst>
        <pc:docMk/>
      </pc:docMkLst>
      <pc:sldChg chg="modSp mod">
        <pc:chgData name="Арсений Казаков" userId="1fd08c2bb55809d8" providerId="LiveId" clId="{738E5484-187C-43E3-95B1-9B6E55112168}" dt="2024-08-26T19:26:58.382" v="1552" actId="20577"/>
        <pc:sldMkLst>
          <pc:docMk/>
          <pc:sldMk cId="0" sldId="256"/>
        </pc:sldMkLst>
        <pc:spChg chg="mod">
          <ac:chgData name="Арсений Казаков" userId="1fd08c2bb55809d8" providerId="LiveId" clId="{738E5484-187C-43E3-95B1-9B6E55112168}" dt="2024-08-26T19:26:58.382" v="1552" actId="20577"/>
          <ac:spMkLst>
            <pc:docMk/>
            <pc:sldMk cId="0" sldId="256"/>
            <ac:spMk id="79" creationId="{00000000-0000-0000-0000-000000000000}"/>
          </ac:spMkLst>
        </pc:spChg>
      </pc:sldChg>
      <pc:sldChg chg="del">
        <pc:chgData name="Арсений Казаков" userId="1fd08c2bb55809d8" providerId="LiveId" clId="{738E5484-187C-43E3-95B1-9B6E55112168}" dt="2024-08-26T16:23:34.707" v="6" actId="47"/>
        <pc:sldMkLst>
          <pc:docMk/>
          <pc:sldMk cId="0" sldId="257"/>
        </pc:sldMkLst>
      </pc:sldChg>
      <pc:sldChg chg="del">
        <pc:chgData name="Арсений Казаков" userId="1fd08c2bb55809d8" providerId="LiveId" clId="{738E5484-187C-43E3-95B1-9B6E55112168}" dt="2024-08-26T16:23:39.741" v="7" actId="47"/>
        <pc:sldMkLst>
          <pc:docMk/>
          <pc:sldMk cId="0" sldId="258"/>
        </pc:sldMkLst>
      </pc:sldChg>
      <pc:sldChg chg="del">
        <pc:chgData name="Арсений Казаков" userId="1fd08c2bb55809d8" providerId="LiveId" clId="{738E5484-187C-43E3-95B1-9B6E55112168}" dt="2024-08-26T16:23:44.176" v="8" actId="47"/>
        <pc:sldMkLst>
          <pc:docMk/>
          <pc:sldMk cId="0" sldId="259"/>
        </pc:sldMkLst>
      </pc:sldChg>
      <pc:sldChg chg="del">
        <pc:chgData name="Арсений Казаков" userId="1fd08c2bb55809d8" providerId="LiveId" clId="{738E5484-187C-43E3-95B1-9B6E55112168}" dt="2024-08-26T16:23:54.519" v="11" actId="47"/>
        <pc:sldMkLst>
          <pc:docMk/>
          <pc:sldMk cId="0" sldId="260"/>
        </pc:sldMkLst>
      </pc:sldChg>
      <pc:sldChg chg="del">
        <pc:chgData name="Арсений Казаков" userId="1fd08c2bb55809d8" providerId="LiveId" clId="{738E5484-187C-43E3-95B1-9B6E55112168}" dt="2024-08-26T16:24:59.832" v="12" actId="47"/>
        <pc:sldMkLst>
          <pc:docMk/>
          <pc:sldMk cId="0" sldId="261"/>
        </pc:sldMkLst>
      </pc:sldChg>
      <pc:sldChg chg="del">
        <pc:chgData name="Арсений Казаков" userId="1fd08c2bb55809d8" providerId="LiveId" clId="{738E5484-187C-43E3-95B1-9B6E55112168}" dt="2024-08-26T16:25:08.507" v="14" actId="47"/>
        <pc:sldMkLst>
          <pc:docMk/>
          <pc:sldMk cId="0" sldId="262"/>
        </pc:sldMkLst>
      </pc:sldChg>
      <pc:sldChg chg="del">
        <pc:chgData name="Арсений Казаков" userId="1fd08c2bb55809d8" providerId="LiveId" clId="{738E5484-187C-43E3-95B1-9B6E55112168}" dt="2024-08-26T16:28:58.031" v="15" actId="47"/>
        <pc:sldMkLst>
          <pc:docMk/>
          <pc:sldMk cId="0" sldId="266"/>
        </pc:sldMkLst>
      </pc:sldChg>
      <pc:sldChg chg="del">
        <pc:chgData name="Арсений Казаков" userId="1fd08c2bb55809d8" providerId="LiveId" clId="{738E5484-187C-43E3-95B1-9B6E55112168}" dt="2024-08-26T16:29:00.473" v="16" actId="47"/>
        <pc:sldMkLst>
          <pc:docMk/>
          <pc:sldMk cId="0" sldId="268"/>
        </pc:sldMkLst>
      </pc:sldChg>
      <pc:sldChg chg="modSp mod">
        <pc:chgData name="Арсений Казаков" userId="1fd08c2bb55809d8" providerId="LiveId" clId="{738E5484-187C-43E3-95B1-9B6E55112168}" dt="2024-08-26T19:27:24.492" v="1554" actId="20577"/>
        <pc:sldMkLst>
          <pc:docMk/>
          <pc:sldMk cId="0" sldId="269"/>
        </pc:sldMkLst>
        <pc:spChg chg="mod">
          <ac:chgData name="Арсений Казаков" userId="1fd08c2bb55809d8" providerId="LiveId" clId="{738E5484-187C-43E3-95B1-9B6E55112168}" dt="2024-08-26T19:27:24.492" v="1554" actId="20577"/>
          <ac:spMkLst>
            <pc:docMk/>
            <pc:sldMk cId="0" sldId="269"/>
            <ac:spMk id="3" creationId="{00000000-0000-0000-0000-000000000000}"/>
          </ac:spMkLst>
        </pc:spChg>
        <pc:graphicFrameChg chg="mod modGraphic">
          <ac:chgData name="Арсений Казаков" userId="1fd08c2bb55809d8" providerId="LiveId" clId="{738E5484-187C-43E3-95B1-9B6E55112168}" dt="2024-08-26T17:35:03.552" v="45" actId="20577"/>
          <ac:graphicFrameMkLst>
            <pc:docMk/>
            <pc:sldMk cId="0" sldId="269"/>
            <ac:graphicFrameMk id="5" creationId="{00000000-0000-0000-0000-000000000000}"/>
          </ac:graphicFrameMkLst>
        </pc:graphicFrameChg>
      </pc:sldChg>
      <pc:sldChg chg="addSp delSp modSp mod">
        <pc:chgData name="Арсений Казаков" userId="1fd08c2bb55809d8" providerId="LiveId" clId="{738E5484-187C-43E3-95B1-9B6E55112168}" dt="2024-10-30T04:25:03.007" v="1558" actId="20577"/>
        <pc:sldMkLst>
          <pc:docMk/>
          <pc:sldMk cId="0" sldId="271"/>
        </pc:sldMkLst>
        <pc:spChg chg="mod">
          <ac:chgData name="Арсений Казаков" userId="1fd08c2bb55809d8" providerId="LiveId" clId="{738E5484-187C-43E3-95B1-9B6E55112168}" dt="2024-08-26T17:37:06.353" v="51" actId="1076"/>
          <ac:spMkLst>
            <pc:docMk/>
            <pc:sldMk cId="0" sldId="271"/>
            <ac:spMk id="3" creationId="{00000000-0000-0000-0000-000000000000}"/>
          </ac:spMkLst>
        </pc:spChg>
        <pc:spChg chg="mod">
          <ac:chgData name="Арсений Казаков" userId="1fd08c2bb55809d8" providerId="LiveId" clId="{738E5484-187C-43E3-95B1-9B6E55112168}" dt="2024-10-30T04:25:03.007" v="1558" actId="20577"/>
          <ac:spMkLst>
            <pc:docMk/>
            <pc:sldMk cId="0" sldId="271"/>
            <ac:spMk id="5" creationId="{00000000-0000-0000-0000-000000000000}"/>
          </ac:spMkLst>
        </pc:spChg>
        <pc:graphicFrameChg chg="del modGraphic">
          <ac:chgData name="Арсений Казаков" userId="1fd08c2bb55809d8" providerId="LiveId" clId="{738E5484-187C-43E3-95B1-9B6E55112168}" dt="2024-08-26T17:36:37.294" v="48" actId="478"/>
          <ac:graphicFrameMkLst>
            <pc:docMk/>
            <pc:sldMk cId="0" sldId="271"/>
            <ac:graphicFrameMk id="4" creationId="{00000000-0000-0000-0000-000000000000}"/>
          </ac:graphicFrameMkLst>
        </pc:graphicFrameChg>
        <pc:picChg chg="add mod">
          <ac:chgData name="Арсений Казаков" userId="1fd08c2bb55809d8" providerId="LiveId" clId="{738E5484-187C-43E3-95B1-9B6E55112168}" dt="2024-08-26T17:36:47.963" v="50" actId="14100"/>
          <ac:picMkLst>
            <pc:docMk/>
            <pc:sldMk cId="0" sldId="271"/>
            <ac:picMk id="7" creationId="{34FBD0B1-C882-A9DE-10A7-130D20454B1A}"/>
          </ac:picMkLst>
        </pc:picChg>
      </pc:sldChg>
      <pc:sldChg chg="modSp mod">
        <pc:chgData name="Арсений Казаков" userId="1fd08c2bb55809d8" providerId="LiveId" clId="{738E5484-187C-43E3-95B1-9B6E55112168}" dt="2024-08-26T18:07:50.044" v="706" actId="20577"/>
        <pc:sldMkLst>
          <pc:docMk/>
          <pc:sldMk cId="0" sldId="273"/>
        </pc:sldMkLst>
        <pc:graphicFrameChg chg="mod modGraphic">
          <ac:chgData name="Арсений Казаков" userId="1fd08c2bb55809d8" providerId="LiveId" clId="{738E5484-187C-43E3-95B1-9B6E55112168}" dt="2024-08-26T18:07:50.044" v="706" actId="20577"/>
          <ac:graphicFrameMkLst>
            <pc:docMk/>
            <pc:sldMk cId="0" sldId="273"/>
            <ac:graphicFrameMk id="5" creationId="{EE0F2009-46FC-4BAA-6051-DFDCDDF09F4B}"/>
          </ac:graphicFrameMkLst>
        </pc:graphicFrameChg>
      </pc:sldChg>
      <pc:sldChg chg="modSp mod">
        <pc:chgData name="Арсений Казаков" userId="1fd08c2bb55809d8" providerId="LiveId" clId="{738E5484-187C-43E3-95B1-9B6E55112168}" dt="2024-08-26T18:38:00.966" v="963" actId="6549"/>
        <pc:sldMkLst>
          <pc:docMk/>
          <pc:sldMk cId="0" sldId="275"/>
        </pc:sldMkLst>
        <pc:spChg chg="mod">
          <ac:chgData name="Арсений Казаков" userId="1fd08c2bb55809d8" providerId="LiveId" clId="{738E5484-187C-43E3-95B1-9B6E55112168}" dt="2024-08-26T18:38:00.966" v="963" actId="6549"/>
          <ac:spMkLst>
            <pc:docMk/>
            <pc:sldMk cId="0" sldId="275"/>
            <ac:spMk id="4" creationId="{00000000-0000-0000-0000-000000000000}"/>
          </ac:spMkLst>
        </pc:spChg>
      </pc:sldChg>
      <pc:sldChg chg="modSp mod">
        <pc:chgData name="Арсений Казаков" userId="1fd08c2bb55809d8" providerId="LiveId" clId="{738E5484-187C-43E3-95B1-9B6E55112168}" dt="2024-08-26T18:42:17.260" v="1093" actId="6549"/>
        <pc:sldMkLst>
          <pc:docMk/>
          <pc:sldMk cId="0" sldId="276"/>
        </pc:sldMkLst>
        <pc:spChg chg="mod">
          <ac:chgData name="Арсений Казаков" userId="1fd08c2bb55809d8" providerId="LiveId" clId="{738E5484-187C-43E3-95B1-9B6E55112168}" dt="2024-08-26T18:42:17.260" v="1093" actId="6549"/>
          <ac:spMkLst>
            <pc:docMk/>
            <pc:sldMk cId="0" sldId="276"/>
            <ac:spMk id="4" creationId="{00000000-0000-0000-0000-000000000000}"/>
          </ac:spMkLst>
        </pc:spChg>
      </pc:sldChg>
      <pc:sldChg chg="del">
        <pc:chgData name="Арсений Казаков" userId="1fd08c2bb55809d8" providerId="LiveId" clId="{738E5484-187C-43E3-95B1-9B6E55112168}" dt="2024-08-26T16:23:48.092" v="9" actId="47"/>
        <pc:sldMkLst>
          <pc:docMk/>
          <pc:sldMk cId="2732426725" sldId="277"/>
        </pc:sldMkLst>
      </pc:sldChg>
      <pc:sldChg chg="del">
        <pc:chgData name="Арсений Казаков" userId="1fd08c2bb55809d8" providerId="LiveId" clId="{738E5484-187C-43E3-95B1-9B6E55112168}" dt="2024-08-26T16:23:50.602" v="10" actId="47"/>
        <pc:sldMkLst>
          <pc:docMk/>
          <pc:sldMk cId="540593400" sldId="278"/>
        </pc:sldMkLst>
      </pc:sldChg>
      <pc:sldChg chg="del">
        <pc:chgData name="Арсений Казаков" userId="1fd08c2bb55809d8" providerId="LiveId" clId="{738E5484-187C-43E3-95B1-9B6E55112168}" dt="2024-08-26T16:25:03.954" v="13" actId="47"/>
        <pc:sldMkLst>
          <pc:docMk/>
          <pc:sldMk cId="1407390966" sldId="279"/>
        </pc:sldMkLst>
      </pc:sldChg>
      <pc:sldChg chg="modSp mod">
        <pc:chgData name="Арсений Казаков" userId="1fd08c2bb55809d8" providerId="LiveId" clId="{738E5484-187C-43E3-95B1-9B6E55112168}" dt="2024-08-26T17:56:57.725" v="612" actId="20577"/>
        <pc:sldMkLst>
          <pc:docMk/>
          <pc:sldMk cId="71451508" sldId="280"/>
        </pc:sldMkLst>
        <pc:graphicFrameChg chg="mod modGraphic">
          <ac:chgData name="Арсений Казаков" userId="1fd08c2bb55809d8" providerId="LiveId" clId="{738E5484-187C-43E3-95B1-9B6E55112168}" dt="2024-08-26T17:56:57.725" v="612" actId="20577"/>
          <ac:graphicFrameMkLst>
            <pc:docMk/>
            <pc:sldMk cId="71451508" sldId="280"/>
            <ac:graphicFrameMk id="4" creationId="{11E47FD9-EEA9-B81E-002E-40433E797C80}"/>
          </ac:graphicFrameMkLst>
        </pc:graphicFrameChg>
      </pc:sldChg>
      <pc:sldChg chg="modSp mod">
        <pc:chgData name="Арсений Казаков" userId="1fd08c2bb55809d8" providerId="LiveId" clId="{738E5484-187C-43E3-95B1-9B6E55112168}" dt="2024-08-26T17:58:14.632" v="669" actId="20577"/>
        <pc:sldMkLst>
          <pc:docMk/>
          <pc:sldMk cId="1972746811" sldId="282"/>
        </pc:sldMkLst>
        <pc:graphicFrameChg chg="mod modGraphic">
          <ac:chgData name="Арсений Казаков" userId="1fd08c2bb55809d8" providerId="LiveId" clId="{738E5484-187C-43E3-95B1-9B6E55112168}" dt="2024-08-26T17:58:14.632" v="669" actId="20577"/>
          <ac:graphicFrameMkLst>
            <pc:docMk/>
            <pc:sldMk cId="1972746811" sldId="282"/>
            <ac:graphicFrameMk id="4" creationId="{11E47FD9-EEA9-B81E-002E-40433E797C80}"/>
          </ac:graphicFrameMkLst>
        </pc:graphicFrameChg>
      </pc:sldChg>
      <pc:sldChg chg="del">
        <pc:chgData name="Арсений Казаков" userId="1fd08c2bb55809d8" providerId="LiveId" clId="{738E5484-187C-43E3-95B1-9B6E55112168}" dt="2024-08-26T16:29:05.304" v="17" actId="47"/>
        <pc:sldMkLst>
          <pc:docMk/>
          <pc:sldMk cId="519683148" sldId="283"/>
        </pc:sldMkLst>
      </pc:sldChg>
      <pc:sldChg chg="del">
        <pc:chgData name="Арсений Казаков" userId="1fd08c2bb55809d8" providerId="LiveId" clId="{738E5484-187C-43E3-95B1-9B6E55112168}" dt="2024-08-26T16:29:16.108" v="18" actId="47"/>
        <pc:sldMkLst>
          <pc:docMk/>
          <pc:sldMk cId="2260523804" sldId="284"/>
        </pc:sldMkLst>
      </pc:sldChg>
      <pc:sldChg chg="del">
        <pc:chgData name="Арсений Казаков" userId="1fd08c2bb55809d8" providerId="LiveId" clId="{738E5484-187C-43E3-95B1-9B6E55112168}" dt="2024-08-26T16:29:20.421" v="19" actId="47"/>
        <pc:sldMkLst>
          <pc:docMk/>
          <pc:sldMk cId="199849939" sldId="285"/>
        </pc:sldMkLst>
      </pc:sldChg>
      <pc:sldChg chg="del">
        <pc:chgData name="Арсений Казаков" userId="1fd08c2bb55809d8" providerId="LiveId" clId="{738E5484-187C-43E3-95B1-9B6E55112168}" dt="2024-08-26T16:29:22.305" v="20" actId="47"/>
        <pc:sldMkLst>
          <pc:docMk/>
          <pc:sldMk cId="2872352265" sldId="286"/>
        </pc:sldMkLst>
      </pc:sldChg>
      <pc:sldChg chg="del">
        <pc:chgData name="Арсений Казаков" userId="1fd08c2bb55809d8" providerId="LiveId" clId="{738E5484-187C-43E3-95B1-9B6E55112168}" dt="2024-08-26T16:29:24.749" v="21" actId="47"/>
        <pc:sldMkLst>
          <pc:docMk/>
          <pc:sldMk cId="1717687233" sldId="287"/>
        </pc:sldMkLst>
      </pc:sldChg>
      <pc:sldChg chg="del">
        <pc:chgData name="Арсений Казаков" userId="1fd08c2bb55809d8" providerId="LiveId" clId="{738E5484-187C-43E3-95B1-9B6E55112168}" dt="2024-08-26T16:31:58.331" v="22" actId="47"/>
        <pc:sldMkLst>
          <pc:docMk/>
          <pc:sldMk cId="1984831295" sldId="288"/>
        </pc:sldMkLst>
      </pc:sldChg>
      <pc:sldChg chg="del">
        <pc:chgData name="Арсений Казаков" userId="1fd08c2bb55809d8" providerId="LiveId" clId="{738E5484-187C-43E3-95B1-9B6E55112168}" dt="2024-08-26T16:32:00.073" v="23" actId="47"/>
        <pc:sldMkLst>
          <pc:docMk/>
          <pc:sldMk cId="4256118971" sldId="289"/>
        </pc:sldMkLst>
      </pc:sldChg>
      <pc:sldChg chg="del">
        <pc:chgData name="Арсений Казаков" userId="1fd08c2bb55809d8" providerId="LiveId" clId="{738E5484-187C-43E3-95B1-9B6E55112168}" dt="2024-08-26T16:32:02.393" v="24" actId="47"/>
        <pc:sldMkLst>
          <pc:docMk/>
          <pc:sldMk cId="1202779119" sldId="290"/>
        </pc:sldMkLst>
      </pc:sldChg>
      <pc:sldChg chg="modSp mod">
        <pc:chgData name="Арсений Казаков" userId="1fd08c2bb55809d8" providerId="LiveId" clId="{738E5484-187C-43E3-95B1-9B6E55112168}" dt="2024-08-26T18:44:30.749" v="1098" actId="5793"/>
        <pc:sldMkLst>
          <pc:docMk/>
          <pc:sldMk cId="3726319879" sldId="291"/>
        </pc:sldMkLst>
        <pc:spChg chg="mod">
          <ac:chgData name="Арсений Казаков" userId="1fd08c2bb55809d8" providerId="LiveId" clId="{738E5484-187C-43E3-95B1-9B6E55112168}" dt="2024-08-26T18:44:30.749" v="1098" actId="5793"/>
          <ac:spMkLst>
            <pc:docMk/>
            <pc:sldMk cId="3726319879" sldId="291"/>
            <ac:spMk id="3" creationId="{A19061FD-CA91-C350-DB34-445C527329EE}"/>
          </ac:spMkLst>
        </pc:spChg>
      </pc:sldChg>
      <pc:sldChg chg="addSp delSp modSp mod">
        <pc:chgData name="Арсений Казаков" userId="1fd08c2bb55809d8" providerId="LiveId" clId="{738E5484-187C-43E3-95B1-9B6E55112168}" dt="2024-08-26T18:56:55.818" v="1185" actId="1076"/>
        <pc:sldMkLst>
          <pc:docMk/>
          <pc:sldMk cId="2845899906" sldId="292"/>
        </pc:sldMkLst>
        <pc:spChg chg="del mod">
          <ac:chgData name="Арсений Казаков" userId="1fd08c2bb55809d8" providerId="LiveId" clId="{738E5484-187C-43E3-95B1-9B6E55112168}" dt="2024-08-26T18:45:25.914" v="1100" actId="478"/>
          <ac:spMkLst>
            <pc:docMk/>
            <pc:sldMk cId="2845899906" sldId="292"/>
            <ac:spMk id="3" creationId="{52918C6C-F1E2-908D-4A70-32EA436FC38C}"/>
          </ac:spMkLst>
        </pc:spChg>
        <pc:spChg chg="add del mod">
          <ac:chgData name="Арсений Казаков" userId="1fd08c2bb55809d8" providerId="LiveId" clId="{738E5484-187C-43E3-95B1-9B6E55112168}" dt="2024-08-26T18:56:55.818" v="1185" actId="1076"/>
          <ac:spMkLst>
            <pc:docMk/>
            <pc:sldMk cId="2845899906" sldId="292"/>
            <ac:spMk id="5" creationId="{629017CC-27AC-FE31-E173-05CF6DAD830B}"/>
          </ac:spMkLst>
        </pc:spChg>
        <pc:graphicFrameChg chg="add del mod">
          <ac:chgData name="Арсений Казаков" userId="1fd08c2bb55809d8" providerId="LiveId" clId="{738E5484-187C-43E3-95B1-9B6E55112168}" dt="2024-08-26T18:55:08.903" v="1106" actId="21"/>
          <ac:graphicFrameMkLst>
            <pc:docMk/>
            <pc:sldMk cId="2845899906" sldId="292"/>
            <ac:graphicFrameMk id="4" creationId="{4C9B73EF-346C-5966-2E27-AB3AFEE0722F}"/>
          </ac:graphicFrameMkLst>
        </pc:graphicFrameChg>
      </pc:sldChg>
      <pc:sldChg chg="addSp modSp mod">
        <pc:chgData name="Арсений Казаков" userId="1fd08c2bb55809d8" providerId="LiveId" clId="{738E5484-187C-43E3-95B1-9B6E55112168}" dt="2024-08-26T19:01:50.688" v="1317" actId="255"/>
        <pc:sldMkLst>
          <pc:docMk/>
          <pc:sldMk cId="3427529858" sldId="293"/>
        </pc:sldMkLst>
        <pc:spChg chg="mod">
          <ac:chgData name="Арсений Казаков" userId="1fd08c2bb55809d8" providerId="LiveId" clId="{738E5484-187C-43E3-95B1-9B6E55112168}" dt="2024-08-26T18:57:46.505" v="1188" actId="14100"/>
          <ac:spMkLst>
            <pc:docMk/>
            <pc:sldMk cId="3427529858" sldId="293"/>
            <ac:spMk id="3" creationId="{00149CBC-4505-297C-C90B-6EA4E2A419B5}"/>
          </ac:spMkLst>
        </pc:spChg>
        <pc:spChg chg="add mod">
          <ac:chgData name="Арсений Казаков" userId="1fd08c2bb55809d8" providerId="LiveId" clId="{738E5484-187C-43E3-95B1-9B6E55112168}" dt="2024-08-26T19:01:50.688" v="1317" actId="255"/>
          <ac:spMkLst>
            <pc:docMk/>
            <pc:sldMk cId="3427529858" sldId="293"/>
            <ac:spMk id="4" creationId="{BD6DB0DE-1A16-55BA-1962-C954A0A4EB2D}"/>
          </ac:spMkLst>
        </pc:spChg>
      </pc:sldChg>
      <pc:sldChg chg="addSp modSp mod">
        <pc:chgData name="Арсений Казаков" userId="1fd08c2bb55809d8" providerId="LiveId" clId="{738E5484-187C-43E3-95B1-9B6E55112168}" dt="2024-08-26T19:04:29.951" v="1361" actId="113"/>
        <pc:sldMkLst>
          <pc:docMk/>
          <pc:sldMk cId="2321574312" sldId="294"/>
        </pc:sldMkLst>
        <pc:spChg chg="mod">
          <ac:chgData name="Арсений Казаков" userId="1fd08c2bb55809d8" providerId="LiveId" clId="{738E5484-187C-43E3-95B1-9B6E55112168}" dt="2024-08-26T19:03:24.762" v="1354" actId="1076"/>
          <ac:spMkLst>
            <pc:docMk/>
            <pc:sldMk cId="2321574312" sldId="294"/>
            <ac:spMk id="3" creationId="{46043B26-FF9B-06DD-A6F1-39F586B2F7D7}"/>
          </ac:spMkLst>
        </pc:spChg>
        <pc:spChg chg="add mod">
          <ac:chgData name="Арсений Казаков" userId="1fd08c2bb55809d8" providerId="LiveId" clId="{738E5484-187C-43E3-95B1-9B6E55112168}" dt="2024-08-26T19:04:29.951" v="1361" actId="113"/>
          <ac:spMkLst>
            <pc:docMk/>
            <pc:sldMk cId="2321574312" sldId="294"/>
            <ac:spMk id="4" creationId="{44431384-E804-A7E5-D520-61F2DA2F5B8E}"/>
          </ac:spMkLst>
        </pc:spChg>
      </pc:sldChg>
      <pc:sldChg chg="del">
        <pc:chgData name="Арсений Казаков" userId="1fd08c2bb55809d8" providerId="LiveId" clId="{738E5484-187C-43E3-95B1-9B6E55112168}" dt="2024-08-26T19:11:47.346" v="1402" actId="47"/>
        <pc:sldMkLst>
          <pc:docMk/>
          <pc:sldMk cId="3518181508" sldId="295"/>
        </pc:sldMkLst>
      </pc:sldChg>
      <pc:sldChg chg="addSp delSp modSp mod">
        <pc:chgData name="Арсений Казаков" userId="1fd08c2bb55809d8" providerId="LiveId" clId="{738E5484-187C-43E3-95B1-9B6E55112168}" dt="2024-08-26T19:07:27.914" v="1394" actId="1076"/>
        <pc:sldMkLst>
          <pc:docMk/>
          <pc:sldMk cId="726614567" sldId="296"/>
        </pc:sldMkLst>
        <pc:spChg chg="del">
          <ac:chgData name="Арсений Казаков" userId="1fd08c2bb55809d8" providerId="LiveId" clId="{738E5484-187C-43E3-95B1-9B6E55112168}" dt="2024-08-26T19:06:41.034" v="1364" actId="478"/>
          <ac:spMkLst>
            <pc:docMk/>
            <pc:sldMk cId="726614567" sldId="296"/>
            <ac:spMk id="3" creationId="{9737A7EF-B1EB-ECC6-1A1D-AC6DF72C289B}"/>
          </ac:spMkLst>
        </pc:spChg>
        <pc:spChg chg="del mod">
          <ac:chgData name="Арсений Казаков" userId="1fd08c2bb55809d8" providerId="LiveId" clId="{738E5484-187C-43E3-95B1-9B6E55112168}" dt="2024-08-26T19:06:41.036" v="1366"/>
          <ac:spMkLst>
            <pc:docMk/>
            <pc:sldMk cId="726614567" sldId="296"/>
            <ac:spMk id="5" creationId="{EDEAC420-37C9-9909-738A-83E56AB3FAA6}"/>
          </ac:spMkLst>
        </pc:spChg>
        <pc:spChg chg="add mod">
          <ac:chgData name="Арсений Казаков" userId="1fd08c2bb55809d8" providerId="LiveId" clId="{738E5484-187C-43E3-95B1-9B6E55112168}" dt="2024-08-26T19:06:51.751" v="1386" actId="20577"/>
          <ac:spMkLst>
            <pc:docMk/>
            <pc:sldMk cId="726614567" sldId="296"/>
            <ac:spMk id="6" creationId="{C7F5ED71-5F59-1EC8-F6A9-BBF9ABA56D29}"/>
          </ac:spMkLst>
        </pc:spChg>
        <pc:picChg chg="add mod">
          <ac:chgData name="Арсений Казаков" userId="1fd08c2bb55809d8" providerId="LiveId" clId="{738E5484-187C-43E3-95B1-9B6E55112168}" dt="2024-08-26T19:07:27.914" v="1394" actId="1076"/>
          <ac:picMkLst>
            <pc:docMk/>
            <pc:sldMk cId="726614567" sldId="296"/>
            <ac:picMk id="8" creationId="{C27D4DF6-23C8-113F-B18A-F1D8AF3BE445}"/>
          </ac:picMkLst>
        </pc:picChg>
      </pc:sldChg>
      <pc:sldChg chg="addSp delSp modSp mod">
        <pc:chgData name="Арсений Казаков" userId="1fd08c2bb55809d8" providerId="LiveId" clId="{738E5484-187C-43E3-95B1-9B6E55112168}" dt="2024-08-26T19:10:24.597" v="1401" actId="14100"/>
        <pc:sldMkLst>
          <pc:docMk/>
          <pc:sldMk cId="1832142139" sldId="297"/>
        </pc:sldMkLst>
        <pc:spChg chg="mod">
          <ac:chgData name="Арсений Казаков" userId="1fd08c2bb55809d8" providerId="LiveId" clId="{738E5484-187C-43E3-95B1-9B6E55112168}" dt="2024-08-26T19:10:15.195" v="1399" actId="6549"/>
          <ac:spMkLst>
            <pc:docMk/>
            <pc:sldMk cId="1832142139" sldId="297"/>
            <ac:spMk id="5" creationId="{B374DB90-9563-0A5E-9736-58DB2F8A4894}"/>
          </ac:spMkLst>
        </pc:spChg>
        <pc:graphicFrameChg chg="del">
          <ac:chgData name="Арсений Казаков" userId="1fd08c2bb55809d8" providerId="LiveId" clId="{738E5484-187C-43E3-95B1-9B6E55112168}" dt="2024-08-26T19:10:11.742" v="1398" actId="478"/>
          <ac:graphicFrameMkLst>
            <pc:docMk/>
            <pc:sldMk cId="1832142139" sldId="297"/>
            <ac:graphicFrameMk id="4" creationId="{3BF8E960-A98C-16B3-D566-F9169A667ED9}"/>
          </ac:graphicFrameMkLst>
        </pc:graphicFrameChg>
        <pc:picChg chg="add mod">
          <ac:chgData name="Арсений Казаков" userId="1fd08c2bb55809d8" providerId="LiveId" clId="{738E5484-187C-43E3-95B1-9B6E55112168}" dt="2024-08-26T19:10:24.597" v="1401" actId="14100"/>
          <ac:picMkLst>
            <pc:docMk/>
            <pc:sldMk cId="1832142139" sldId="297"/>
            <ac:picMk id="6" creationId="{49ECFE4B-0775-8446-CB9E-4AE3A285EC75}"/>
          </ac:picMkLst>
        </pc:picChg>
      </pc:sldChg>
      <pc:sldChg chg="addSp new mod">
        <pc:chgData name="Арсений Казаков" userId="1fd08c2bb55809d8" providerId="LiveId" clId="{738E5484-187C-43E3-95B1-9B6E55112168}" dt="2024-08-26T17:53:17.388" v="462" actId="22"/>
        <pc:sldMkLst>
          <pc:docMk/>
          <pc:sldMk cId="1352649045" sldId="298"/>
        </pc:sldMkLst>
        <pc:picChg chg="add">
          <ac:chgData name="Арсений Казаков" userId="1fd08c2bb55809d8" providerId="LiveId" clId="{738E5484-187C-43E3-95B1-9B6E55112168}" dt="2024-08-26T17:53:17.388" v="462" actId="22"/>
          <ac:picMkLst>
            <pc:docMk/>
            <pc:sldMk cId="1352649045" sldId="298"/>
            <ac:picMk id="5" creationId="{B05F01DF-4B42-32B6-9F80-FB770E4DCDC6}"/>
          </ac:picMkLst>
        </pc:picChg>
      </pc:sldChg>
      <pc:sldChg chg="addSp modSp new mod">
        <pc:chgData name="Арсений Казаков" userId="1fd08c2bb55809d8" providerId="LiveId" clId="{738E5484-187C-43E3-95B1-9B6E55112168}" dt="2024-08-26T18:15:48.823" v="846" actId="1076"/>
        <pc:sldMkLst>
          <pc:docMk/>
          <pc:sldMk cId="1495752153" sldId="299"/>
        </pc:sldMkLst>
        <pc:spChg chg="mod">
          <ac:chgData name="Арсений Казаков" userId="1fd08c2bb55809d8" providerId="LiveId" clId="{738E5484-187C-43E3-95B1-9B6E55112168}" dt="2024-08-26T18:15:45.234" v="845" actId="122"/>
          <ac:spMkLst>
            <pc:docMk/>
            <pc:sldMk cId="1495752153" sldId="299"/>
            <ac:spMk id="2" creationId="{765D0E5D-8C7D-2F0E-F0FC-64E5744ADE37}"/>
          </ac:spMkLst>
        </pc:spChg>
        <pc:graphicFrameChg chg="add mod modGraphic">
          <ac:chgData name="Арсений Казаков" userId="1fd08c2bb55809d8" providerId="LiveId" clId="{738E5484-187C-43E3-95B1-9B6E55112168}" dt="2024-08-26T18:15:48.823" v="846" actId="1076"/>
          <ac:graphicFrameMkLst>
            <pc:docMk/>
            <pc:sldMk cId="1495752153" sldId="299"/>
            <ac:graphicFrameMk id="4" creationId="{45C13447-B161-BF12-A09C-2644BD69B816}"/>
          </ac:graphicFrameMkLst>
        </pc:graphicFrameChg>
      </pc:sldChg>
      <pc:sldChg chg="addSp modSp new mod">
        <pc:chgData name="Арсений Казаков" userId="1fd08c2bb55809d8" providerId="LiveId" clId="{738E5484-187C-43E3-95B1-9B6E55112168}" dt="2024-08-26T19:09:02.009" v="1397" actId="14100"/>
        <pc:sldMkLst>
          <pc:docMk/>
          <pc:sldMk cId="517605362" sldId="300"/>
        </pc:sldMkLst>
        <pc:picChg chg="add mod">
          <ac:chgData name="Арсений Казаков" userId="1fd08c2bb55809d8" providerId="LiveId" clId="{738E5484-187C-43E3-95B1-9B6E55112168}" dt="2024-08-26T19:09:02.009" v="1397" actId="14100"/>
          <ac:picMkLst>
            <pc:docMk/>
            <pc:sldMk cId="517605362" sldId="300"/>
            <ac:picMk id="5" creationId="{E6C8BFBB-F94E-9DEF-8E65-66140AE45171}"/>
          </ac:picMkLst>
        </pc:picChg>
      </pc:sldChg>
      <pc:sldChg chg="addSp modSp new mod">
        <pc:chgData name="Арсений Казаков" userId="1fd08c2bb55809d8" providerId="LiveId" clId="{738E5484-187C-43E3-95B1-9B6E55112168}" dt="2024-08-26T19:14:58.763" v="1455" actId="255"/>
        <pc:sldMkLst>
          <pc:docMk/>
          <pc:sldMk cId="339838019" sldId="301"/>
        </pc:sldMkLst>
        <pc:spChg chg="mod">
          <ac:chgData name="Арсений Казаков" userId="1fd08c2bb55809d8" providerId="LiveId" clId="{738E5484-187C-43E3-95B1-9B6E55112168}" dt="2024-08-26T19:14:58.763" v="1455" actId="255"/>
          <ac:spMkLst>
            <pc:docMk/>
            <pc:sldMk cId="339838019" sldId="301"/>
            <ac:spMk id="2" creationId="{4F5F1534-0A56-3951-E8DC-DCC51FDF83F1}"/>
          </ac:spMkLst>
        </pc:spChg>
        <pc:picChg chg="add mod">
          <ac:chgData name="Арсений Казаков" userId="1fd08c2bb55809d8" providerId="LiveId" clId="{738E5484-187C-43E3-95B1-9B6E55112168}" dt="2024-08-26T19:14:10.561" v="1406" actId="1076"/>
          <ac:picMkLst>
            <pc:docMk/>
            <pc:sldMk cId="339838019" sldId="301"/>
            <ac:picMk id="5" creationId="{A6A88D7A-F0DC-DA81-D9CF-97BA9FB38D5F}"/>
          </ac:picMkLst>
        </pc:picChg>
      </pc:sldChg>
      <pc:sldChg chg="addSp modSp new mod">
        <pc:chgData name="Арсений Казаков" userId="1fd08c2bb55809d8" providerId="LiveId" clId="{738E5484-187C-43E3-95B1-9B6E55112168}" dt="2024-08-26T19:17:09.102" v="1464" actId="14100"/>
        <pc:sldMkLst>
          <pc:docMk/>
          <pc:sldMk cId="2785593181" sldId="302"/>
        </pc:sldMkLst>
        <pc:spChg chg="mod">
          <ac:chgData name="Арсений Казаков" userId="1fd08c2bb55809d8" providerId="LiveId" clId="{738E5484-187C-43E3-95B1-9B6E55112168}" dt="2024-08-26T19:15:58.845" v="1461" actId="113"/>
          <ac:spMkLst>
            <pc:docMk/>
            <pc:sldMk cId="2785593181" sldId="302"/>
            <ac:spMk id="2" creationId="{C4146799-EE48-ECB0-C257-A8B923EDD527}"/>
          </ac:spMkLst>
        </pc:spChg>
        <pc:picChg chg="add mod">
          <ac:chgData name="Арсений Казаков" userId="1fd08c2bb55809d8" providerId="LiveId" clId="{738E5484-187C-43E3-95B1-9B6E55112168}" dt="2024-08-26T19:17:09.102" v="1464" actId="14100"/>
          <ac:picMkLst>
            <pc:docMk/>
            <pc:sldMk cId="2785593181" sldId="302"/>
            <ac:picMk id="5" creationId="{28D2EC92-A85C-23C1-7014-4479AEFC0D7A}"/>
          </ac:picMkLst>
        </pc:picChg>
      </pc:sldChg>
      <pc:sldChg chg="addSp modSp new mod">
        <pc:chgData name="Арсений Казаков" userId="1fd08c2bb55809d8" providerId="LiveId" clId="{738E5484-187C-43E3-95B1-9B6E55112168}" dt="2024-08-26T19:20:18.712" v="1470" actId="1076"/>
        <pc:sldMkLst>
          <pc:docMk/>
          <pc:sldMk cId="2425193381" sldId="303"/>
        </pc:sldMkLst>
        <pc:picChg chg="add mod">
          <ac:chgData name="Арсений Казаков" userId="1fd08c2bb55809d8" providerId="LiveId" clId="{738E5484-187C-43E3-95B1-9B6E55112168}" dt="2024-08-26T19:19:19.712" v="1467" actId="1076"/>
          <ac:picMkLst>
            <pc:docMk/>
            <pc:sldMk cId="2425193381" sldId="303"/>
            <ac:picMk id="5" creationId="{7B060518-F30F-12BC-4B84-2B7DD5AA360C}"/>
          </ac:picMkLst>
        </pc:picChg>
        <pc:picChg chg="add mod">
          <ac:chgData name="Арсений Казаков" userId="1fd08c2bb55809d8" providerId="LiveId" clId="{738E5484-187C-43E3-95B1-9B6E55112168}" dt="2024-08-26T19:20:18.712" v="1470" actId="1076"/>
          <ac:picMkLst>
            <pc:docMk/>
            <pc:sldMk cId="2425193381" sldId="303"/>
            <ac:picMk id="7" creationId="{BA673267-EF60-0216-D5D8-26B8E81DF81B}"/>
          </ac:picMkLst>
        </pc:picChg>
      </pc:sldChg>
      <pc:sldChg chg="addSp modSp new mod">
        <pc:chgData name="Арсений Казаков" userId="1fd08c2bb55809d8" providerId="LiveId" clId="{738E5484-187C-43E3-95B1-9B6E55112168}" dt="2024-08-26T19:20:56.129" v="1474" actId="14100"/>
        <pc:sldMkLst>
          <pc:docMk/>
          <pc:sldMk cId="2798629056" sldId="304"/>
        </pc:sldMkLst>
        <pc:picChg chg="add mod">
          <ac:chgData name="Арсений Казаков" userId="1fd08c2bb55809d8" providerId="LiveId" clId="{738E5484-187C-43E3-95B1-9B6E55112168}" dt="2024-08-26T19:20:56.129" v="1474" actId="14100"/>
          <ac:picMkLst>
            <pc:docMk/>
            <pc:sldMk cId="2798629056" sldId="304"/>
            <ac:picMk id="5" creationId="{0C00ACEA-A7A9-19EA-D5FF-F4544CD5947A}"/>
          </ac:picMkLst>
        </pc:picChg>
      </pc:sldChg>
      <pc:sldChg chg="addSp modSp new mod">
        <pc:chgData name="Арсений Казаков" userId="1fd08c2bb55809d8" providerId="LiveId" clId="{738E5484-187C-43E3-95B1-9B6E55112168}" dt="2024-08-26T19:22:25.688" v="1503" actId="20577"/>
        <pc:sldMkLst>
          <pc:docMk/>
          <pc:sldMk cId="4015658228" sldId="305"/>
        </pc:sldMkLst>
        <pc:spChg chg="mod">
          <ac:chgData name="Арсений Казаков" userId="1fd08c2bb55809d8" providerId="LiveId" clId="{738E5484-187C-43E3-95B1-9B6E55112168}" dt="2024-08-26T19:22:25.688" v="1503" actId="20577"/>
          <ac:spMkLst>
            <pc:docMk/>
            <pc:sldMk cId="4015658228" sldId="305"/>
            <ac:spMk id="2" creationId="{A9D4CA7D-D349-D9E0-D016-6D7E7BD3DBDD}"/>
          </ac:spMkLst>
        </pc:spChg>
        <pc:picChg chg="add mod">
          <ac:chgData name="Арсений Казаков" userId="1fd08c2bb55809d8" providerId="LiveId" clId="{738E5484-187C-43E3-95B1-9B6E55112168}" dt="2024-08-26T19:22:09.718" v="1492" actId="14100"/>
          <ac:picMkLst>
            <pc:docMk/>
            <pc:sldMk cId="4015658228" sldId="305"/>
            <ac:picMk id="5" creationId="{BE7C7F0C-C05B-F6D9-56D6-8B77BE437859}"/>
          </ac:picMkLst>
        </pc:picChg>
      </pc:sldChg>
      <pc:sldChg chg="addSp modSp new mod">
        <pc:chgData name="Арсений Казаков" userId="1fd08c2bb55809d8" providerId="LiveId" clId="{738E5484-187C-43E3-95B1-9B6E55112168}" dt="2024-08-26T19:23:13.540" v="1509" actId="14100"/>
        <pc:sldMkLst>
          <pc:docMk/>
          <pc:sldMk cId="241838745" sldId="306"/>
        </pc:sldMkLst>
        <pc:spChg chg="mod">
          <ac:chgData name="Арсений Казаков" userId="1fd08c2bb55809d8" providerId="LiveId" clId="{738E5484-187C-43E3-95B1-9B6E55112168}" dt="2024-08-26T19:22:52.050" v="1507" actId="20577"/>
          <ac:spMkLst>
            <pc:docMk/>
            <pc:sldMk cId="241838745" sldId="306"/>
            <ac:spMk id="2" creationId="{B2DC2587-137B-05EC-2E46-B8711E73BF57}"/>
          </ac:spMkLst>
        </pc:spChg>
        <pc:picChg chg="add mod">
          <ac:chgData name="Арсений Казаков" userId="1fd08c2bb55809d8" providerId="LiveId" clId="{738E5484-187C-43E3-95B1-9B6E55112168}" dt="2024-08-26T19:23:13.540" v="1509" actId="14100"/>
          <ac:picMkLst>
            <pc:docMk/>
            <pc:sldMk cId="241838745" sldId="306"/>
            <ac:picMk id="5" creationId="{6F99B485-E2BF-2418-62CA-D77A021CBE94}"/>
          </ac:picMkLst>
        </pc:picChg>
      </pc:sldChg>
      <pc:sldChg chg="addSp delSp modSp new mod">
        <pc:chgData name="Арсений Казаков" userId="1fd08c2bb55809d8" providerId="LiveId" clId="{738E5484-187C-43E3-95B1-9B6E55112168}" dt="2024-08-26T19:24:32.106" v="1517" actId="14100"/>
        <pc:sldMkLst>
          <pc:docMk/>
          <pc:sldMk cId="2054927330" sldId="307"/>
        </pc:sldMkLst>
        <pc:spChg chg="mod">
          <ac:chgData name="Арсений Казаков" userId="1fd08c2bb55809d8" providerId="LiveId" clId="{738E5484-187C-43E3-95B1-9B6E55112168}" dt="2024-08-26T19:24:04.626" v="1515" actId="20577"/>
          <ac:spMkLst>
            <pc:docMk/>
            <pc:sldMk cId="2054927330" sldId="307"/>
            <ac:spMk id="2" creationId="{9E676C79-F177-8FCD-AFD4-998EE3C39D2E}"/>
          </ac:spMkLst>
        </pc:spChg>
        <pc:picChg chg="add del">
          <ac:chgData name="Арсений Казаков" userId="1fd08c2bb55809d8" providerId="LiveId" clId="{738E5484-187C-43E3-95B1-9B6E55112168}" dt="2024-08-26T19:23:55.974" v="1512" actId="22"/>
          <ac:picMkLst>
            <pc:docMk/>
            <pc:sldMk cId="2054927330" sldId="307"/>
            <ac:picMk id="5" creationId="{017E1C24-161F-B80A-AFCC-DEAC6FB7D34A}"/>
          </ac:picMkLst>
        </pc:picChg>
        <pc:picChg chg="add mod">
          <ac:chgData name="Арсений Казаков" userId="1fd08c2bb55809d8" providerId="LiveId" clId="{738E5484-187C-43E3-95B1-9B6E55112168}" dt="2024-08-26T19:24:32.106" v="1517" actId="14100"/>
          <ac:picMkLst>
            <pc:docMk/>
            <pc:sldMk cId="2054927330" sldId="307"/>
            <ac:picMk id="7" creationId="{9C9AF2FC-B3A6-2E54-4051-FEB3DBA28E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DE53E2-E3A6-FA99-A3F7-CE5A8F47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69D45E-793E-47B2-E381-9B911B112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94C008-547C-42FC-62DF-2FF5D9D6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D63219-89BE-503F-F679-6B6C6438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3FF8F6-29A0-15CA-D69A-F6598AAF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DE67B-25FE-4B7B-339C-F2C70A36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385267-2D40-9520-76FE-24EC6B3FF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E24C4A-49FB-8EE5-53F6-3DF0E341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468795-484C-CB90-B49E-8B1127CB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32C23F-E66B-D389-2BFF-53350EFD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31F405-287F-5CFF-5267-D5E9C2EE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B6ABE9-7D43-282E-6BB8-6EB9FC357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0D4878-2830-4B7E-9E7E-CD7F7258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6D027A-F942-5DD3-7A29-43964C9C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F8F7B0-D052-48E1-7FE8-C920A12D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221318-AA13-54FC-9844-59817614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BA1BF32-6576-E518-5E8F-D5713B097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CADAC7-F5C4-37FA-634C-6032E3DB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768A9C-DCA6-2CB3-FD2B-BE277B4F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09A6D7-DFAB-269F-8931-DE85A7CF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549400" y="2175451"/>
            <a:ext cx="40452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549400" y="3035751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 dirty="0"/>
          </a:p>
        </p:txBody>
      </p:sp>
      <p:sp>
        <p:nvSpPr>
          <p:cNvPr id="69" name="Google Shape;69;p9"/>
          <p:cNvSpPr/>
          <p:nvPr/>
        </p:nvSpPr>
        <p:spPr>
          <a:xfrm rot="10800000" flipH="1">
            <a:off x="0" y="2888705"/>
            <a:ext cx="1422110" cy="218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 rot="10800000">
            <a:off x="7296665" y="-3253"/>
            <a:ext cx="1847334" cy="1642581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 rot="10800000" flipH="1">
            <a:off x="0" y="5734715"/>
            <a:ext cx="2913300" cy="7948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390725" y="-3267"/>
            <a:ext cx="677400" cy="3884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9"/>
          <p:cNvCxnSpPr/>
          <p:nvPr/>
        </p:nvCxnSpPr>
        <p:spPr>
          <a:xfrm rot="10800000">
            <a:off x="615230" y="-598468"/>
            <a:ext cx="0" cy="580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 rot="10800000">
            <a:off x="0" y="6245764"/>
            <a:ext cx="3402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65381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BB72D-FD45-FBE8-830E-9A4FBBF6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ED60A5-86FF-1FC5-A953-C8D56B869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270839-C289-F145-93BA-68FDA849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C1E429-9706-FACF-E3CC-5B3B6784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CCEC70-BC18-FAB9-4E8B-9D4B92D4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B7C90C-A07C-C988-C1AA-58EB0D29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2816DD-042A-05BA-1AC9-2AB9E4DAC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1A0E37-D4CA-736C-83CB-D99428B4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08FCC2-3972-66BF-9C07-93BABE6C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38760D-27EF-1078-F7E9-451A6394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A575DD-F2B1-A625-5420-CB1F443A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4AA7F4B-4564-54BC-5FE2-16DCE539B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5FD57C-13D6-57ED-41F0-51AC528D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F3078A-8220-F6C3-8A73-229399AC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C2EECD-1B7B-6AE2-D46C-64FC9281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719476-D48E-F374-FC06-647CE8CC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9D427B5-078B-7589-498E-A48E22BF4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9A1839-A1B5-06FF-0E20-2D9441C6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CB0484-3BE6-0095-D242-D99A93BB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04BEE7-56A0-6EE6-F251-AC9955C5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79819-D86C-F9ED-BDE4-3D092FD1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7152B2-CC22-C6B7-4222-80EFD0BDF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096DBB-B767-7FAC-396D-B9020671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5CC1C7-A33D-5B3F-F0C4-1A4B7923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7D50FD-8C9F-616A-250A-563516B0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07A792-E245-B2DA-D7DE-9D4F6180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0A63607-F6E8-A084-1FCC-9B8F0D80A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A9F8B4-3765-71D5-A948-B8D90BE9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B890517-F2AA-118F-9DEF-8109DE9A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4FAC85-FE64-E2A6-8080-E7FC8B42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6D9F1F-1EAF-A3EB-7D4E-BD192839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F4839D-E869-EC33-6393-BBC47C3DC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0C2646-A9FC-4873-D4FF-729ADF5D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871C60-D67C-50E6-5D6E-07C5FA7B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5A63D6-35E0-F430-0204-24EE8F51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FC2378-D888-B7A2-C901-A1D8209E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871DA40-1C46-E292-1107-B138BB5A2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F70E3F-EDF6-CF9D-03AE-D2C6CCA7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FA76AD-CCB6-5654-B9E4-FCD75CA8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329851-5C4C-1DC0-831E-121DF918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CFA035-CD46-6128-4C0A-9FE02BD8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41EC61F-FD27-BD30-F953-F2C4A8393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0EE3F4-2D9F-8641-B724-0854EC942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9A35-1B24-4288-B0C6-CC9D7A98485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344E80-F8F0-65BD-0952-632E3AF98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8156BB-0E78-54AC-9002-F98351F43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85B0-C84F-4C0C-B131-128677AC3F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/>
          </a:p>
          <a:p>
            <a:pPr marL="743040" lvl="1" indent="-285480">
              <a:lnSpc>
                <a:spcPct val="100000"/>
              </a:lnSpc>
              <a:buFont typeface="Arial"/>
              <a:buChar char="–"/>
            </a:pPr>
            <a:r>
              <a:rPr lang="ru-R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/>
          </a:p>
          <a:p>
            <a:pPr marL="1143000" lvl="2" indent="-228240">
              <a:lnSpc>
                <a:spcPct val="100000"/>
              </a:lnSpc>
              <a:buFont typeface="Arial"/>
              <a:buChar char="•"/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/>
          </a:p>
          <a:p>
            <a:pPr marL="1600200" lvl="3" indent="-228240">
              <a:lnSpc>
                <a:spcPct val="100000"/>
              </a:lnSpc>
              <a:buFont typeface="Arial"/>
              <a:buChar char="–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/>
          </a:p>
          <a:p>
            <a:pPr marL="2057400" lvl="4" indent="-228240">
              <a:lnSpc>
                <a:spcPct val="100000"/>
              </a:lnSpc>
              <a:buFont typeface="Arial"/>
              <a:buChar char="»"/>
            </a:pPr>
            <a:r>
              <a:rPr lang="ru-R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24.8.22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29CBC0C-C0B9-443A-9B6B-52CB4B06BFB1}" type="slidenum">
              <a:rPr lang="ru-RU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natk14071@rambler.ru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805" y="1636410"/>
            <a:ext cx="2725234" cy="5215535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4386" y="2204465"/>
            <a:ext cx="4027547" cy="1626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Результаты ОГЭ по английскому языку: анализ, проблемы, перспективы.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02692" y="4191628"/>
            <a:ext cx="3801090" cy="1389977"/>
          </a:xfrm>
        </p:spPr>
        <p:txBody>
          <a:bodyPr/>
          <a:lstStyle/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       </a:t>
            </a:r>
            <a:r>
              <a:rPr lang="ru-RU" sz="12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Казакова Н.Е</a:t>
            </a:r>
            <a:r>
              <a:rPr lang="ru-RU" sz="12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., заместитель руководителя КУМО по иностранным языкам, учитель английского языка МБОУ «Гимназия №69»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79" y="54699"/>
            <a:ext cx="1024495" cy="993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7" y="-201948"/>
            <a:ext cx="2157735" cy="1618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36" y="-11443"/>
            <a:ext cx="1365216" cy="1365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8622"/>
            <a:ext cx="2170836" cy="16277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3" y="54699"/>
            <a:ext cx="1181816" cy="14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defRPr/>
            </a:pPr>
            <a:r>
              <a:rPr lang="ru-RU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Процент выполнения заданий КИМ</a:t>
            </a:r>
            <a:endParaRPr lang="ru-RU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955425"/>
            <a:ext cx="65240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b="1" dirty="0">
                <a:solidFill>
                  <a:srgbClr val="000000"/>
                </a:solidFill>
                <a:latin typeface="Tahoma"/>
                <a:cs typeface="Tahoma"/>
              </a:rPr>
              <a:t>Письмо</a:t>
            </a:r>
            <a:endParaRPr lang="ru-RU" alt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0">
              <a:defRPr/>
            </a:pPr>
            <a:endParaRPr lang="ru-RU" alt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Задание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35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П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)</a:t>
            </a:r>
          </a:p>
          <a:p>
            <a:pPr lvl="0">
              <a:defRPr/>
            </a:pP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К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1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–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89.27 (83.74</a:t>
            </a:r>
            <a:r>
              <a:rPr lang="ru-RU" altLang="ru-RU" dirty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endParaRPr lang="en-US" altLang="ru-RU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К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2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-</a:t>
            </a:r>
            <a:r>
              <a:rPr lang="ru-RU" altLang="ru-RU" dirty="0">
                <a:solidFill>
                  <a:srgbClr val="000000"/>
                </a:solidFill>
                <a:latin typeface="Tahoma"/>
                <a:cs typeface="Tahoma"/>
              </a:rPr>
              <a:t>  88.35 (85.55)</a:t>
            </a:r>
            <a:endParaRPr lang="en-US" altLang="ru-RU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К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3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–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 51.78 (43.11</a:t>
            </a:r>
            <a:r>
              <a:rPr lang="ru-RU" altLang="ru-RU" dirty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endParaRPr lang="en-US" altLang="ru-RU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К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4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–</a:t>
            </a:r>
            <a:r>
              <a:rPr lang="ru-RU" altLang="ru-RU" dirty="0">
                <a:solidFill>
                  <a:srgbClr val="000000"/>
                </a:solidFill>
                <a:latin typeface="Tahoma"/>
                <a:cs typeface="Tahoma"/>
              </a:rPr>
              <a:t>  89.56 (87.7)</a:t>
            </a:r>
            <a:endParaRPr lang="en-US" altLang="ru-RU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0">
              <a:defRPr/>
            </a:pPr>
            <a:endParaRPr lang="en-US" altLang="ru-RU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b="1" dirty="0">
                <a:solidFill>
                  <a:srgbClr val="000000"/>
                </a:solidFill>
                <a:latin typeface="Tahoma"/>
                <a:cs typeface="Tahoma"/>
              </a:rPr>
              <a:t>Устная речь</a:t>
            </a:r>
            <a:endParaRPr lang="ru-RU" altLang="en-US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Задание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1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–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73.87 (65.76</a:t>
            </a:r>
            <a:r>
              <a:rPr lang="ru-RU" altLang="ru-RU" dirty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Б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)</a:t>
            </a:r>
          </a:p>
          <a:p>
            <a:pPr lvl="0">
              <a:defRPr/>
            </a:pP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Задание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2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–</a:t>
            </a:r>
            <a:r>
              <a:rPr lang="ru-RU" altLang="ru-RU" dirty="0">
                <a:solidFill>
                  <a:srgbClr val="000000"/>
                </a:solidFill>
                <a:latin typeface="Tahoma"/>
                <a:cs typeface="Tahoma"/>
              </a:rPr>
              <a:t> 88.23 (82.3)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П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)</a:t>
            </a:r>
          </a:p>
          <a:p>
            <a:pPr lvl="0">
              <a:defRPr/>
            </a:pP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Задание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3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(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Б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)</a:t>
            </a:r>
          </a:p>
          <a:p>
            <a:pPr lvl="0">
              <a:defRPr/>
            </a:pP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К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1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–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79.13 (78.6</a:t>
            </a:r>
            <a:r>
              <a:rPr lang="ru-RU" altLang="ru-RU" dirty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endParaRPr lang="en-US" altLang="ru-RU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К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2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–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76.9  (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7</a:t>
            </a:r>
            <a:r>
              <a:rPr lang="ru-RU" altLang="ru-RU" dirty="0">
                <a:solidFill>
                  <a:srgbClr val="000000"/>
                </a:solidFill>
                <a:latin typeface="Tahoma"/>
                <a:cs typeface="Tahoma"/>
              </a:rPr>
              <a:t>6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r>
              <a:rPr lang="ru-RU" altLang="ru-RU" dirty="0">
                <a:solidFill>
                  <a:srgbClr val="000000"/>
                </a:solidFill>
                <a:latin typeface="Tahoma"/>
                <a:cs typeface="Tahoma"/>
              </a:rPr>
              <a:t>4)</a:t>
            </a:r>
            <a:endParaRPr lang="en-US" altLang="ru-RU" dirty="0">
              <a:solidFill>
                <a:srgbClr val="000000"/>
              </a:solidFill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К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3</a:t>
            </a:r>
            <a:r>
              <a:rPr lang="ru-RU" altLang="en-US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–</a:t>
            </a:r>
            <a:r>
              <a:rPr lang="ru-RU" altLang="ru-RU" dirty="0">
                <a:solidFill>
                  <a:srgbClr val="000000"/>
                </a:solidFill>
                <a:latin typeface="Tahoma"/>
                <a:cs typeface="Tahoma"/>
              </a:rPr>
              <a:t> 55.1 (</a:t>
            </a:r>
            <a:r>
              <a:rPr lang="en-US" altLang="ru-RU" dirty="0">
                <a:solidFill>
                  <a:srgbClr val="000000"/>
                </a:solidFill>
                <a:latin typeface="Tahoma"/>
                <a:cs typeface="Tahoma"/>
              </a:rPr>
              <a:t>50.85</a:t>
            </a:r>
            <a:r>
              <a:rPr lang="ru-RU" altLang="ru-RU" dirty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endParaRPr lang="en-US" altLang="ru-RU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A3CAAC-CAF4-5D26-5BDF-179A1DBF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19061FD-CA91-C350-DB34-445C527329E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07910" y="1320281"/>
            <a:ext cx="8229240" cy="452556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 As the winner of the contest, Lucy has got …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an invitation to participate in a TV show.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a telescope to watch the stars.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a yearly ticket to the planetarium.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данном задании правильным является ответ 2. 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Большинство участников экзамена, ответивших неправильно, выбрали ответ 1.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Дистрактором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ошибки послужило упоминание говорящей телевизионного шоу (“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saw the same one on a TV show on the educational Channel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”). Участники экзамена не обратили внимание, что в задании требуется дать ответ о призе, который Люси  получила за участие в конкурсе, а шоу упоминалось девочкой, чтобы объяснить маме, какой именно телескоп она выиграла. Участники экзамена, выбравшие вариант 3, услышали еще одно слово-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дистрактор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планетарий (“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'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much more interesting than going to the Planetarium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”), не распознав при этом контекст.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3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D0D6E-1997-CCED-E474-A9FA6C7D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629017CC-27AC-FE31-E173-05CF6DAD8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26758"/>
            <a:ext cx="810253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 and see it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 a professional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 your dream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 a team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Beware of risks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like them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Правильным ответом является последовательность цифр 13456.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Наибольшую сложность вызвал подбор рубрики к высказыванию говорящего В.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участников экзамена выбрала рубрику 2, видимо интерпретируя фразу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говорящего “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swimming has been something that I have done all my life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 не менее правильный ответ 3 выводится из основного содержания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прослушанного высказывания –  автор высказывания решил заняться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новым видом спорта и не смотря на ожидаемые трудности, готов их преодолеть.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(“I know I'll need to learn a lot and it's not going to be easy like anything you do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the first time, but I'm ready to have a go.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want to do something very much I think you should try it.”)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F8BB77-8EE9-3A65-BA10-B5493219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 6-11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149CBC-4505-297C-C90B-6EA4E2A419B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1142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6DB0DE-1A16-55BA-1962-C954A0A4EB2D}"/>
              </a:ext>
            </a:extLst>
          </p:cNvPr>
          <p:cNvSpPr txBox="1"/>
          <p:nvPr/>
        </p:nvSpPr>
        <p:spPr>
          <a:xfrm>
            <a:off x="457200" y="2379306"/>
            <a:ext cx="848152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6. </a:t>
            </a:r>
            <a:r>
              <a:rPr lang="en-US" sz="2800" dirty="0"/>
              <a:t>Forty   (</a:t>
            </a:r>
            <a:r>
              <a:rPr lang="en-US" sz="2800" dirty="0" err="1"/>
              <a:t>fourty</a:t>
            </a:r>
            <a:r>
              <a:rPr lang="en-US" sz="2800" dirty="0"/>
              <a:t> – 121/321)</a:t>
            </a:r>
          </a:p>
          <a:p>
            <a:r>
              <a:rPr lang="en-US" sz="2800" dirty="0"/>
              <a:t>                (fourteen – 11)</a:t>
            </a:r>
          </a:p>
          <a:p>
            <a:r>
              <a:rPr lang="en-US" sz="2800" dirty="0"/>
              <a:t>                (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forthy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foorty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fourthy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fourten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fourtee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)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9.  nurse   (hospital, doctor,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nerse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(9 участников) 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nurce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(7 участников),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nourse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(6 участников),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nurs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nearse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nource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nerce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т.п.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448211-45DF-0048-C578-2CD08F51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6043B26-FF9B-06DD-A6F1-39F586B2F7D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754155" y="278772"/>
            <a:ext cx="8229240" cy="1142640"/>
          </a:xfrm>
        </p:spPr>
        <p:txBody>
          <a:bodyPr/>
          <a:lstStyle/>
          <a:p>
            <a:pPr algn="just"/>
            <a:r>
              <a:rPr lang="ru-RU" dirty="0"/>
              <a:t>Чтение. Задание 12.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431384-E804-A7E5-D520-61F2DA2F5B8E}"/>
              </a:ext>
            </a:extLst>
          </p:cNvPr>
          <p:cNvSpPr txBox="1"/>
          <p:nvPr/>
        </p:nvSpPr>
        <p:spPr>
          <a:xfrm>
            <a:off x="340387" y="1334278"/>
            <a:ext cx="84628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Although in 1963 the group issued more than three hundred thousand copies of their second album at home, they only broke the American market a year later. During their first tour to the USA the group was welcomed by thousands of fans at Kennedy airport in New York. For half a year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Beatles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were touring the USA and were top of the charts.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7239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Правильный вопрос к этому тексту – 2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did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Beatles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conquer America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?). Однако часть участников выбрала вопрос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How many songs did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Beatles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record?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поскольку в этом тексте есть упоминание о количестве копий альбома группы, то есть числительное 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three hundred thousand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послужило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дистрактором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ошибки. Данные участники не вдумывались в смысл высказывания, а ориентировались только на отдельные слова. Ключевым в этом тексте является последнее предложение, в котором говорится, что группа ездила в турне по США и заняла первые места в рейтингах популярности в этой стране.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5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6306D3-D62E-B39A-19D0-F5A8DBC7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C7F5ED71-5F59-1EC8-F6A9-BBF9ABA5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Грамматика и лексика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27D4DF6-23C8-113F-B18A-F1D8AF3B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" y="1958494"/>
            <a:ext cx="8976049" cy="32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2B26FF-4472-04CC-84E1-079C2DA2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0983C42-E91B-55FE-DF0D-D2DE369C3F4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6C8BFBB-F94E-9DEF-8E65-66140AE45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510"/>
            <a:ext cx="9144000" cy="27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7812DA-EF63-9BA9-5658-296F5B87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B374DB90-9563-0A5E-9736-58DB2F8A4894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 bwMode="auto">
          <a:xfrm>
            <a:off x="3499483" y="2866153"/>
            <a:ext cx="633507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ECFE4B-0775-8446-CB9E-4AE3A285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287"/>
            <a:ext cx="9144000" cy="36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F1534-0A56-3951-E8DC-DCC51FDF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387793"/>
          </a:xfrm>
        </p:spPr>
        <p:txBody>
          <a:bodyPr/>
          <a:lstStyle/>
          <a:p>
            <a:r>
              <a:rPr lang="en-US" sz="3200" dirty="0"/>
              <a:t>How do you usually spend your holidays?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CDBE63-2F6D-F86B-7867-D97629861CC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A88D7A-F0DC-DA81-D9CF-97BA9FB38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846000"/>
            <a:ext cx="85153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146799-EE48-ECB0-C257-A8B923ED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ea typeface="Calibri" panose="020F0502020204030204" pitchFamily="34" charset="0"/>
              </a:rPr>
              <a:t>Do you prefer to spend your holidays away from home, why yes or no?…</a:t>
            </a:r>
            <a:r>
              <a:rPr lang="ru-RU" sz="3200" dirty="0">
                <a:effectLst/>
                <a:ea typeface="Calibri" panose="020F0502020204030204" pitchFamily="34" charset="0"/>
              </a:rPr>
              <a:t/>
            </a:r>
            <a:br>
              <a:rPr lang="ru-RU" sz="3200" dirty="0">
                <a:effectLst/>
                <a:ea typeface="Calibri" panose="020F0502020204030204" pitchFamily="34" charset="0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21BA7A2-6F61-9E3E-AD58-7F09F165A4DC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8D2EC92-A85C-23C1-7014-4479AEFC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29936"/>
            <a:ext cx="7225393" cy="56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 dirty="0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lvl="0" algn="ctr">
              <a:defRPr/>
            </a:pPr>
            <a:r>
              <a:rPr lang="ru-RU" altLang="en-US" sz="3600" dirty="0">
                <a:latin typeface="Tahoma"/>
                <a:cs typeface="Tahoma"/>
              </a:rPr>
              <a:t>ОГЭ </a:t>
            </a:r>
            <a:r>
              <a:rPr lang="en-US" altLang="ru-RU" sz="3600" dirty="0">
                <a:latin typeface="Tahoma"/>
                <a:cs typeface="Tahoma"/>
              </a:rPr>
              <a:t>-</a:t>
            </a:r>
            <a:r>
              <a:rPr lang="ru-RU" altLang="en-US" sz="3600" dirty="0">
                <a:latin typeface="Tahoma"/>
                <a:cs typeface="Tahoma"/>
              </a:rPr>
              <a:t> </a:t>
            </a:r>
            <a:r>
              <a:rPr lang="en-US" altLang="ru-RU" sz="3600" dirty="0">
                <a:latin typeface="Tahoma"/>
                <a:cs typeface="Tahoma"/>
              </a:rPr>
              <a:t>202</a:t>
            </a:r>
            <a:r>
              <a:rPr lang="ru-RU" altLang="ru-RU" sz="3600" dirty="0">
                <a:latin typeface="Tahoma"/>
                <a:cs typeface="Tahoma"/>
              </a:rPr>
              <a:t>4</a:t>
            </a:r>
            <a:endParaRPr lang="en-US" altLang="ru-RU" sz="3600" dirty="0">
              <a:latin typeface="Tahoma"/>
              <a:cs typeface="Tahoma"/>
            </a:endParaRPr>
          </a:p>
        </p:txBody>
      </p:sp>
      <p:graphicFrame>
        <p:nvGraphicFramePr>
          <p:cNvPr id="5" name="Таблица 4"/>
          <p:cNvGraphicFramePr/>
          <p:nvPr>
            <p:extLst>
              <p:ext uri="{D42A27DB-BD31-4B8C-83A1-F6EECF244321}">
                <p14:modId xmlns:p14="http://schemas.microsoft.com/office/powerpoint/2010/main" val="2250789756"/>
              </p:ext>
            </p:extLst>
          </p:nvPr>
        </p:nvGraphicFramePr>
        <p:xfrm>
          <a:off x="543682" y="2851785"/>
          <a:ext cx="8142760" cy="18228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5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5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35690">
                  <a:extLst>
                    <a:ext uri="{9D8B030D-6E8A-4147-A177-3AD203B41FA5}">
                      <a16:colId xmlns="" xmlns:a16="http://schemas.microsoft.com/office/drawing/2014/main" val="4058588803"/>
                    </a:ext>
                  </a:extLst>
                </a:gridCol>
                <a:gridCol w="2035690">
                  <a:extLst>
                    <a:ext uri="{9D8B030D-6E8A-4147-A177-3AD203B41FA5}">
                      <a16:colId xmlns="" xmlns:a16="http://schemas.microsoft.com/office/drawing/2014/main" val="2242270049"/>
                    </a:ext>
                  </a:extLst>
                </a:gridCol>
              </a:tblGrid>
              <a:tr h="607617"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ru-RU" altLang="en-US" sz="3200" baseline="0" dirty="0"/>
                        <a:t>2021</a:t>
                      </a:r>
                      <a:endParaRPr kumimoji="0" lang="ru-RU" altLang="en-US" sz="32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ru-RU" sz="3200" dirty="0"/>
                        <a:t>2022</a:t>
                      </a:r>
                      <a:endParaRPr kumimoji="0" lang="en-US" altLang="ru-RU" sz="32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ru-RU" altLang="ru-RU" sz="3200" dirty="0"/>
                        <a:t>2023</a:t>
                      </a:r>
                      <a:endParaRPr kumimoji="0" lang="en-US" altLang="ru-RU" sz="32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ru-RU" altLang="ru-RU" sz="3200" dirty="0"/>
                        <a:t>2024</a:t>
                      </a:r>
                      <a:endParaRPr kumimoji="0" lang="en-US" altLang="ru-RU" sz="32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7617"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ru-RU" altLang="en-US" sz="3200" baseline="0"/>
                        <a:t>688</a:t>
                      </a:r>
                      <a:endParaRPr kumimoji="0" lang="ru-RU" altLang="en-US" sz="3200" b="0" i="0">
                        <a:solidFill>
                          <a:srgbClr val="000000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ru-RU" sz="3200" dirty="0"/>
                        <a:t>1114</a:t>
                      </a:r>
                      <a:endParaRPr kumimoji="0" lang="en-US" altLang="ru-RU" sz="3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ru-RU" altLang="ru-RU" sz="3200" dirty="0"/>
                        <a:t>1111</a:t>
                      </a:r>
                      <a:endParaRPr kumimoji="0" lang="en-US" altLang="ru-RU" sz="3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ru-RU" sz="3200" dirty="0"/>
                        <a:t>1218</a:t>
                      </a:r>
                      <a:endParaRPr kumimoji="0" lang="en-US" altLang="ru-RU" sz="3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7617"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ru-RU" sz="3200" dirty="0"/>
                        <a:t>404</a:t>
                      </a:r>
                      <a:endParaRPr kumimoji="0" lang="en-US" altLang="ru-RU" sz="3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ru-RU" sz="3200" dirty="0"/>
                        <a:t>647</a:t>
                      </a:r>
                      <a:endParaRPr kumimoji="0" lang="en-US" altLang="ru-RU" sz="3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ru-RU" altLang="ru-RU" sz="3200" dirty="0"/>
                        <a:t>601</a:t>
                      </a:r>
                      <a:endParaRPr kumimoji="0" lang="en-US" altLang="ru-RU" sz="3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521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ru-RU" sz="3200" dirty="0"/>
                        <a:t>682</a:t>
                      </a:r>
                      <a:endParaRPr kumimoji="0" lang="en-US" altLang="ru-RU" sz="3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Candar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21441" y="1675279"/>
            <a:ext cx="6701117" cy="36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en-US" sz="3600">
                <a:latin typeface="Tahoma"/>
                <a:cs typeface="Tahoma"/>
              </a:rPr>
              <a:t>Количество участников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B034E8-81D6-DAFC-AFC3-6F81E1C9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6AF2CA2-BCB0-80F6-9175-BA7416A12E9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060518-F30F-12BC-4B84-2B7DD5AA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5" y="344261"/>
            <a:ext cx="8591550" cy="1466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673267-EF60-0216-D5D8-26B8E81DF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8" y="1789932"/>
            <a:ext cx="7248040" cy="47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1BB85B-CF0F-68E6-3781-C53D17BD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A89EA2-D86C-4644-B89F-3FA6D20BCE2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00ACEA-A7A9-19EA-D5FF-F4544CD59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71" y="1428749"/>
            <a:ext cx="8423143" cy="48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D4CA7D-D349-D9E0-D016-6D7E7BD3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Устная речь. Задание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0202828-9D12-65B9-0A90-8320C3C1260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E7C7F0C-C05B-F6D9-56D6-8B77BE43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2700337"/>
            <a:ext cx="8848725" cy="24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DC2587-137B-05EC-2E46-B8711E73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Устная речь. Задание 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1E87E15-7455-325E-8E72-752CF4199B7A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99B485-E2BF-2418-62CA-D77A021CB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495424"/>
            <a:ext cx="7422696" cy="48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676C79-F177-8FCD-AFD4-998EE3C3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Устная речь. Задание 3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C4FD459-0A51-1E36-C5F2-514FB1D666A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C9AF2FC-B3A6-2E54-4051-FEB3DBA28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381249"/>
            <a:ext cx="8648700" cy="26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Спасибо за внимание!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Казакова Наталья Евгеньевна,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natk14071@rambler.ru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89039921387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ru-RU" altLang="en-US" sz="3600">
                <a:latin typeface="Tahoma"/>
                <a:cs typeface="Tahoma"/>
              </a:rPr>
              <a:t>Результаты ОГЭ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824275"/>
            <a:ext cx="8229240" cy="1142640"/>
          </a:xfrm>
        </p:spPr>
        <p:txBody>
          <a:bodyPr/>
          <a:lstStyle/>
          <a:p>
            <a:pPr lvl="0">
              <a:defRPr/>
            </a:pPr>
            <a:endParaRPr lang="ru-RU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1793" y="5093073"/>
            <a:ext cx="6208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dirty="0">
                <a:latin typeface="Tahoma"/>
                <a:cs typeface="Tahoma"/>
              </a:rPr>
              <a:t>Средняя отметка </a:t>
            </a:r>
            <a:r>
              <a:rPr lang="en-US" altLang="ru-RU" dirty="0">
                <a:latin typeface="Tahoma"/>
                <a:cs typeface="Tahoma"/>
              </a:rPr>
              <a:t>-</a:t>
            </a:r>
            <a:r>
              <a:rPr lang="ru-RU" altLang="en-US" dirty="0">
                <a:latin typeface="Tahoma"/>
                <a:cs typeface="Tahoma"/>
              </a:rPr>
              <a:t> </a:t>
            </a:r>
            <a:r>
              <a:rPr lang="en-US" altLang="ru-RU" dirty="0">
                <a:latin typeface="Tahoma"/>
                <a:cs typeface="Tahoma"/>
              </a:rPr>
              <a:t>4.</a:t>
            </a:r>
            <a:r>
              <a:rPr lang="ru-RU" altLang="ru-RU" dirty="0">
                <a:latin typeface="Tahoma"/>
                <a:cs typeface="Tahoma"/>
              </a:rPr>
              <a:t>3</a:t>
            </a:r>
            <a:r>
              <a:rPr lang="ru-RU" altLang="en-US" dirty="0">
                <a:latin typeface="Tahoma"/>
                <a:cs typeface="Tahoma"/>
              </a:rPr>
              <a:t> </a:t>
            </a:r>
            <a:endParaRPr lang="en-US" altLang="ru-RU" dirty="0">
              <a:latin typeface="Tahoma"/>
              <a:cs typeface="Tahoma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4FBD0B1-C882-A9DE-10A7-130D2045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2277"/>
            <a:ext cx="9144000" cy="22156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DD1D66-7743-850C-F7B6-74AF0EAC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1153F9A-A010-DE57-3E6F-BDCD2B3A5C7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05F01DF-4B42-32B6-9F80-FB770E4D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339"/>
            <a:ext cx="9144000" cy="49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5D0E5D-8C7D-2F0E-F0FC-64E5744A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Количество учащихся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F3736EA-C0D9-80B0-499A-8889367E4113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5C13447-B161-BF12-A09C-2644BD69B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859068"/>
              </p:ext>
            </p:extLst>
          </p:nvPr>
        </p:nvGraphicFramePr>
        <p:xfrm>
          <a:off x="1412033" y="1823360"/>
          <a:ext cx="6096000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316959217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671548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 участников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020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727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10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5275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688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013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172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БЛИАК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202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373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5830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540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5AA40D-5773-6A32-AE85-F3A68651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-99277"/>
            <a:ext cx="8229240" cy="1142640"/>
          </a:xfrm>
        </p:spPr>
        <p:txBody>
          <a:bodyPr/>
          <a:lstStyle/>
          <a:p>
            <a:pPr algn="ctr"/>
            <a:r>
              <a:rPr lang="ru-RU" sz="2400" b="1" dirty="0"/>
              <a:t>ОО с наиболее высокими результатами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E02F75-CDF6-ADEC-FDFC-7F6EA62DC54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1693" y="1165633"/>
            <a:ext cx="8229240" cy="1142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54554"/>
              </p:ext>
            </p:extLst>
          </p:nvPr>
        </p:nvGraphicFramePr>
        <p:xfrm>
          <a:off x="1184031" y="738563"/>
          <a:ext cx="7077249" cy="563083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39531"/>
                <a:gridCol w="2496697"/>
                <a:gridCol w="1343366"/>
                <a:gridCol w="1343366"/>
                <a:gridCol w="1354289"/>
              </a:tblGrid>
              <a:tr h="100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Название ОО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участников, получивших отметку "2"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участников, получивших отметки "4" и "5" (качество обучения)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участников, получивших отметки "3", "4" и "5"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(уровень обученности)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"СОШ №15" (г. Заринск)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"Гимназия №11" (г. Рубцовск)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3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"Гимназия №3" (г. Рубцовск)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4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"СОШ №128"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5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"Лицей №124"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6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"Лицей "Сигма"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7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"Гимназия №22"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97,22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8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"Гимназия №123"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93,55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9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"Лицей № 121"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93,33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10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"СОШ №127"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93,33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"Лицей №112"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93,10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29070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12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"Гимназия "Планета Детства" (г. Рубцовск)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92,86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"Гимназия №166" (г. Новоалтайск)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92,86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"СОШ №3" (г. Бийск)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92,86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15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"Гимназия №8" (г. Рубцовск)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92,31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16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"СОШ №17" (г. Бийск)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91,67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17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"Лицей №129"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91,67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29070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"СОШ №113 им. С. Семенова"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90,91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19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"Гимназия №45"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20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"Гимназия №42"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"СОШ" (ЗАТО Сибирский)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"Лицей №101"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89,47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29070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23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КГБОУ "БЛИАК" (Краевые общеобразовательные организации)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86,36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29070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24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МАОУ "СОШ №132 им. Н.М. Малахова"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85,71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25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"Гимназия №79"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84,62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26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МБОУ "СОШ №125" (г. Барнаул)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  <a:tr h="1504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dirty="0" smtClean="0">
                          <a:effectLst/>
                        </a:rPr>
                        <a:t>27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МБОУ "Гимназия №131" (г. Барнаул)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80,00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100,00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74" marR="493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 dirty="0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lvl="0" indent="0" algn="ct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en-US" sz="2400" b="1" i="0" baseline="0" dirty="0">
                <a:solidFill>
                  <a:schemeClr val="dk1"/>
                </a:solidFill>
                <a:latin typeface="Candara"/>
              </a:rPr>
              <a:t>ОО с </a:t>
            </a:r>
            <a:r>
              <a:rPr lang="ru-RU" altLang="en-US" sz="2400" b="1" dirty="0">
                <a:solidFill>
                  <a:schemeClr val="dk1"/>
                </a:solidFill>
                <a:latin typeface="Candara"/>
              </a:rPr>
              <a:t>н</a:t>
            </a:r>
            <a:r>
              <a:rPr kumimoji="0" lang="ru-RU" altLang="en-US" sz="2400" b="1" i="0" baseline="0" dirty="0">
                <a:solidFill>
                  <a:schemeClr val="dk1"/>
                </a:solidFill>
                <a:latin typeface="Candara"/>
              </a:rPr>
              <a:t>изкими результатами</a:t>
            </a:r>
            <a:endParaRPr lang="ru-RU" altLang="en-US" sz="2400" b="1" dirty="0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98037"/>
              </p:ext>
            </p:extLst>
          </p:nvPr>
        </p:nvGraphicFramePr>
        <p:xfrm>
          <a:off x="456839" y="1626540"/>
          <a:ext cx="8229601" cy="320239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18670"/>
                <a:gridCol w="3112014"/>
                <a:gridCol w="1562071"/>
                <a:gridCol w="1562071"/>
                <a:gridCol w="1574775"/>
              </a:tblGrid>
              <a:tr h="665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Название ОО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Доля участников, получивших отметку "2"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Доля участников, получивших отметки "4" и "5" (качество обучения)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Доля участников, получивших отметки "3", "4" и "5"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(уровень обученности)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  <a:tr h="159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"ООШ №26" (г. Рубцовск)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50,00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50,00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50,00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  <a:tr h="159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"СОШ №107" (г. Барнаул)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33,33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33,33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66,67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  <a:tr h="159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"СОШ №38" (г. Барнаул)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33,33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33,33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66,67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  <a:tr h="159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"СОШ №63" (г. Барнаул)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33,33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66,67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66,67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  <a:tr h="304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"Бочкаревская СОШ им. Д.И. Шкурата" (Целинный район)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25,00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50,00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75,00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  <a:tr h="159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"СОШ №40" (г. Бийск)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20,00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80,00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80,00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  <a:tr h="159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"Гимназия №5" (г. Барнаул)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11,11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66,67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88,89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  <a:tr h="159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"СОШ №117" (г. Барнаул)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11,11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77,78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88,89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  <a:tr h="304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ЧОУ "Барнаульская классическая школа" (Негосударственные образовательные организации)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9,09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54,55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90,91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  <a:tr h="159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"СОШ №55" (г. Барнаул)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9,09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72,73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90,91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  <a:tr h="159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"Гимназия №40" (г. Барнаул)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8,33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87,50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91,67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67" marR="62367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marR="0" lvl="0" indent="0" algn="ctr" defTabSz="449263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</a:tabLst>
              <a:defRPr/>
            </a:pPr>
            <a:r>
              <a:rPr kumimoji="0" lang="ru-RU" sz="3200" b="1" i="0" u="none" strike="noStrike" kern="1200" cap="none" spc="0" normalizeH="0" baseline="0"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Шкала пересчета первичного балла в отметку по пятибалльной шкале</a:t>
            </a:r>
            <a:endParaRPr lang="ru-RU" altLang="en-US">
              <a:solidFill>
                <a:schemeClr val="dk1"/>
              </a:solidFill>
            </a:endParaRPr>
          </a:p>
        </p:txBody>
      </p:sp>
      <p:graphicFrame>
        <p:nvGraphicFramePr>
          <p:cNvPr id="4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11119"/>
              </p:ext>
            </p:extLst>
          </p:nvPr>
        </p:nvGraphicFramePr>
        <p:xfrm>
          <a:off x="611560" y="1844824"/>
          <a:ext cx="8249020" cy="30972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9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9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9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98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98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32404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 dirty="0"/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/>
                    </a:p>
                    <a:p>
                      <a:pPr lvl="0" algn="ctr">
                        <a:defRPr/>
                      </a:pPr>
                      <a:r>
                        <a:rPr lang="ru-RU" sz="1800"/>
                        <a:t>«2»</a:t>
                      </a:r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 dirty="0"/>
                    </a:p>
                    <a:p>
                      <a:pPr lvl="0" algn="ctr">
                        <a:defRPr/>
                      </a:pPr>
                      <a:r>
                        <a:rPr lang="ru-RU" sz="1800" dirty="0"/>
                        <a:t>«3»</a:t>
                      </a:r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/>
                    </a:p>
                    <a:p>
                      <a:pPr lvl="0" algn="ctr">
                        <a:defRPr/>
                      </a:pPr>
                      <a:r>
                        <a:rPr lang="ru-RU" sz="1800"/>
                        <a:t>«4»</a:t>
                      </a:r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/>
                    </a:p>
                    <a:p>
                      <a:pPr lvl="0" algn="ctr">
                        <a:defRPr/>
                      </a:pPr>
                      <a:r>
                        <a:rPr lang="ru-RU" sz="1800"/>
                        <a:t>«5»</a:t>
                      </a:r>
                    </a:p>
                  </a:txBody>
                  <a:tcPr marL="91438" marR="91438" marT="45733" marB="457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2404">
                <a:tc>
                  <a:txBody>
                    <a:bodyPr/>
                    <a:lstStyle/>
                    <a:p>
                      <a:pPr lvl="0">
                        <a:defRPr/>
                      </a:pPr>
                      <a:endParaRPr lang="ru-RU" sz="1800"/>
                    </a:p>
                    <a:p>
                      <a:pPr lvl="0">
                        <a:defRPr/>
                      </a:pPr>
                      <a:r>
                        <a:rPr lang="ru-RU" sz="1800"/>
                        <a:t>Общий балл</a:t>
                      </a:r>
                    </a:p>
                    <a:p>
                      <a:pPr lvl="0">
                        <a:defRPr/>
                      </a:pPr>
                      <a:r>
                        <a:rPr lang="ru-RU" sz="1800"/>
                        <a:t>(ОГЭ)</a:t>
                      </a:r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/>
                    </a:p>
                    <a:p>
                      <a:pPr lvl="0" algn="ctr">
                        <a:defRPr/>
                      </a:pPr>
                      <a:r>
                        <a:rPr lang="ru-RU" sz="1800"/>
                        <a:t>0-28</a:t>
                      </a:r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/>
                    </a:p>
                    <a:p>
                      <a:pPr lvl="0" algn="ctr">
                        <a:defRPr/>
                      </a:pPr>
                      <a:r>
                        <a:rPr lang="ru-RU" sz="1800"/>
                        <a:t>29-45</a:t>
                      </a:r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/>
                    </a:p>
                    <a:p>
                      <a:pPr lvl="0" algn="ctr">
                        <a:defRPr/>
                      </a:pPr>
                      <a:r>
                        <a:rPr lang="ru-RU" sz="1800"/>
                        <a:t>46-57</a:t>
                      </a:r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/>
                    </a:p>
                    <a:p>
                      <a:pPr lvl="0" algn="ctr">
                        <a:defRPr/>
                      </a:pPr>
                      <a:r>
                        <a:rPr lang="ru-RU" sz="1800"/>
                        <a:t>58-68</a:t>
                      </a:r>
                    </a:p>
                  </a:txBody>
                  <a:tcPr marL="91438" marR="91438" marT="45733" marB="4573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2404">
                <a:tc>
                  <a:txBody>
                    <a:bodyPr/>
                    <a:lstStyle/>
                    <a:p>
                      <a:pPr lvl="0">
                        <a:defRPr/>
                      </a:pPr>
                      <a:endParaRPr lang="ru-RU" sz="1800"/>
                    </a:p>
                    <a:p>
                      <a:pPr lvl="0">
                        <a:defRPr/>
                      </a:pPr>
                      <a:r>
                        <a:rPr lang="ru-RU" sz="1800"/>
                        <a:t>Процент выполнения</a:t>
                      </a:r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/>
                    </a:p>
                    <a:p>
                      <a:pPr lvl="0" algn="ctr">
                        <a:defRPr/>
                      </a:pPr>
                      <a:r>
                        <a:rPr lang="ru-RU" sz="1800"/>
                        <a:t>0-41</a:t>
                      </a:r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/>
                    </a:p>
                    <a:p>
                      <a:pPr lvl="0" algn="ctr">
                        <a:defRPr/>
                      </a:pPr>
                      <a:r>
                        <a:rPr lang="ru-RU" sz="1800"/>
                        <a:t>42-66</a:t>
                      </a:r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/>
                    </a:p>
                    <a:p>
                      <a:pPr lvl="0" algn="ctr">
                        <a:defRPr/>
                      </a:pPr>
                      <a:r>
                        <a:rPr lang="ru-RU" sz="1800"/>
                        <a:t>67-84</a:t>
                      </a:r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ru-RU" sz="1800"/>
                    </a:p>
                    <a:p>
                      <a:pPr lvl="0" algn="ctr">
                        <a:defRPr/>
                      </a:pPr>
                      <a:r>
                        <a:rPr lang="ru-RU" sz="1800"/>
                        <a:t>85-100</a:t>
                      </a:r>
                    </a:p>
                  </a:txBody>
                  <a:tcPr marL="91438" marR="91438" marT="45733" marB="4573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defRPr/>
            </a:pPr>
            <a:r>
              <a:rPr lang="ru-RU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Процент выполнения заданий КИМ</a:t>
            </a:r>
            <a:endParaRPr lang="ru-RU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955426"/>
            <a:ext cx="65240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b="1" dirty="0">
                <a:latin typeface="Tahoma"/>
                <a:cs typeface="Tahoma"/>
              </a:rPr>
              <a:t>Аудирование</a:t>
            </a:r>
            <a:endParaRPr lang="ru-RU" altLang="en-US" dirty="0">
              <a:latin typeface="Tahoma"/>
              <a:cs typeface="Tahoma"/>
            </a:endParaRPr>
          </a:p>
          <a:p>
            <a:pPr lvl="0">
              <a:defRPr/>
            </a:pPr>
            <a:endParaRPr lang="ru-RU" altLang="en-US" dirty="0"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dirty="0">
                <a:latin typeface="Tahoma"/>
                <a:cs typeface="Tahoma"/>
              </a:rPr>
              <a:t>Задания </a:t>
            </a:r>
            <a:r>
              <a:rPr lang="en-US" altLang="ru-RU" dirty="0">
                <a:latin typeface="Tahoma"/>
                <a:cs typeface="Tahoma"/>
              </a:rPr>
              <a:t>1-4</a:t>
            </a:r>
            <a:r>
              <a:rPr lang="ru-RU" altLang="en-US" dirty="0">
                <a:latin typeface="Tahoma"/>
                <a:cs typeface="Tahoma"/>
              </a:rPr>
              <a:t> </a:t>
            </a:r>
            <a:r>
              <a:rPr lang="en-US" altLang="ru-RU" dirty="0">
                <a:latin typeface="Tahoma"/>
                <a:cs typeface="Tahoma"/>
              </a:rPr>
              <a:t>–</a:t>
            </a:r>
            <a:r>
              <a:rPr lang="ru-RU" altLang="en-US" dirty="0">
                <a:latin typeface="Tahoma"/>
                <a:cs typeface="Tahoma"/>
              </a:rPr>
              <a:t> 90.33 (83.01</a:t>
            </a:r>
            <a:r>
              <a:rPr lang="ru-RU" altLang="ru-RU" dirty="0">
                <a:latin typeface="Tahoma"/>
                <a:cs typeface="Tahoma"/>
              </a:rPr>
              <a:t>)</a:t>
            </a:r>
            <a:r>
              <a:rPr lang="ru-RU" altLang="en-US" dirty="0">
                <a:latin typeface="Tahoma"/>
                <a:cs typeface="Tahoma"/>
              </a:rPr>
              <a:t> </a:t>
            </a:r>
            <a:r>
              <a:rPr lang="en-US" altLang="ru-RU" dirty="0">
                <a:latin typeface="Tahoma"/>
                <a:cs typeface="Tahoma"/>
              </a:rPr>
              <a:t>(</a:t>
            </a:r>
            <a:r>
              <a:rPr lang="ru-RU" altLang="en-US" dirty="0">
                <a:latin typeface="Tahoma"/>
                <a:cs typeface="Tahoma"/>
              </a:rPr>
              <a:t>Б</a:t>
            </a:r>
            <a:r>
              <a:rPr lang="en-US" altLang="ru-RU" dirty="0">
                <a:latin typeface="Tahoma"/>
                <a:cs typeface="Tahoma"/>
              </a:rPr>
              <a:t>)</a:t>
            </a:r>
          </a:p>
          <a:p>
            <a:pPr lvl="0">
              <a:defRPr/>
            </a:pPr>
            <a:r>
              <a:rPr lang="ru-RU" altLang="en-US" dirty="0">
                <a:latin typeface="Tahoma"/>
                <a:cs typeface="Tahoma"/>
              </a:rPr>
              <a:t>Задание </a:t>
            </a:r>
            <a:r>
              <a:rPr lang="en-US" altLang="ru-RU" dirty="0">
                <a:latin typeface="Tahoma"/>
                <a:cs typeface="Tahoma"/>
              </a:rPr>
              <a:t>5-</a:t>
            </a:r>
            <a:r>
              <a:rPr lang="ru-RU" altLang="en-US" dirty="0">
                <a:latin typeface="Tahoma"/>
                <a:cs typeface="Tahoma"/>
              </a:rPr>
              <a:t> 73.58 (77.55) </a:t>
            </a:r>
            <a:r>
              <a:rPr lang="en-US" altLang="ru-RU" dirty="0">
                <a:latin typeface="Tahoma"/>
                <a:cs typeface="Tahoma"/>
              </a:rPr>
              <a:t>(</a:t>
            </a:r>
            <a:r>
              <a:rPr lang="ru-RU" altLang="en-US" dirty="0">
                <a:latin typeface="Tahoma"/>
                <a:cs typeface="Tahoma"/>
              </a:rPr>
              <a:t>Б</a:t>
            </a:r>
            <a:r>
              <a:rPr lang="en-US" altLang="ru-RU" dirty="0">
                <a:latin typeface="Tahoma"/>
                <a:cs typeface="Tahoma"/>
              </a:rPr>
              <a:t>)</a:t>
            </a:r>
          </a:p>
          <a:p>
            <a:pPr lvl="0">
              <a:defRPr/>
            </a:pPr>
            <a:r>
              <a:rPr lang="ru-RU" altLang="en-US" dirty="0">
                <a:latin typeface="Tahoma"/>
                <a:cs typeface="Tahoma"/>
              </a:rPr>
              <a:t>Задания </a:t>
            </a:r>
            <a:r>
              <a:rPr lang="en-US" altLang="ru-RU" dirty="0">
                <a:latin typeface="Tahoma"/>
                <a:cs typeface="Tahoma"/>
              </a:rPr>
              <a:t>6-11</a:t>
            </a:r>
            <a:r>
              <a:rPr lang="ru-RU" altLang="en-US" dirty="0">
                <a:latin typeface="Tahoma"/>
                <a:cs typeface="Tahoma"/>
              </a:rPr>
              <a:t> </a:t>
            </a:r>
            <a:r>
              <a:rPr lang="en-US" altLang="ru-RU" dirty="0">
                <a:latin typeface="Tahoma"/>
                <a:cs typeface="Tahoma"/>
              </a:rPr>
              <a:t>–</a:t>
            </a:r>
            <a:r>
              <a:rPr lang="ru-RU" altLang="ru-RU" dirty="0">
                <a:latin typeface="Tahoma"/>
                <a:cs typeface="Tahoma"/>
              </a:rPr>
              <a:t>84.7 (</a:t>
            </a:r>
            <a:r>
              <a:rPr lang="ru-RU" altLang="en-US" dirty="0">
                <a:latin typeface="Tahoma"/>
                <a:cs typeface="Tahoma"/>
              </a:rPr>
              <a:t>66.84</a:t>
            </a:r>
            <a:r>
              <a:rPr lang="ru-RU" altLang="ru-RU" dirty="0">
                <a:latin typeface="Tahoma"/>
                <a:cs typeface="Tahoma"/>
              </a:rPr>
              <a:t>)</a:t>
            </a:r>
            <a:r>
              <a:rPr lang="ru-RU" altLang="en-US" dirty="0">
                <a:latin typeface="Tahoma"/>
                <a:cs typeface="Tahoma"/>
              </a:rPr>
              <a:t> </a:t>
            </a:r>
            <a:r>
              <a:rPr lang="en-US" altLang="ru-RU" dirty="0">
                <a:latin typeface="Tahoma"/>
                <a:cs typeface="Tahoma"/>
              </a:rPr>
              <a:t>(</a:t>
            </a:r>
            <a:r>
              <a:rPr lang="ru-RU" altLang="en-US" dirty="0">
                <a:latin typeface="Tahoma"/>
                <a:cs typeface="Tahoma"/>
              </a:rPr>
              <a:t>П</a:t>
            </a:r>
            <a:r>
              <a:rPr lang="en-US" altLang="ru-RU" dirty="0">
                <a:latin typeface="Tahoma"/>
                <a:cs typeface="Tahoma"/>
              </a:rPr>
              <a:t>)</a:t>
            </a:r>
          </a:p>
          <a:p>
            <a:pPr lvl="0">
              <a:defRPr/>
            </a:pPr>
            <a:endParaRPr lang="en-US" altLang="ru-RU" dirty="0"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b="1" dirty="0">
                <a:latin typeface="Tahoma"/>
                <a:cs typeface="Tahoma"/>
              </a:rPr>
              <a:t>Чтение</a:t>
            </a:r>
            <a:endParaRPr lang="ru-RU" altLang="en-US" dirty="0">
              <a:latin typeface="Tahoma"/>
              <a:cs typeface="Tahoma"/>
            </a:endParaRPr>
          </a:p>
          <a:p>
            <a:pPr lvl="0">
              <a:defRPr/>
            </a:pPr>
            <a:endParaRPr lang="ru-RU" altLang="en-US" dirty="0"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dirty="0">
                <a:latin typeface="Tahoma"/>
                <a:cs typeface="Tahoma"/>
              </a:rPr>
              <a:t>Задание </a:t>
            </a:r>
            <a:r>
              <a:rPr lang="en-US" altLang="ru-RU" dirty="0">
                <a:latin typeface="Tahoma"/>
                <a:cs typeface="Tahoma"/>
              </a:rPr>
              <a:t>12</a:t>
            </a:r>
            <a:r>
              <a:rPr lang="ru-RU" altLang="en-US" dirty="0">
                <a:latin typeface="Tahoma"/>
                <a:cs typeface="Tahoma"/>
              </a:rPr>
              <a:t> </a:t>
            </a:r>
            <a:r>
              <a:rPr lang="en-US" altLang="ru-RU" dirty="0">
                <a:latin typeface="Tahoma"/>
                <a:cs typeface="Tahoma"/>
              </a:rPr>
              <a:t>–</a:t>
            </a:r>
            <a:r>
              <a:rPr lang="ru-RU" altLang="en-US" dirty="0">
                <a:latin typeface="Tahoma"/>
                <a:cs typeface="Tahoma"/>
              </a:rPr>
              <a:t> 92.58 (89.55</a:t>
            </a:r>
            <a:r>
              <a:rPr lang="ru-RU" altLang="ru-RU" dirty="0">
                <a:latin typeface="Tahoma"/>
                <a:cs typeface="Tahoma"/>
              </a:rPr>
              <a:t>)</a:t>
            </a:r>
            <a:r>
              <a:rPr lang="en-US" altLang="ru-RU" dirty="0">
                <a:latin typeface="Tahoma"/>
                <a:cs typeface="Tahoma"/>
              </a:rPr>
              <a:t>(</a:t>
            </a:r>
            <a:r>
              <a:rPr lang="ru-RU" altLang="en-US" dirty="0">
                <a:latin typeface="Tahoma"/>
                <a:cs typeface="Tahoma"/>
              </a:rPr>
              <a:t>Б</a:t>
            </a:r>
            <a:r>
              <a:rPr lang="en-US" altLang="ru-RU" dirty="0">
                <a:latin typeface="Tahoma"/>
                <a:cs typeface="Tahoma"/>
              </a:rPr>
              <a:t>)</a:t>
            </a:r>
          </a:p>
          <a:p>
            <a:pPr lvl="0">
              <a:defRPr/>
            </a:pPr>
            <a:r>
              <a:rPr lang="ru-RU" altLang="en-US" dirty="0">
                <a:latin typeface="Tahoma"/>
                <a:cs typeface="Tahoma"/>
              </a:rPr>
              <a:t>Задания </a:t>
            </a:r>
            <a:r>
              <a:rPr lang="en-US" altLang="ru-RU" dirty="0">
                <a:latin typeface="Tahoma"/>
                <a:cs typeface="Tahoma"/>
              </a:rPr>
              <a:t>13-19</a:t>
            </a:r>
            <a:r>
              <a:rPr lang="ru-RU" altLang="en-US" dirty="0">
                <a:latin typeface="Tahoma"/>
                <a:cs typeface="Tahoma"/>
              </a:rPr>
              <a:t> </a:t>
            </a:r>
            <a:r>
              <a:rPr lang="en-US" altLang="ru-RU" dirty="0">
                <a:latin typeface="Tahoma"/>
                <a:cs typeface="Tahoma"/>
              </a:rPr>
              <a:t>–</a:t>
            </a:r>
            <a:r>
              <a:rPr lang="ru-RU" altLang="ru-RU" dirty="0">
                <a:latin typeface="Tahoma"/>
                <a:cs typeface="Tahoma"/>
              </a:rPr>
              <a:t> 84.22 (82.06)</a:t>
            </a:r>
            <a:r>
              <a:rPr lang="ru-RU" altLang="en-US" dirty="0">
                <a:latin typeface="Tahoma"/>
                <a:cs typeface="Tahoma"/>
              </a:rPr>
              <a:t> </a:t>
            </a:r>
            <a:r>
              <a:rPr lang="en-US" altLang="ru-RU" dirty="0">
                <a:latin typeface="Tahoma"/>
                <a:cs typeface="Tahoma"/>
              </a:rPr>
              <a:t>(</a:t>
            </a:r>
            <a:r>
              <a:rPr lang="ru-RU" altLang="en-US" dirty="0">
                <a:latin typeface="Tahoma"/>
                <a:cs typeface="Tahoma"/>
              </a:rPr>
              <a:t>П</a:t>
            </a:r>
            <a:r>
              <a:rPr lang="en-US" altLang="ru-RU" dirty="0">
                <a:latin typeface="Tahoma"/>
                <a:cs typeface="Tahoma"/>
              </a:rPr>
              <a:t>)</a:t>
            </a:r>
          </a:p>
          <a:p>
            <a:pPr lvl="0">
              <a:defRPr/>
            </a:pPr>
            <a:endParaRPr lang="en-US" altLang="ru-RU" dirty="0"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b="1" dirty="0">
                <a:latin typeface="Tahoma"/>
                <a:cs typeface="Tahoma"/>
              </a:rPr>
              <a:t>Лексика и грамматика</a:t>
            </a:r>
            <a:endParaRPr lang="ru-RU" altLang="en-US" dirty="0">
              <a:latin typeface="Tahoma"/>
              <a:cs typeface="Tahoma"/>
            </a:endParaRPr>
          </a:p>
          <a:p>
            <a:pPr lvl="0">
              <a:defRPr/>
            </a:pPr>
            <a:endParaRPr lang="ru-RU" altLang="en-US" dirty="0">
              <a:latin typeface="Tahoma"/>
              <a:cs typeface="Tahoma"/>
            </a:endParaRPr>
          </a:p>
          <a:p>
            <a:pPr lvl="0">
              <a:defRPr/>
            </a:pPr>
            <a:r>
              <a:rPr lang="ru-RU" altLang="en-US" dirty="0">
                <a:latin typeface="Tahoma"/>
                <a:cs typeface="Tahoma"/>
              </a:rPr>
              <a:t>Задания </a:t>
            </a:r>
            <a:r>
              <a:rPr lang="en-US" altLang="ru-RU" dirty="0">
                <a:latin typeface="Tahoma"/>
                <a:cs typeface="Tahoma"/>
              </a:rPr>
              <a:t>20-28</a:t>
            </a:r>
            <a:r>
              <a:rPr lang="ru-RU" altLang="en-US" dirty="0">
                <a:latin typeface="Tahoma"/>
                <a:cs typeface="Tahoma"/>
              </a:rPr>
              <a:t> </a:t>
            </a:r>
            <a:r>
              <a:rPr lang="en-US" altLang="ru-RU" dirty="0">
                <a:latin typeface="Tahoma"/>
                <a:cs typeface="Tahoma"/>
              </a:rPr>
              <a:t>–</a:t>
            </a:r>
            <a:r>
              <a:rPr lang="ru-RU" altLang="ru-RU" dirty="0">
                <a:latin typeface="Tahoma"/>
                <a:cs typeface="Tahoma"/>
              </a:rPr>
              <a:t> 73.29 (66.97) </a:t>
            </a:r>
            <a:r>
              <a:rPr lang="en-US" altLang="ru-RU" dirty="0">
                <a:latin typeface="Tahoma"/>
                <a:cs typeface="Tahoma"/>
              </a:rPr>
              <a:t>(</a:t>
            </a:r>
            <a:r>
              <a:rPr lang="ru-RU" altLang="en-US" dirty="0">
                <a:latin typeface="Tahoma"/>
                <a:cs typeface="Tahoma"/>
              </a:rPr>
              <a:t>Б</a:t>
            </a:r>
            <a:r>
              <a:rPr lang="en-US" altLang="ru-RU" dirty="0">
                <a:latin typeface="Tahoma"/>
                <a:cs typeface="Tahoma"/>
              </a:rPr>
              <a:t>)</a:t>
            </a:r>
          </a:p>
          <a:p>
            <a:pPr lvl="0">
              <a:defRPr/>
            </a:pPr>
            <a:r>
              <a:rPr lang="ru-RU" altLang="en-US" dirty="0">
                <a:latin typeface="Tahoma"/>
                <a:cs typeface="Tahoma"/>
              </a:rPr>
              <a:t>Задания </a:t>
            </a:r>
            <a:r>
              <a:rPr lang="en-US" altLang="ru-RU" dirty="0">
                <a:latin typeface="Tahoma"/>
                <a:cs typeface="Tahoma"/>
              </a:rPr>
              <a:t>29-34</a:t>
            </a:r>
            <a:r>
              <a:rPr lang="ru-RU" altLang="en-US" dirty="0">
                <a:latin typeface="Tahoma"/>
                <a:cs typeface="Tahoma"/>
              </a:rPr>
              <a:t> </a:t>
            </a:r>
            <a:r>
              <a:rPr lang="en-US" altLang="ru-RU" dirty="0">
                <a:latin typeface="Tahoma"/>
                <a:cs typeface="Tahoma"/>
              </a:rPr>
              <a:t>–</a:t>
            </a:r>
            <a:r>
              <a:rPr lang="ru-RU" altLang="ru-RU" dirty="0">
                <a:latin typeface="Tahoma"/>
                <a:cs typeface="Tahoma"/>
              </a:rPr>
              <a:t> 77.4 </a:t>
            </a:r>
            <a:r>
              <a:rPr lang="ru-RU" altLang="en-US" dirty="0">
                <a:latin typeface="Tahoma"/>
                <a:cs typeface="Tahoma"/>
              </a:rPr>
              <a:t> (73.81</a:t>
            </a:r>
            <a:r>
              <a:rPr lang="ru-RU" altLang="ru-RU" dirty="0">
                <a:latin typeface="Tahoma"/>
                <a:cs typeface="Tahoma"/>
              </a:rPr>
              <a:t>)</a:t>
            </a:r>
            <a:r>
              <a:rPr lang="ru-RU" altLang="en-US" dirty="0">
                <a:latin typeface="Tahoma"/>
                <a:cs typeface="Tahoma"/>
              </a:rPr>
              <a:t> </a:t>
            </a:r>
            <a:r>
              <a:rPr lang="en-US" altLang="ru-RU" dirty="0">
                <a:latin typeface="Tahoma"/>
                <a:cs typeface="Tahoma"/>
              </a:rPr>
              <a:t>(</a:t>
            </a:r>
            <a:r>
              <a:rPr lang="ru-RU" altLang="en-US" dirty="0">
                <a:latin typeface="Tahoma"/>
                <a:cs typeface="Tahoma"/>
              </a:rPr>
              <a:t>Б</a:t>
            </a:r>
            <a:r>
              <a:rPr lang="en-US" altLang="ru-RU" dirty="0">
                <a:latin typeface="Tahoma"/>
                <a:cs typeface="Tahoma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1560</Words>
  <Application>Microsoft Office PowerPoint</Application>
  <PresentationFormat>Экран (4:3)</PresentationFormat>
  <Paragraphs>357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Office Theme</vt:lpstr>
      <vt:lpstr>Тема Office</vt:lpstr>
      <vt:lpstr>Результаты ОГЭ по английскому языку: анализ, проблемы, перспективы.</vt:lpstr>
      <vt:lpstr>Презентация PowerPoint</vt:lpstr>
      <vt:lpstr>Результаты ОГЭ</vt:lpstr>
      <vt:lpstr>Презентация PowerPoint</vt:lpstr>
      <vt:lpstr>Количество учащихся</vt:lpstr>
      <vt:lpstr>ОО с наиболее высокими результатами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6-11</vt:lpstr>
      <vt:lpstr>Презентация PowerPoint</vt:lpstr>
      <vt:lpstr>Презентация PowerPoint</vt:lpstr>
      <vt:lpstr>Презентация PowerPoint</vt:lpstr>
      <vt:lpstr>Презентация PowerPoint</vt:lpstr>
      <vt:lpstr>How do you usually spend your holidays?</vt:lpstr>
      <vt:lpstr>Do you prefer to spend your holidays away from home, why yes or no?… </vt:lpstr>
      <vt:lpstr>Презентация PowerPoint</vt:lpstr>
      <vt:lpstr>Презентация PowerPoint</vt:lpstr>
      <vt:lpstr>Устная речь. Задание 1</vt:lpstr>
      <vt:lpstr>Устная речь. Задание 2</vt:lpstr>
      <vt:lpstr>Устная речь. Задание 3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ЕГЭ - 2021</dc:title>
  <dc:creator>Arseniy</dc:creator>
  <cp:lastModifiedBy>215</cp:lastModifiedBy>
  <cp:revision>50</cp:revision>
  <dcterms:created xsi:type="dcterms:W3CDTF">2021-09-16T15:08:44Z</dcterms:created>
  <dcterms:modified xsi:type="dcterms:W3CDTF">2024-10-30T02:06:47Z</dcterms:modified>
  <cp:version/>
</cp:coreProperties>
</file>