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B5B71-11D5-4C20-85DE-E37733F6E43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CC754-CB71-41FC-AB95-36420C551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7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10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02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42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2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7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11667" y="1603580"/>
            <a:ext cx="5768800" cy="30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3211551" y="4746048"/>
            <a:ext cx="5768800" cy="5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ru-RU" dirty="0"/>
              <a:t>Подзаголовок слайда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99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3021000" y="1280800"/>
            <a:ext cx="6150000" cy="4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9577137" y="3721767"/>
            <a:ext cx="2614863" cy="3132932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8"/>
          <p:cNvSpPr/>
          <p:nvPr/>
        </p:nvSpPr>
        <p:spPr>
          <a:xfrm>
            <a:off x="1" y="321933"/>
            <a:ext cx="1750967" cy="7948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/>
          <p:nvPr/>
        </p:nvSpPr>
        <p:spPr>
          <a:xfrm>
            <a:off x="520967" y="2970300"/>
            <a:ext cx="1230000" cy="38844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8"/>
          <p:cNvSpPr/>
          <p:nvPr/>
        </p:nvSpPr>
        <p:spPr>
          <a:xfrm>
            <a:off x="5319000" y="6138667"/>
            <a:ext cx="3884400" cy="52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520968" y="6400668"/>
            <a:ext cx="10893233" cy="3221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10942567" y="2111344"/>
            <a:ext cx="943200" cy="21860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11414167" y="2111345"/>
            <a:ext cx="0" cy="4751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1106906" y="321933"/>
            <a:ext cx="2881" cy="668044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0012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3399200" y="2175451"/>
            <a:ext cx="53936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7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3399200" y="3035751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888705"/>
            <a:ext cx="1896147" cy="2186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9"/>
          <p:cNvSpPr/>
          <p:nvPr/>
        </p:nvSpPr>
        <p:spPr>
          <a:xfrm rot="10800000">
            <a:off x="9728887" y="-3253"/>
            <a:ext cx="2463112" cy="1642581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5734715"/>
            <a:ext cx="3884400" cy="7948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520967" y="-3267"/>
            <a:ext cx="903200" cy="38844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820307" y="-598468"/>
            <a:ext cx="0" cy="580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6245764"/>
            <a:ext cx="4537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4116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327167" y="398325"/>
            <a:ext cx="7506643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70832" y="719333"/>
            <a:ext cx="4172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3450114" y="5229901"/>
            <a:ext cx="7506643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394885" y="2021418"/>
            <a:ext cx="9561873" cy="4400084"/>
          </a:xfrm>
        </p:spPr>
        <p:txBody>
          <a:bodyPr/>
          <a:lstStyle>
            <a:lvl1pPr>
              <a:defRPr sz="24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26642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07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9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1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58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2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34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7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1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7A0CA-21EC-4D65-8C0D-5547DA089D61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78B8D-0F9D-45DF-A159-BC96860CC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2804368" y="1482301"/>
            <a:ext cx="6133229" cy="4143160"/>
          </a:xfrm>
        </p:spPr>
        <p:txBody>
          <a:bodyPr/>
          <a:lstStyle/>
          <a:p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работы: изучение творчества поэтов и писателей родного края.</a:t>
            </a:r>
            <a:b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Лутовинова Татьяна  Ивановна, </a:t>
            </a:r>
            <a:br>
              <a:rPr lang="ru-RU" sz="24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литературы, руководитель литературного объединения  </a:t>
            </a:r>
            <a:br>
              <a:rPr lang="ru-RU" sz="24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«Нити творчества» Детско-юношеского центра Советского района Алтайского края</a:t>
            </a:r>
            <a:br>
              <a:rPr lang="ru-RU" sz="24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12" y="-69883"/>
            <a:ext cx="1946459" cy="14598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25" y="140760"/>
            <a:ext cx="1311727" cy="9542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23" y="-104867"/>
            <a:ext cx="2686016" cy="15108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804368" y="1882710"/>
            <a:ext cx="6133229" cy="3492989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9047485" y="474041"/>
            <a:ext cx="2258207" cy="53335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ru-RU" sz="133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33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17" y="0"/>
            <a:ext cx="2442024" cy="1373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33" y="1"/>
            <a:ext cx="1575755" cy="1407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0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" y="-169836"/>
            <a:ext cx="3008787" cy="16924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88" y="0"/>
            <a:ext cx="1759473" cy="1319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5" y="114917"/>
            <a:ext cx="1311727" cy="9542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1" y="1522607"/>
            <a:ext cx="3378345" cy="1899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01" y="114918"/>
            <a:ext cx="1575755" cy="14077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79888" y="16798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знания литературы родного края нельзя сохранить традиции, воспитывать любовь к Родине, чувство ответственности за судьбу родного края».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Т.И.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Розбенда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211666" y="1603579"/>
            <a:ext cx="7421499" cy="326451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2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407" y="1636410"/>
            <a:ext cx="3633645" cy="5215535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7375" y="1828800"/>
            <a:ext cx="6689032" cy="2809875"/>
          </a:xfrm>
        </p:spPr>
        <p:txBody>
          <a:bodyPr/>
          <a:lstStyle/>
          <a:p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Алтай…</a:t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людей, здесь живущих…»</a:t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Эдуард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Прутковский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78287" y="5658478"/>
            <a:ext cx="5068120" cy="1389977"/>
          </a:xfrm>
        </p:spPr>
        <p:txBody>
          <a:bodyPr/>
          <a:lstStyle/>
          <a:p>
            <a:pPr algn="l"/>
            <a:r>
              <a:rPr lang="ru-RU" sz="1600" dirty="0"/>
              <a:t>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05" y="54699"/>
            <a:ext cx="1365993" cy="993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82" y="-201948"/>
            <a:ext cx="2876980" cy="1618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48" y="-11443"/>
            <a:ext cx="1820288" cy="1365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771" y="16915"/>
            <a:ext cx="2894448" cy="1627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37" y="54699"/>
            <a:ext cx="1575755" cy="14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Текст слайда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67" y="99528"/>
            <a:ext cx="1423925" cy="1667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929BD5-9EE5-4EEC-80BF-B9B96519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4" y="116813"/>
            <a:ext cx="5113788" cy="340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AEC293-AB74-447D-A5DF-3CF20772D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180" y="99528"/>
            <a:ext cx="4256187" cy="565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21BB9DF-7504-4DFD-A048-271E47BDD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604" y="2457917"/>
            <a:ext cx="3310376" cy="440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95C52-0935-4727-8725-4979E82BB213}"/>
              </a:ext>
            </a:extLst>
          </p:cNvPr>
          <p:cNvSpPr txBox="1"/>
          <p:nvPr/>
        </p:nvSpPr>
        <p:spPr>
          <a:xfrm>
            <a:off x="581025" y="3482458"/>
            <a:ext cx="434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Вечер памяти Э.Э. </a:t>
            </a:r>
            <a:r>
              <a:rPr lang="ru-RU" sz="2400" dirty="0" err="1"/>
              <a:t>Прутковского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BD9E82-1B8A-4E79-BCE5-DD0266B05253}"/>
              </a:ext>
            </a:extLst>
          </p:cNvPr>
          <p:cNvSpPr txBox="1"/>
          <p:nvPr/>
        </p:nvSpPr>
        <p:spPr>
          <a:xfrm>
            <a:off x="6201734" y="5830856"/>
            <a:ext cx="2372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Встреча с </a:t>
            </a:r>
            <a:endParaRPr lang="ru-RU" sz="2400" dirty="0" smtClean="0"/>
          </a:p>
          <a:p>
            <a:r>
              <a:rPr lang="ru-RU" sz="2400" dirty="0" smtClean="0"/>
              <a:t>Кузнецовым </a:t>
            </a:r>
            <a:r>
              <a:rPr lang="ru-RU" sz="2400" dirty="0"/>
              <a:t>В.С.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1073E85-B248-4A2A-8B79-DF5A9EAEF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2" y="3930719"/>
            <a:ext cx="4120500" cy="231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0220B19-7637-4FB6-8465-01CBFEB4BFEA}"/>
              </a:ext>
            </a:extLst>
          </p:cNvPr>
          <p:cNvSpPr txBox="1"/>
          <p:nvPr/>
        </p:nvSpPr>
        <p:spPr>
          <a:xfrm>
            <a:off x="893121" y="6330818"/>
            <a:ext cx="4021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Телемост с Нифонтовой Ю.А.</a:t>
            </a:r>
          </a:p>
        </p:txBody>
      </p:sp>
    </p:spTree>
    <p:extLst>
      <p:ext uri="{BB962C8B-B14F-4D97-AF65-F5344CB8AC3E}">
        <p14:creationId xmlns:p14="http://schemas.microsoft.com/office/powerpoint/2010/main" val="35062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2341" y="267813"/>
            <a:ext cx="7506643" cy="1191600"/>
          </a:xfrm>
        </p:spPr>
        <p:txBody>
          <a:bodyPr/>
          <a:lstStyle/>
          <a:p>
            <a:r>
              <a:rPr lang="ru-RU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Будни </a:t>
            </a:r>
            <a:r>
              <a:rPr lang="ru-RU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музея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Текст слайда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67" y="99528"/>
            <a:ext cx="1423925" cy="1667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91B718-305F-43E8-A48E-AC9E87A5D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08" y="933063"/>
            <a:ext cx="4438067" cy="332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E19EE75-95CA-4745-A2C0-D457B19B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981" y="1604291"/>
            <a:ext cx="2929939" cy="219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C27D6DB-477D-4EEF-BB24-F03108E0C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075" y="4056566"/>
            <a:ext cx="3493008" cy="2619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718C81-D836-4A37-8CA6-99F71F59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442" y="3949023"/>
            <a:ext cx="3752559" cy="281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B995E6B-E88E-4138-9A5F-1DF3E5EC4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631" y="933780"/>
            <a:ext cx="4596960" cy="344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9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94494" y="-2212242"/>
            <a:ext cx="3395581" cy="4841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Текст слайда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67" y="99528"/>
            <a:ext cx="1423925" cy="16670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D71AD14-75D5-491A-BE94-E413C3217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3279" r="9089" b="22449"/>
          <a:stretch/>
        </p:blipFill>
        <p:spPr bwMode="auto">
          <a:xfrm rot="21214253">
            <a:off x="482987" y="694674"/>
            <a:ext cx="3631575" cy="57901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3D48EE5-1A68-4A10-AB07-2497E4302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r="4992" b="5597"/>
          <a:stretch/>
        </p:blipFill>
        <p:spPr bwMode="auto">
          <a:xfrm>
            <a:off x="4876365" y="255591"/>
            <a:ext cx="6581403" cy="3963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EFA339-550B-45E5-ABBB-2BF80B73A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7489">
            <a:off x="4705272" y="2530398"/>
            <a:ext cx="2781456" cy="39105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8FE435-BB2F-48FB-9A10-C4ADA6D1CD46}"/>
              </a:ext>
            </a:extLst>
          </p:cNvPr>
          <p:cNvSpPr txBox="1"/>
          <p:nvPr/>
        </p:nvSpPr>
        <p:spPr>
          <a:xfrm>
            <a:off x="7775973" y="4879569"/>
            <a:ext cx="308943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издания</a:t>
            </a:r>
          </a:p>
        </p:txBody>
      </p:sp>
    </p:spTree>
    <p:extLst>
      <p:ext uri="{BB962C8B-B14F-4D97-AF65-F5344CB8AC3E}">
        <p14:creationId xmlns:p14="http://schemas.microsoft.com/office/powerpoint/2010/main" val="32235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77623" y="2126921"/>
            <a:ext cx="4655709" cy="3037280"/>
          </a:xfrm>
        </p:spPr>
        <p:txBody>
          <a:bodyPr/>
          <a:lstStyle/>
          <a:p>
            <a:r>
              <a:rPr lang="ru-RU" dirty="0"/>
              <a:t>Текст слайда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67" y="99528"/>
            <a:ext cx="1423925" cy="1667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FC1AD3-CBDA-418A-BFAD-DFD8AB38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2693" r="26100" b="22897"/>
          <a:stretch/>
        </p:blipFill>
        <p:spPr>
          <a:xfrm>
            <a:off x="327958" y="371669"/>
            <a:ext cx="3453468" cy="37177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3AD9D772-43B4-444D-AAD6-ABBFD184C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/>
          <a:stretch/>
        </p:blipFill>
        <p:spPr bwMode="auto">
          <a:xfrm>
            <a:off x="7791451" y="2859066"/>
            <a:ext cx="4072592" cy="3924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787E3C66-7747-4EF0-97D3-E99FC99F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43" y="319699"/>
            <a:ext cx="7096124" cy="3077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783FC910-07FF-45AC-B2F6-82834817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76" y="4161021"/>
            <a:ext cx="3340819" cy="25745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434081-5137-44F2-A406-A8D320D4D8A8}"/>
              </a:ext>
            </a:extLst>
          </p:cNvPr>
          <p:cNvSpPr txBox="1"/>
          <p:nvPr/>
        </p:nvSpPr>
        <p:spPr>
          <a:xfrm>
            <a:off x="3267530" y="3500141"/>
            <a:ext cx="4871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Фестиваль памяти писателя </a:t>
            </a:r>
          </a:p>
          <a:p>
            <a:pPr algn="ctr"/>
            <a:r>
              <a:rPr lang="ru-RU" sz="2400" dirty="0"/>
              <a:t>Эдуарда Эдуардовича </a:t>
            </a:r>
            <a:r>
              <a:rPr lang="ru-RU" sz="2400" dirty="0" err="1"/>
              <a:t>Прутковского</a:t>
            </a: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CB1F72-8102-4D62-B8DD-4C2FDE3487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19" r="34285" b="12451"/>
          <a:stretch/>
        </p:blipFill>
        <p:spPr>
          <a:xfrm rot="16200000">
            <a:off x="4813784" y="4462004"/>
            <a:ext cx="2564432" cy="2097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548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67" y="99528"/>
            <a:ext cx="1423925" cy="1667069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823B3135-5C28-4975-8040-E31BB590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5" y="58688"/>
            <a:ext cx="2828924" cy="377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7118DEB-AC0C-4540-BF8D-838FB076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269" y="2710349"/>
            <a:ext cx="2277695" cy="4048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461E8F9D-D4C9-4F0A-B686-D180D09D7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7" t="15125" r="35533"/>
          <a:stretch/>
        </p:blipFill>
        <p:spPr bwMode="auto">
          <a:xfrm rot="299835">
            <a:off x="7822056" y="2951084"/>
            <a:ext cx="1548200" cy="3787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3F5A19-F170-464B-AB7D-CA7921F2AE3F}"/>
              </a:ext>
            </a:extLst>
          </p:cNvPr>
          <p:cNvSpPr txBox="1"/>
          <p:nvPr/>
        </p:nvSpPr>
        <p:spPr>
          <a:xfrm>
            <a:off x="3295651" y="180927"/>
            <a:ext cx="494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литературного объединения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«Нити творчества»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различных площадках</a:t>
            </a:r>
          </a:p>
        </p:txBody>
      </p:sp>
      <p:pic>
        <p:nvPicPr>
          <p:cNvPr id="8" name="Дина Тупикина, 11 класс, село Советское">
            <a:hlinkClick r:id="" action="ppaction://media"/>
            <a:extLst>
              <a:ext uri="{FF2B5EF4-FFF2-40B4-BE49-F238E27FC236}">
                <a16:creationId xmlns:a16="http://schemas.microsoft.com/office/drawing/2014/main" xmlns="" id="{6EF0946B-FCE6-4239-B6F1-29B025EA8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2956"/>
          <a:stretch/>
        </p:blipFill>
        <p:spPr>
          <a:xfrm>
            <a:off x="4183235" y="1943862"/>
            <a:ext cx="3046397" cy="4684573"/>
          </a:xfrm>
          <a:prstGeom prst="roundRect">
            <a:avLst>
              <a:gd name="adj" fmla="val 2365"/>
            </a:avLst>
          </a:prstGeom>
          <a:ln>
            <a:noFill/>
          </a:ln>
          <a:effectLst>
            <a:outerShdw blurRad="165100" dist="165100" dir="3000000" algn="t" rotWithShape="0">
              <a:srgbClr val="000000">
                <a:alpha val="27000"/>
              </a:srgbClr>
            </a:outerShdw>
          </a:effectLst>
          <a:scene3d>
            <a:camera prst="perspectiveRight" fov="1500000">
              <a:rot lat="300000" lon="1200000" rev="0"/>
            </a:camera>
            <a:lightRig rig="threePt" dir="t">
              <a:rot lat="0" lon="0" rev="19800000"/>
            </a:lightRig>
          </a:scene3d>
          <a:sp3d extrusionH="190500">
            <a:bevelT w="139700" h="12700" prst="softRound"/>
            <a:extrusionClr>
              <a:srgbClr val="000000"/>
            </a:extrusionClr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8685EA-206C-4A87-8D22-87DC6EA44A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606"/>
          <a:stretch/>
        </p:blipFill>
        <p:spPr>
          <a:xfrm>
            <a:off x="310987" y="58688"/>
            <a:ext cx="2879059" cy="4684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47F267-6CB1-46DD-8391-E98DCE78F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723" y="3014749"/>
            <a:ext cx="2942821" cy="440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3865333"/>
            <a:ext cx="3044709" cy="30868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6462998" y="1551795"/>
            <a:ext cx="2707689" cy="10079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Спасибо</a:t>
            </a:r>
            <a:endParaRPr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5991227" y="2937904"/>
            <a:ext cx="4376309" cy="13631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1100"/>
              <a:buNone/>
            </a:pPr>
            <a:r>
              <a:rPr lang="ru-RU" sz="2400" dirty="0"/>
              <a:t>Остались вопросы?</a:t>
            </a:r>
            <a:endParaRPr sz="2400" dirty="0"/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100"/>
              <a:buNone/>
            </a:pPr>
            <a:r>
              <a:rPr lang="ru-RU" sz="2400" dirty="0"/>
              <a:t>Телефон 89039924955</a:t>
            </a:r>
            <a:endParaRPr sz="24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Контакты</a:t>
            </a: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frau.lutowinova2011@yandex.ru</a:t>
            </a:r>
            <a:endParaRPr sz="2400" dirty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6597951" y="3835050"/>
            <a:ext cx="302885" cy="333116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10386833" y="2973600"/>
            <a:ext cx="1809600" cy="38844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6" name="Google Shape;626;p47"/>
          <p:cNvSpPr/>
          <p:nvPr/>
        </p:nvSpPr>
        <p:spPr>
          <a:xfrm>
            <a:off x="8869533" y="5871133"/>
            <a:ext cx="1992400" cy="648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11679535" y="-176463"/>
            <a:ext cx="31203" cy="726419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6255890"/>
            <a:ext cx="12192000" cy="4812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98" y="1411537"/>
            <a:ext cx="4125741" cy="4196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74" y="1372961"/>
            <a:ext cx="1365623" cy="1365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67" y="99528"/>
            <a:ext cx="1423925" cy="16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166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102</Words>
  <Application>Microsoft Office PowerPoint</Application>
  <PresentationFormat>Широкоэкранный</PresentationFormat>
  <Paragraphs>27</Paragraphs>
  <Slides>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Abhaya Libre</vt:lpstr>
      <vt:lpstr>Arial</vt:lpstr>
      <vt:lpstr>Calibri</vt:lpstr>
      <vt:lpstr>Calibri Light</vt:lpstr>
      <vt:lpstr>Times New Roman</vt:lpstr>
      <vt:lpstr>Тема Office</vt:lpstr>
      <vt:lpstr>Из опыта работы: изучение творчества поэтов и писателей родного края.  Лутовинова Татьяна  Ивановна,  учитель русского языка и литературы, руководитель литературного объединения   «Нити творчества» Детско-юношеского центра Советского района Алтайского края </vt:lpstr>
      <vt:lpstr>Презентация PowerPoint</vt:lpstr>
      <vt:lpstr>« Я люблю Алтай… Люблю людей, здесь живущих…»                        Эдуард Прутковский</vt:lpstr>
      <vt:lpstr>Презентация PowerPoint</vt:lpstr>
      <vt:lpstr>Будни литературного музея</vt:lpstr>
      <vt:lpstr>Презентация PowerPoint</vt:lpstr>
      <vt:lpstr>Презентация PowerPoint</vt:lpstr>
      <vt:lpstr>Презентация PowerPoint</vt:lpstr>
      <vt:lpstr>Спасибо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опыта работы: изучение творчества поэтов и писателей родного края.  Лутовинова Татьяна  Ивановна,  учитель русского языка и литературы, руководитель литературного объединения   «Нити творчества» Детско-юношеского центра Советского района Алтайского края </dc:title>
  <dc:creator>Староселец О.А.</dc:creator>
  <cp:lastModifiedBy>Староселец О.А.</cp:lastModifiedBy>
  <cp:revision>1</cp:revision>
  <dcterms:created xsi:type="dcterms:W3CDTF">2024-10-28T02:30:01Z</dcterms:created>
  <dcterms:modified xsi:type="dcterms:W3CDTF">2024-10-28T02:34:17Z</dcterms:modified>
</cp:coreProperties>
</file>