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 id="2147483778" r:id="rId11"/>
    <p:sldMasterId id="2147483791" r:id="rId12"/>
    <p:sldMasterId id="2147483804" r:id="rId13"/>
    <p:sldMasterId id="2147483817" r:id="rId14"/>
    <p:sldMasterId id="2147483830" r:id="rId15"/>
    <p:sldMasterId id="2147483843" r:id="rId16"/>
  </p:sldMasterIdLst>
  <p:notesMasterIdLst>
    <p:notesMasterId r:id="rId24"/>
  </p:notesMasterIdLst>
  <p:sldIdLst>
    <p:sldId id="256" r:id="rId17"/>
    <p:sldId id="257" r:id="rId18"/>
    <p:sldId id="258" r:id="rId19"/>
    <p:sldId id="274" r:id="rId20"/>
    <p:sldId id="275" r:id="rId21"/>
    <p:sldId id="277" r:id="rId22"/>
    <p:sldId id="276" r:id="rId23"/>
  </p:sldIdLst>
  <p:sldSz cx="9144000" cy="5143500" type="screen16x9"/>
  <p:notesSz cx="6735763" cy="98663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957" autoAdjust="0"/>
  </p:normalViewPr>
  <p:slideViewPr>
    <p:cSldViewPr snapToGrid="0">
      <p:cViewPr varScale="1">
        <p:scale>
          <a:sx n="89" d="100"/>
          <a:sy n="89" d="100"/>
        </p:scale>
        <p:origin x="96" y="3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5.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99E3806B-2640-46A7-B21F-A06128FC20D7}" type="datetimeFigureOut">
              <a:rPr lang="ru-RU" smtClean="0"/>
              <a:t>31.10.2024</a:t>
            </a:fld>
            <a:endParaRPr lang="ru-RU"/>
          </a:p>
        </p:txBody>
      </p:sp>
      <p:sp>
        <p:nvSpPr>
          <p:cNvPr id="4" name="Образ слайда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9DDC386-12DF-4C0E-AFDE-09850CD310E4}" type="slidenum">
              <a:rPr lang="ru-RU" smtClean="0"/>
              <a:t>‹#›</a:t>
            </a:fld>
            <a:endParaRPr lang="ru-RU"/>
          </a:p>
        </p:txBody>
      </p:sp>
    </p:spTree>
    <p:extLst>
      <p:ext uri="{BB962C8B-B14F-4D97-AF65-F5344CB8AC3E}">
        <p14:creationId xmlns:p14="http://schemas.microsoft.com/office/powerpoint/2010/main" val="434437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89DDC386-12DF-4C0E-AFDE-09850CD310E4}" type="slidenum">
              <a:rPr lang="ru-RU" smtClean="0"/>
              <a:t>1</a:t>
            </a:fld>
            <a:endParaRPr lang="ru-RU"/>
          </a:p>
        </p:txBody>
      </p:sp>
    </p:spTree>
    <p:extLst>
      <p:ext uri="{BB962C8B-B14F-4D97-AF65-F5344CB8AC3E}">
        <p14:creationId xmlns:p14="http://schemas.microsoft.com/office/powerpoint/2010/main" val="1535897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500" kern="1200" dirty="0" smtClean="0">
                <a:solidFill>
                  <a:schemeClr val="tx1"/>
                </a:solidFill>
                <a:effectLst/>
                <a:latin typeface="+mn-lt"/>
                <a:ea typeface="+mn-ea"/>
                <a:cs typeface="+mn-cs"/>
              </a:rPr>
              <a:t>В</a:t>
            </a:r>
            <a:r>
              <a:rPr lang="ru-RU" sz="1500" kern="1200" baseline="0" dirty="0" smtClean="0">
                <a:solidFill>
                  <a:schemeClr val="tx1"/>
                </a:solidFill>
                <a:effectLst/>
                <a:latin typeface="+mn-lt"/>
                <a:ea typeface="+mn-ea"/>
                <a:cs typeface="+mn-cs"/>
              </a:rPr>
              <a:t> августе у нас (</a:t>
            </a:r>
            <a:r>
              <a:rPr lang="ru-RU" sz="1500" kern="1200" dirty="0" smtClean="0">
                <a:solidFill>
                  <a:schemeClr val="tx1"/>
                </a:solidFill>
                <a:effectLst/>
                <a:latin typeface="+mn-lt"/>
                <a:ea typeface="+mn-ea"/>
                <a:cs typeface="+mn-cs"/>
              </a:rPr>
              <a:t>Гончарова М.А. и Решетникова Н.В., как представителей Лаборатории по сопровождению Де практик) </a:t>
            </a:r>
            <a:r>
              <a:rPr lang="ru-RU" sz="1500" kern="1200" baseline="0" dirty="0" smtClean="0">
                <a:solidFill>
                  <a:schemeClr val="tx1"/>
                </a:solidFill>
                <a:effectLst/>
                <a:latin typeface="+mn-lt"/>
                <a:ea typeface="+mn-ea"/>
                <a:cs typeface="+mn-cs"/>
              </a:rPr>
              <a:t>появилась хорошая возможность принять участие в практическом семинаре АБ Воронцова (в Москве), посвященном вопросам эффективной и качественной реализации образовательного процесса в школе.</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500" kern="1200" dirty="0" smtClean="0">
                <a:solidFill>
                  <a:schemeClr val="tx1"/>
                </a:solidFill>
                <a:effectLst/>
                <a:latin typeface="+mn-lt"/>
                <a:ea typeface="+mn-ea"/>
                <a:cs typeface="+mn-cs"/>
              </a:rPr>
              <a:t>В этом семинаре приняли</a:t>
            </a:r>
            <a:r>
              <a:rPr lang="ru-RU" sz="1500" kern="1200" baseline="0" dirty="0" smtClean="0">
                <a:solidFill>
                  <a:schemeClr val="tx1"/>
                </a:solidFill>
                <a:effectLst/>
                <a:latin typeface="+mn-lt"/>
                <a:ea typeface="+mn-ea"/>
                <a:cs typeface="+mn-cs"/>
              </a:rPr>
              <a:t> участие </a:t>
            </a:r>
            <a:r>
              <a:rPr lang="ru-RU" sz="1500" kern="1200" dirty="0" smtClean="0">
                <a:solidFill>
                  <a:schemeClr val="tx1"/>
                </a:solidFill>
                <a:effectLst/>
                <a:latin typeface="+mn-lt"/>
                <a:ea typeface="+mn-ea"/>
                <a:cs typeface="+mn-cs"/>
              </a:rPr>
              <a:t>лидеры развивающего образования (представители школ развивающего образования, руководители частных школ, педагоги, работающие в задачном подходе, реализующие активно-</a:t>
            </a:r>
            <a:r>
              <a:rPr lang="ru-RU" sz="1500" kern="1200" dirty="0" err="1" smtClean="0">
                <a:solidFill>
                  <a:schemeClr val="tx1"/>
                </a:solidFill>
                <a:effectLst/>
                <a:latin typeface="+mn-lt"/>
                <a:ea typeface="+mn-ea"/>
                <a:cs typeface="+mn-cs"/>
              </a:rPr>
              <a:t>деятельностные</a:t>
            </a:r>
            <a:r>
              <a:rPr lang="ru-RU" sz="1500" kern="1200" dirty="0" smtClean="0">
                <a:solidFill>
                  <a:schemeClr val="tx1"/>
                </a:solidFill>
                <a:effectLst/>
                <a:latin typeface="+mn-lt"/>
                <a:ea typeface="+mn-ea"/>
                <a:cs typeface="+mn-cs"/>
              </a:rPr>
              <a:t> технологии и др.).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500" kern="1200" dirty="0" smtClean="0">
                <a:solidFill>
                  <a:schemeClr val="tx1"/>
                </a:solidFill>
                <a:effectLst/>
                <a:latin typeface="+mn-lt"/>
                <a:ea typeface="+mn-ea"/>
                <a:cs typeface="+mn-cs"/>
              </a:rPr>
              <a:t>Среди участников семинара были команды из разных регионов России: Алтайского, Саратовского, Пермского краев, Волгоградской, Московской, Томской областей, Москвы и др.</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500" kern="1200" dirty="0" smtClean="0">
                <a:solidFill>
                  <a:schemeClr val="tx1"/>
                </a:solidFill>
                <a:effectLst/>
                <a:latin typeface="+mn-lt"/>
                <a:ea typeface="+mn-ea"/>
                <a:cs typeface="+mn-cs"/>
              </a:rPr>
              <a:t>На</a:t>
            </a:r>
            <a:r>
              <a:rPr lang="ru-RU" sz="1500" kern="1200" baseline="0" dirty="0" smtClean="0">
                <a:solidFill>
                  <a:schemeClr val="tx1"/>
                </a:solidFill>
                <a:effectLst/>
                <a:latin typeface="+mn-lt"/>
                <a:ea typeface="+mn-ea"/>
                <a:cs typeface="+mn-cs"/>
              </a:rPr>
              <a:t> семинаре все было посвящено одному из важных вопросов – вопросу качества школьного образования.</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500" kern="1200" baseline="0" dirty="0" smtClean="0">
                <a:solidFill>
                  <a:schemeClr val="tx1"/>
                </a:solidFill>
                <a:effectLst/>
                <a:latin typeface="+mn-lt"/>
                <a:ea typeface="+mn-ea"/>
                <a:cs typeface="+mn-cs"/>
              </a:rPr>
              <a:t>Перечислим ключевые тезисы, которые были рассмотрены на семинаре.</a:t>
            </a:r>
            <a:endParaRPr lang="ru-RU" sz="15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89DDC386-12DF-4C0E-AFDE-09850CD310E4}" type="slidenum">
              <a:rPr lang="ru-RU" smtClean="0"/>
              <a:t>2</a:t>
            </a:fld>
            <a:endParaRPr lang="ru-RU"/>
          </a:p>
        </p:txBody>
      </p:sp>
    </p:spTree>
    <p:extLst>
      <p:ext uri="{BB962C8B-B14F-4D97-AF65-F5344CB8AC3E}">
        <p14:creationId xmlns:p14="http://schemas.microsoft.com/office/powerpoint/2010/main" val="1419769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500" kern="1200" dirty="0" smtClean="0">
                <a:solidFill>
                  <a:schemeClr val="tx1"/>
                </a:solidFill>
                <a:effectLst/>
                <a:latin typeface="+mn-lt"/>
                <a:ea typeface="+mn-ea"/>
                <a:cs typeface="+mn-cs"/>
              </a:rPr>
              <a:t>А.Б. Воронцов напомнил</a:t>
            </a:r>
            <a:r>
              <a:rPr lang="ru-RU" sz="1500" kern="1200" baseline="0" dirty="0" smtClean="0">
                <a:solidFill>
                  <a:schemeClr val="tx1"/>
                </a:solidFill>
                <a:effectLst/>
                <a:latin typeface="+mn-lt"/>
                <a:ea typeface="+mn-ea"/>
                <a:cs typeface="+mn-cs"/>
              </a:rPr>
              <a:t> о том, что и</a:t>
            </a:r>
            <a:r>
              <a:rPr lang="ru-RU" sz="1500" kern="1200" dirty="0" smtClean="0">
                <a:solidFill>
                  <a:schemeClr val="tx1"/>
                </a:solidFill>
                <a:effectLst/>
                <a:latin typeface="+mn-lt"/>
                <a:ea typeface="+mn-ea"/>
                <a:cs typeface="+mn-cs"/>
              </a:rPr>
              <a:t>звестно, что на государственном уровне принято решение создания</a:t>
            </a:r>
            <a:r>
              <a:rPr lang="ru-RU" sz="1500" kern="1200" baseline="0" dirty="0" smtClean="0">
                <a:solidFill>
                  <a:schemeClr val="tx1"/>
                </a:solidFill>
                <a:effectLst/>
                <a:latin typeface="+mn-lt"/>
                <a:ea typeface="+mn-ea"/>
                <a:cs typeface="+mn-cs"/>
              </a:rPr>
              <a:t> единого образовательного пространства. Но несмотря на это, за школой остается право разработки </a:t>
            </a:r>
            <a:r>
              <a:rPr lang="ru-RU" sz="1500" kern="1200" baseline="0" dirty="0" err="1" smtClean="0">
                <a:solidFill>
                  <a:schemeClr val="tx1"/>
                </a:solidFill>
                <a:effectLst/>
                <a:latin typeface="+mn-lt"/>
                <a:ea typeface="+mn-ea"/>
                <a:cs typeface="+mn-cs"/>
              </a:rPr>
              <a:t>образоват</a:t>
            </a:r>
            <a:r>
              <a:rPr lang="ru-RU" sz="1500" kern="1200" baseline="0" dirty="0" smtClean="0">
                <a:solidFill>
                  <a:schemeClr val="tx1"/>
                </a:solidFill>
                <a:effectLst/>
                <a:latin typeface="+mn-lt"/>
                <a:ea typeface="+mn-ea"/>
                <a:cs typeface="+mn-cs"/>
              </a:rPr>
              <a:t> программы. Хотя практика показывает, что этой свободой пользуются примерно только 2% школ России. При этом замечено, что различные инновации «ушли», как правило, это частные школы.</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500" kern="1200" baseline="0" dirty="0" smtClean="0">
                <a:solidFill>
                  <a:schemeClr val="tx1"/>
                </a:solidFill>
                <a:effectLst/>
                <a:latin typeface="+mn-lt"/>
                <a:ea typeface="+mn-ea"/>
                <a:cs typeface="+mn-cs"/>
              </a:rPr>
              <a:t>Для построения образовательно программы обязательно нужно понимание того, какую именно модель обучения школа будет реализовывать. Тогда программа может быть своего рода программой  действий по  реализации конкретной модели обучения.</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9DDC386-12DF-4C0E-AFDE-09850CD310E4}" type="slidenum">
              <a:rPr lang="ru-RU" smtClean="0"/>
              <a:t>3</a:t>
            </a:fld>
            <a:endParaRPr lang="ru-RU"/>
          </a:p>
        </p:txBody>
      </p:sp>
    </p:spTree>
    <p:extLst>
      <p:ext uri="{BB962C8B-B14F-4D97-AF65-F5344CB8AC3E}">
        <p14:creationId xmlns:p14="http://schemas.microsoft.com/office/powerpoint/2010/main" val="2844284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500" kern="1200" dirty="0" smtClean="0">
                <a:solidFill>
                  <a:schemeClr val="tx1"/>
                </a:solidFill>
                <a:effectLst/>
                <a:latin typeface="+mn-lt"/>
                <a:ea typeface="+mn-ea"/>
                <a:cs typeface="+mn-cs"/>
              </a:rPr>
              <a:t>Школе</a:t>
            </a:r>
            <a:r>
              <a:rPr lang="ru-RU" sz="1500" kern="1200" baseline="0" dirty="0" smtClean="0">
                <a:solidFill>
                  <a:schemeClr val="tx1"/>
                </a:solidFill>
                <a:effectLst/>
                <a:latin typeface="+mn-lt"/>
                <a:ea typeface="+mn-ea"/>
                <a:cs typeface="+mn-cs"/>
              </a:rPr>
              <a:t>, учителю </a:t>
            </a:r>
            <a:r>
              <a:rPr lang="ru-RU" sz="1500" kern="1200" dirty="0" smtClean="0">
                <a:solidFill>
                  <a:schemeClr val="tx1"/>
                </a:solidFill>
                <a:effectLst/>
                <a:latin typeface="+mn-lt"/>
                <a:ea typeface="+mn-ea"/>
                <a:cs typeface="+mn-cs"/>
              </a:rPr>
              <a:t>на</a:t>
            </a:r>
            <a:r>
              <a:rPr lang="ru-RU" sz="1500" kern="1200" baseline="0" dirty="0" smtClean="0">
                <a:solidFill>
                  <a:schemeClr val="tx1"/>
                </a:solidFill>
                <a:effectLst/>
                <a:latin typeface="+mn-lt"/>
                <a:ea typeface="+mn-ea"/>
                <a:cs typeface="+mn-cs"/>
              </a:rPr>
              <a:t> нормативном уровне дана возможность использовать различные образовательные технологии. При этом Алексей Борисович отметил, что одна школа, как правило, реализует одну образовательную технологию, т.е. одну модель обучения. Эта модель определяет общую философию образовательного подхода в школе. Модель отражена в образовательной программе школы, где Пояснительная записка является визитной карточкой школы - через нее обычно  видны особенности обучения в конкретной школе; цели, принципы обучения, принятые в школе ценности и т.д. В итоге, это определяет правила, ценности конкретной школы, которые должны быть понятны и приняты детьми, родителями. А учителя реализуют прописанную в образ программе технологию обучения через использование различных педагогических приемов (на уроках, во внеурочной деятельности).</a:t>
            </a:r>
            <a:endParaRPr lang="ru-RU" sz="15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9DDC386-12DF-4C0E-AFDE-09850CD310E4}" type="slidenum">
              <a:rPr lang="ru-RU" smtClean="0"/>
              <a:t>4</a:t>
            </a:fld>
            <a:endParaRPr lang="ru-RU"/>
          </a:p>
        </p:txBody>
      </p:sp>
    </p:spTree>
    <p:extLst>
      <p:ext uri="{BB962C8B-B14F-4D97-AF65-F5344CB8AC3E}">
        <p14:creationId xmlns:p14="http://schemas.microsoft.com/office/powerpoint/2010/main" val="2280552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500" kern="1200" dirty="0" smtClean="0">
                <a:solidFill>
                  <a:schemeClr val="tx1"/>
                </a:solidFill>
                <a:effectLst/>
                <a:latin typeface="+mn-lt"/>
                <a:ea typeface="+mn-ea"/>
                <a:cs typeface="+mn-cs"/>
              </a:rPr>
              <a:t>Говоря</a:t>
            </a:r>
            <a:r>
              <a:rPr lang="ru-RU" sz="1500" kern="1200" baseline="0" dirty="0" smtClean="0">
                <a:solidFill>
                  <a:schemeClr val="tx1"/>
                </a:solidFill>
                <a:effectLst/>
                <a:latin typeface="+mn-lt"/>
                <a:ea typeface="+mn-ea"/>
                <a:cs typeface="+mn-cs"/>
              </a:rPr>
              <a:t> о развитии ребенка, как одной из важных задач образования, обратимся к словам Давыдова: наконец-то мы нашли ключ к развитию школьника – это содержание обучения. В Де обучении главное – это развитие теоретического мышления ребенка, когда он владеем и может применить </a:t>
            </a:r>
            <a:r>
              <a:rPr lang="ru-RU" sz="1500" b="1" kern="1200" baseline="0" dirty="0" smtClean="0">
                <a:solidFill>
                  <a:schemeClr val="tx1"/>
                </a:solidFill>
                <a:effectLst/>
                <a:latin typeface="+mn-lt"/>
                <a:ea typeface="+mn-ea"/>
                <a:cs typeface="+mn-cs"/>
              </a:rPr>
              <a:t>общие способы действий </a:t>
            </a:r>
            <a:r>
              <a:rPr lang="ru-RU" sz="1500" kern="1200" baseline="0" dirty="0" smtClean="0">
                <a:solidFill>
                  <a:schemeClr val="tx1"/>
                </a:solidFill>
                <a:effectLst/>
                <a:latin typeface="+mn-lt"/>
                <a:ea typeface="+mn-ea"/>
                <a:cs typeface="+mn-cs"/>
              </a:rPr>
              <a:t>в разных ситуациях. Поясним на примере заданий и их выполнения – см. слайд.</a:t>
            </a:r>
            <a:endParaRPr lang="ru-RU" sz="15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9DDC386-12DF-4C0E-AFDE-09850CD310E4}" type="slidenum">
              <a:rPr lang="ru-RU" smtClean="0"/>
              <a:t>5</a:t>
            </a:fld>
            <a:endParaRPr lang="ru-RU"/>
          </a:p>
        </p:txBody>
      </p:sp>
    </p:spTree>
    <p:extLst>
      <p:ext uri="{BB962C8B-B14F-4D97-AF65-F5344CB8AC3E}">
        <p14:creationId xmlns:p14="http://schemas.microsoft.com/office/powerpoint/2010/main" val="3152381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500" kern="1200" dirty="0" smtClean="0">
                <a:solidFill>
                  <a:schemeClr val="tx1"/>
                </a:solidFill>
                <a:effectLst/>
                <a:latin typeface="+mn-lt"/>
                <a:ea typeface="+mn-ea"/>
                <a:cs typeface="+mn-cs"/>
              </a:rPr>
              <a:t>Если говорить о формах обучения, то важно отметить, что не любая активность ребенка на уроке означает, что это</a:t>
            </a:r>
            <a:r>
              <a:rPr lang="ru-RU" sz="1500" kern="1200" baseline="0" dirty="0" smtClean="0">
                <a:solidFill>
                  <a:schemeClr val="tx1"/>
                </a:solidFill>
                <a:effectLst/>
                <a:latin typeface="+mn-lt"/>
                <a:ea typeface="+mn-ea"/>
                <a:cs typeface="+mn-cs"/>
              </a:rPr>
              <a:t> деятельность. Деятельность по Давыдову всегда преобразует ребенка, у него появляются внутренние изменения. </a:t>
            </a:r>
            <a:endParaRPr lang="ru-RU" sz="15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89DDC386-12DF-4C0E-AFDE-09850CD310E4}" type="slidenum">
              <a:rPr lang="ru-RU" smtClean="0"/>
              <a:t>6</a:t>
            </a:fld>
            <a:endParaRPr lang="ru-RU"/>
          </a:p>
        </p:txBody>
      </p:sp>
    </p:spTree>
    <p:extLst>
      <p:ext uri="{BB962C8B-B14F-4D97-AF65-F5344CB8AC3E}">
        <p14:creationId xmlns:p14="http://schemas.microsoft.com/office/powerpoint/2010/main" val="3042987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500" kern="1200" baseline="0" dirty="0" smtClean="0">
                <a:solidFill>
                  <a:schemeClr val="tx1"/>
                </a:solidFill>
                <a:effectLst/>
                <a:latin typeface="+mn-lt"/>
                <a:ea typeface="+mn-ea"/>
                <a:cs typeface="+mn-cs"/>
              </a:rPr>
              <a:t>     В контексте сказанного о содержании </a:t>
            </a:r>
            <a:r>
              <a:rPr lang="ru-RU" sz="1500" kern="1200" dirty="0" smtClean="0">
                <a:solidFill>
                  <a:schemeClr val="tx1"/>
                </a:solidFill>
                <a:effectLst/>
                <a:latin typeface="+mn-lt"/>
                <a:ea typeface="+mn-ea"/>
                <a:cs typeface="+mn-cs"/>
              </a:rPr>
              <a:t>важное значение имеет формирующее оценивание,</a:t>
            </a:r>
            <a:r>
              <a:rPr lang="ru-RU" sz="1500" kern="1200" baseline="0" dirty="0" smtClean="0">
                <a:solidFill>
                  <a:schemeClr val="tx1"/>
                </a:solidFill>
                <a:effectLst/>
                <a:latin typeface="+mn-lt"/>
                <a:ea typeface="+mn-ea"/>
                <a:cs typeface="+mn-cs"/>
              </a:rPr>
              <a:t> показывающее то, как действительно ребенок осваивает понятия, способы предметных действий</a:t>
            </a:r>
            <a:r>
              <a:rPr lang="ru-RU" sz="1500" kern="1200" dirty="0" smtClean="0">
                <a:solidFill>
                  <a:schemeClr val="tx1"/>
                </a:solidFill>
                <a:effectLst/>
                <a:latin typeface="+mn-lt"/>
                <a:ea typeface="+mn-ea"/>
                <a:cs typeface="+mn-cs"/>
              </a:rPr>
              <a:t> и помогающее ребенку</a:t>
            </a:r>
            <a:r>
              <a:rPr lang="ru-RU" sz="1500" kern="1200" baseline="0" dirty="0" smtClean="0">
                <a:solidFill>
                  <a:schemeClr val="tx1"/>
                </a:solidFill>
                <a:effectLst/>
                <a:latin typeface="+mn-lt"/>
                <a:ea typeface="+mn-ea"/>
                <a:cs typeface="+mn-cs"/>
              </a:rPr>
              <a:t> в случае затруднений освоения предметного содержания.</a:t>
            </a:r>
            <a:r>
              <a:rPr lang="ru-RU" sz="15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500" kern="1200" dirty="0" smtClean="0">
                <a:solidFill>
                  <a:schemeClr val="tx1"/>
                </a:solidFill>
                <a:effectLst/>
                <a:latin typeface="+mn-lt"/>
                <a:ea typeface="+mn-ea"/>
                <a:cs typeface="+mn-cs"/>
              </a:rPr>
              <a:t>      Особенность </a:t>
            </a:r>
            <a:r>
              <a:rPr lang="ru-RU" sz="1500" b="1" kern="1200" dirty="0" smtClean="0">
                <a:solidFill>
                  <a:schemeClr val="tx1"/>
                </a:solidFill>
                <a:effectLst/>
                <a:latin typeface="+mn-lt"/>
                <a:ea typeface="+mn-ea"/>
                <a:cs typeface="+mn-cs"/>
              </a:rPr>
              <a:t>Формирующего оценивания (в отличии от </a:t>
            </a:r>
            <a:r>
              <a:rPr lang="ru-RU" sz="1500" b="1" kern="1200" dirty="0" err="1" smtClean="0">
                <a:solidFill>
                  <a:schemeClr val="tx1"/>
                </a:solidFill>
                <a:effectLst/>
                <a:latin typeface="+mn-lt"/>
                <a:ea typeface="+mn-ea"/>
                <a:cs typeface="+mn-cs"/>
              </a:rPr>
              <a:t>формативного</a:t>
            </a:r>
            <a:r>
              <a:rPr lang="ru-RU" sz="1500" b="1" kern="1200" dirty="0" smtClean="0">
                <a:solidFill>
                  <a:schemeClr val="tx1"/>
                </a:solidFill>
                <a:effectLst/>
                <a:latin typeface="+mn-lt"/>
                <a:ea typeface="+mn-ea"/>
                <a:cs typeface="+mn-cs"/>
              </a:rPr>
              <a:t>) в том, что оно </a:t>
            </a:r>
            <a:r>
              <a:rPr lang="ru-RU" sz="1500" kern="1200" dirty="0" smtClean="0">
                <a:solidFill>
                  <a:schemeClr val="tx1"/>
                </a:solidFill>
                <a:effectLst/>
                <a:latin typeface="+mn-lt"/>
                <a:ea typeface="+mn-ea"/>
                <a:cs typeface="+mn-cs"/>
              </a:rPr>
              <a:t>основано на специально отобранном учителем </a:t>
            </a:r>
            <a:r>
              <a:rPr lang="ru-RU" sz="1500" b="1" kern="1200" dirty="0" smtClean="0">
                <a:solidFill>
                  <a:schemeClr val="tx1"/>
                </a:solidFill>
                <a:effectLst/>
                <a:latin typeface="+mn-lt"/>
                <a:ea typeface="+mn-ea"/>
                <a:cs typeface="+mn-cs"/>
              </a:rPr>
              <a:t>предметном содержании</a:t>
            </a:r>
            <a:r>
              <a:rPr lang="ru-RU" sz="1500" b="0" kern="1200" dirty="0" smtClean="0">
                <a:solidFill>
                  <a:schemeClr val="tx1"/>
                </a:solidFill>
                <a:effectLst/>
                <a:latin typeface="+mn-lt"/>
                <a:ea typeface="+mn-ea"/>
                <a:cs typeface="+mn-cs"/>
              </a:rPr>
              <a:t>.</a:t>
            </a:r>
            <a:r>
              <a:rPr lang="ru-RU" sz="1500" b="0" kern="1200" baseline="0" dirty="0" smtClean="0">
                <a:solidFill>
                  <a:schemeClr val="tx1"/>
                </a:solidFill>
                <a:effectLst/>
                <a:latin typeface="+mn-lt"/>
                <a:ea typeface="+mn-ea"/>
                <a:cs typeface="+mn-cs"/>
              </a:rPr>
              <a:t> Оно помогает ученику и учителю пошагово оценить процесс освоения понятия или способа действия и своевременно проработать трудности. Формирующее оценивание – это не формальные ответы школьников на вопросы типа «А что тебе понравилось на уроке?», «что осталось непонятным?» и прочие подобные формы (этим как раз занимается </a:t>
            </a:r>
            <a:r>
              <a:rPr lang="ru-RU" sz="1500" b="0" kern="1200" baseline="0" dirty="0" err="1" smtClean="0">
                <a:solidFill>
                  <a:schemeClr val="tx1"/>
                </a:solidFill>
                <a:effectLst/>
                <a:latin typeface="+mn-lt"/>
                <a:ea typeface="+mn-ea"/>
                <a:cs typeface="+mn-cs"/>
              </a:rPr>
              <a:t>формативное</a:t>
            </a:r>
            <a:r>
              <a:rPr lang="ru-RU" sz="1500" b="0" kern="1200" baseline="0" dirty="0" smtClean="0">
                <a:solidFill>
                  <a:schemeClr val="tx1"/>
                </a:solidFill>
                <a:effectLst/>
                <a:latin typeface="+mn-lt"/>
                <a:ea typeface="+mn-ea"/>
                <a:cs typeface="+mn-cs"/>
              </a:rPr>
              <a:t> оценивание по </a:t>
            </a:r>
            <a:r>
              <a:rPr lang="ru-RU" sz="1500" b="0" kern="1200" baseline="0" dirty="0" err="1" smtClean="0">
                <a:solidFill>
                  <a:schemeClr val="tx1"/>
                </a:solidFill>
                <a:effectLst/>
                <a:latin typeface="+mn-lt"/>
                <a:ea typeface="+mn-ea"/>
                <a:cs typeface="+mn-cs"/>
              </a:rPr>
              <a:t>Пинской</a:t>
            </a:r>
            <a:r>
              <a:rPr lang="ru-RU" sz="1500" b="0" kern="1200" baseline="0" dirty="0" smtClean="0">
                <a:solidFill>
                  <a:schemeClr val="tx1"/>
                </a:solidFill>
                <a:effectLst/>
                <a:latin typeface="+mn-lt"/>
                <a:ea typeface="+mn-ea"/>
                <a:cs typeface="+mn-cs"/>
              </a:rPr>
              <a:t>). </a:t>
            </a:r>
            <a:r>
              <a:rPr lang="ru-RU" sz="1500" b="1" kern="1200" baseline="0" dirty="0" err="1" smtClean="0">
                <a:solidFill>
                  <a:schemeClr val="tx1"/>
                </a:solidFill>
                <a:effectLst/>
                <a:latin typeface="+mn-lt"/>
                <a:ea typeface="+mn-ea"/>
                <a:cs typeface="+mn-cs"/>
              </a:rPr>
              <a:t>Формативное</a:t>
            </a:r>
            <a:r>
              <a:rPr lang="ru-RU" sz="1500" b="1" kern="1200" baseline="0" dirty="0" smtClean="0">
                <a:solidFill>
                  <a:schemeClr val="tx1"/>
                </a:solidFill>
                <a:effectLst/>
                <a:latin typeface="+mn-lt"/>
                <a:ea typeface="+mn-ea"/>
                <a:cs typeface="+mn-cs"/>
              </a:rPr>
              <a:t> оценивание учит тому, как оценивать детей, а формирующее тому, как как обучать детей оценивать себя. </a:t>
            </a:r>
            <a:r>
              <a:rPr lang="ru-RU" sz="1500" b="0" kern="1200" baseline="0" dirty="0" smtClean="0">
                <a:solidFill>
                  <a:schemeClr val="tx1"/>
                </a:solidFill>
                <a:effectLst/>
                <a:latin typeface="+mn-lt"/>
                <a:ea typeface="+mn-ea"/>
                <a:cs typeface="+mn-cs"/>
              </a:rPr>
              <a:t>ФО в конечном итоге позволяет формировать у школьников самоконтроль и адекватную самооценку (</a:t>
            </a:r>
            <a:r>
              <a:rPr lang="ru-RU" sz="1500" dirty="0" smtClean="0"/>
              <a:t>сквозные образовательные результаты), обеспечивающие успешность детей как в обучении, так и в других видах деятельности</a:t>
            </a:r>
            <a:r>
              <a:rPr lang="ru-RU" sz="1500" b="0" kern="1200" baseline="0" dirty="0" smtClean="0">
                <a:solidFill>
                  <a:schemeClr val="tx1"/>
                </a:solidFill>
                <a:effectLst/>
                <a:latin typeface="+mn-lt"/>
                <a:ea typeface="+mn-ea"/>
                <a:cs typeface="+mn-cs"/>
              </a:rPr>
              <a:t>. Подробнее п</a:t>
            </a:r>
            <a:r>
              <a:rPr lang="ru-RU" sz="1500" kern="1200" dirty="0" smtClean="0">
                <a:solidFill>
                  <a:schemeClr val="tx1"/>
                </a:solidFill>
                <a:effectLst/>
                <a:latin typeface="+mn-lt"/>
                <a:ea typeface="+mn-ea"/>
                <a:cs typeface="+mn-cs"/>
              </a:rPr>
              <a:t>ро ФО можно прочитать в книгах Воронцова А.Б.</a:t>
            </a:r>
            <a:r>
              <a:rPr lang="ru-RU" sz="15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500" kern="1200" dirty="0" smtClean="0">
                <a:solidFill>
                  <a:schemeClr val="tx1"/>
                </a:solidFill>
                <a:effectLst/>
                <a:latin typeface="+mn-lt"/>
                <a:ea typeface="+mn-ea"/>
                <a:cs typeface="+mn-cs"/>
              </a:rPr>
              <a:t>  Следует отметить, что участники семинара получили профессиональный «заряд бодрости» через общение со специалистами, экспертами российского масштаба, обсудили некоторые проблемы в области реализации </a:t>
            </a:r>
            <a:r>
              <a:rPr lang="ru-RU" sz="1500" kern="1200" dirty="0" err="1" smtClean="0">
                <a:solidFill>
                  <a:schemeClr val="tx1"/>
                </a:solidFill>
                <a:effectLst/>
                <a:latin typeface="+mn-lt"/>
                <a:ea typeface="+mn-ea"/>
                <a:cs typeface="+mn-cs"/>
              </a:rPr>
              <a:t>деятельностного</a:t>
            </a:r>
            <a:r>
              <a:rPr lang="ru-RU" sz="1500" kern="1200" dirty="0" smtClean="0">
                <a:solidFill>
                  <a:schemeClr val="tx1"/>
                </a:solidFill>
                <a:effectLst/>
                <a:latin typeface="+mn-lt"/>
                <a:ea typeface="+mn-ea"/>
                <a:cs typeface="+mn-cs"/>
              </a:rPr>
              <a:t> обучения, расширили контакты с другими регионами для дальнейшего совместного взаимодействия, построения и реализации совместных проектов.</a:t>
            </a:r>
          </a:p>
        </p:txBody>
      </p:sp>
      <p:sp>
        <p:nvSpPr>
          <p:cNvPr id="4" name="Номер слайда 3"/>
          <p:cNvSpPr>
            <a:spLocks noGrp="1"/>
          </p:cNvSpPr>
          <p:nvPr>
            <p:ph type="sldNum" sz="quarter" idx="10"/>
          </p:nvPr>
        </p:nvSpPr>
        <p:spPr/>
        <p:txBody>
          <a:bodyPr/>
          <a:lstStyle/>
          <a:p>
            <a:fld id="{89DDC386-12DF-4C0E-AFDE-09850CD310E4}" type="slidenum">
              <a:rPr lang="ru-RU" smtClean="0"/>
              <a:t>7</a:t>
            </a:fld>
            <a:endParaRPr lang="ru-RU"/>
          </a:p>
        </p:txBody>
      </p:sp>
    </p:spTree>
    <p:extLst>
      <p:ext uri="{BB962C8B-B14F-4D97-AF65-F5344CB8AC3E}">
        <p14:creationId xmlns:p14="http://schemas.microsoft.com/office/powerpoint/2010/main" val="809788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0"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1"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49"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50"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51"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52" name="PlaceHolder 1"/>
          <p:cNvSpPr>
            <a:spLocks noGrp="1"/>
          </p:cNvSpPr>
          <p:nvPr>
            <p:ph type="subTitle"/>
          </p:nvPr>
        </p:nvSpPr>
        <p:spPr>
          <a:xfrm>
            <a:off x="1458720" y="539640"/>
            <a:ext cx="6185520" cy="26546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5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55"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56"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57"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58"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5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60"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61"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62"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63"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64"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6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66"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67"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68"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6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7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71"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72"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73"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74" name="PlaceHolder 2"/>
          <p:cNvSpPr>
            <a:spLocks noGrp="1"/>
          </p:cNvSpPr>
          <p:nvPr>
            <p:ph type="body"/>
          </p:nvPr>
        </p:nvSpPr>
        <p:spPr>
          <a:xfrm>
            <a:off x="45720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375" name="PlaceHolder 3"/>
          <p:cNvSpPr>
            <a:spLocks noGrp="1"/>
          </p:cNvSpPr>
          <p:nvPr>
            <p:ph type="body"/>
          </p:nvPr>
        </p:nvSpPr>
        <p:spPr>
          <a:xfrm>
            <a:off x="323964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376" name="PlaceHolder 4"/>
          <p:cNvSpPr>
            <a:spLocks noGrp="1"/>
          </p:cNvSpPr>
          <p:nvPr>
            <p:ph type="body"/>
          </p:nvPr>
        </p:nvSpPr>
        <p:spPr>
          <a:xfrm>
            <a:off x="602208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377" name="PlaceHolder 5"/>
          <p:cNvSpPr>
            <a:spLocks noGrp="1"/>
          </p:cNvSpPr>
          <p:nvPr>
            <p:ph type="body"/>
          </p:nvPr>
        </p:nvSpPr>
        <p:spPr>
          <a:xfrm>
            <a:off x="45720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378" name="PlaceHolder 6"/>
          <p:cNvSpPr>
            <a:spLocks noGrp="1"/>
          </p:cNvSpPr>
          <p:nvPr>
            <p:ph type="body"/>
          </p:nvPr>
        </p:nvSpPr>
        <p:spPr>
          <a:xfrm>
            <a:off x="323964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379" name="PlaceHolder 7"/>
          <p:cNvSpPr>
            <a:spLocks noGrp="1"/>
          </p:cNvSpPr>
          <p:nvPr>
            <p:ph type="body"/>
          </p:nvPr>
        </p:nvSpPr>
        <p:spPr>
          <a:xfrm>
            <a:off x="602208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5"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6"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3"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84"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8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86"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88"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89"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90"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91" name="PlaceHolder 1"/>
          <p:cNvSpPr>
            <a:spLocks noGrp="1"/>
          </p:cNvSpPr>
          <p:nvPr>
            <p:ph type="subTitle"/>
          </p:nvPr>
        </p:nvSpPr>
        <p:spPr>
          <a:xfrm>
            <a:off x="1458720" y="539640"/>
            <a:ext cx="6185520" cy="26546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9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9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94"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95"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96"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97"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9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99"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00"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0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02"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03"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04"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05"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06"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0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0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10"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11"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8" name="PlaceHolder 2"/>
          <p:cNvSpPr>
            <a:spLocks noGrp="1"/>
          </p:cNvSpPr>
          <p:nvPr>
            <p:ph type="body"/>
          </p:nvPr>
        </p:nvSpPr>
        <p:spPr>
          <a:xfrm>
            <a:off x="45720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39" name="PlaceHolder 3"/>
          <p:cNvSpPr>
            <a:spLocks noGrp="1"/>
          </p:cNvSpPr>
          <p:nvPr>
            <p:ph type="body"/>
          </p:nvPr>
        </p:nvSpPr>
        <p:spPr>
          <a:xfrm>
            <a:off x="323964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40" name="PlaceHolder 4"/>
          <p:cNvSpPr>
            <a:spLocks noGrp="1"/>
          </p:cNvSpPr>
          <p:nvPr>
            <p:ph type="body"/>
          </p:nvPr>
        </p:nvSpPr>
        <p:spPr>
          <a:xfrm>
            <a:off x="602208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41" name="PlaceHolder 5"/>
          <p:cNvSpPr>
            <a:spLocks noGrp="1"/>
          </p:cNvSpPr>
          <p:nvPr>
            <p:ph type="body"/>
          </p:nvPr>
        </p:nvSpPr>
        <p:spPr>
          <a:xfrm>
            <a:off x="45720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42" name="PlaceHolder 6"/>
          <p:cNvSpPr>
            <a:spLocks noGrp="1"/>
          </p:cNvSpPr>
          <p:nvPr>
            <p:ph type="body"/>
          </p:nvPr>
        </p:nvSpPr>
        <p:spPr>
          <a:xfrm>
            <a:off x="323964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43" name="PlaceHolder 7"/>
          <p:cNvSpPr>
            <a:spLocks noGrp="1"/>
          </p:cNvSpPr>
          <p:nvPr>
            <p:ph type="body"/>
          </p:nvPr>
        </p:nvSpPr>
        <p:spPr>
          <a:xfrm>
            <a:off x="602208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1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13" name="PlaceHolder 2"/>
          <p:cNvSpPr>
            <a:spLocks noGrp="1"/>
          </p:cNvSpPr>
          <p:nvPr>
            <p:ph type="body"/>
          </p:nvPr>
        </p:nvSpPr>
        <p:spPr>
          <a:xfrm>
            <a:off x="45720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414" name="PlaceHolder 3"/>
          <p:cNvSpPr>
            <a:spLocks noGrp="1"/>
          </p:cNvSpPr>
          <p:nvPr>
            <p:ph type="body"/>
          </p:nvPr>
        </p:nvSpPr>
        <p:spPr>
          <a:xfrm>
            <a:off x="323964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415" name="PlaceHolder 4"/>
          <p:cNvSpPr>
            <a:spLocks noGrp="1"/>
          </p:cNvSpPr>
          <p:nvPr>
            <p:ph type="body"/>
          </p:nvPr>
        </p:nvSpPr>
        <p:spPr>
          <a:xfrm>
            <a:off x="602208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416" name="PlaceHolder 5"/>
          <p:cNvSpPr>
            <a:spLocks noGrp="1"/>
          </p:cNvSpPr>
          <p:nvPr>
            <p:ph type="body"/>
          </p:nvPr>
        </p:nvSpPr>
        <p:spPr>
          <a:xfrm>
            <a:off x="45720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417" name="PlaceHolder 6"/>
          <p:cNvSpPr>
            <a:spLocks noGrp="1"/>
          </p:cNvSpPr>
          <p:nvPr>
            <p:ph type="body"/>
          </p:nvPr>
        </p:nvSpPr>
        <p:spPr>
          <a:xfrm>
            <a:off x="323964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418" name="PlaceHolder 7"/>
          <p:cNvSpPr>
            <a:spLocks noGrp="1"/>
          </p:cNvSpPr>
          <p:nvPr>
            <p:ph type="body"/>
          </p:nvPr>
        </p:nvSpPr>
        <p:spPr>
          <a:xfrm>
            <a:off x="602208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8"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29"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30"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31"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3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33"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34"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3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36" name="PlaceHolder 1"/>
          <p:cNvSpPr>
            <a:spLocks noGrp="1"/>
          </p:cNvSpPr>
          <p:nvPr>
            <p:ph type="subTitle"/>
          </p:nvPr>
        </p:nvSpPr>
        <p:spPr>
          <a:xfrm>
            <a:off x="1458720" y="539640"/>
            <a:ext cx="6185520" cy="26546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37"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3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39"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40"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41"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42"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43"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44"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4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4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4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48"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49"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50"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51"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5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5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5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55"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56"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57"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58" name="PlaceHolder 2"/>
          <p:cNvSpPr>
            <a:spLocks noGrp="1"/>
          </p:cNvSpPr>
          <p:nvPr>
            <p:ph type="body"/>
          </p:nvPr>
        </p:nvSpPr>
        <p:spPr>
          <a:xfrm>
            <a:off x="45720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459" name="PlaceHolder 3"/>
          <p:cNvSpPr>
            <a:spLocks noGrp="1"/>
          </p:cNvSpPr>
          <p:nvPr>
            <p:ph type="body"/>
          </p:nvPr>
        </p:nvSpPr>
        <p:spPr>
          <a:xfrm>
            <a:off x="323964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460" name="PlaceHolder 4"/>
          <p:cNvSpPr>
            <a:spLocks noGrp="1"/>
          </p:cNvSpPr>
          <p:nvPr>
            <p:ph type="body"/>
          </p:nvPr>
        </p:nvSpPr>
        <p:spPr>
          <a:xfrm>
            <a:off x="602208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461" name="PlaceHolder 5"/>
          <p:cNvSpPr>
            <a:spLocks noGrp="1"/>
          </p:cNvSpPr>
          <p:nvPr>
            <p:ph type="body"/>
          </p:nvPr>
        </p:nvSpPr>
        <p:spPr>
          <a:xfrm>
            <a:off x="45720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462" name="PlaceHolder 6"/>
          <p:cNvSpPr>
            <a:spLocks noGrp="1"/>
          </p:cNvSpPr>
          <p:nvPr>
            <p:ph type="body"/>
          </p:nvPr>
        </p:nvSpPr>
        <p:spPr>
          <a:xfrm>
            <a:off x="323964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463" name="PlaceHolder 7"/>
          <p:cNvSpPr>
            <a:spLocks noGrp="1"/>
          </p:cNvSpPr>
          <p:nvPr>
            <p:ph type="body"/>
          </p:nvPr>
        </p:nvSpPr>
        <p:spPr>
          <a:xfrm>
            <a:off x="602208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6"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67"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8"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69"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70"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71"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72"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3"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74" name="PlaceHolder 1"/>
          <p:cNvSpPr>
            <a:spLocks noGrp="1"/>
          </p:cNvSpPr>
          <p:nvPr>
            <p:ph type="subTitle"/>
          </p:nvPr>
        </p:nvSpPr>
        <p:spPr>
          <a:xfrm>
            <a:off x="1458720" y="539640"/>
            <a:ext cx="6185520" cy="26546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7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77"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78"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4"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5"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79"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80"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81"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82"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83"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8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8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86"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87"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88"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89"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90"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9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92"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93"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494"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9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496" name="PlaceHolder 2"/>
          <p:cNvSpPr>
            <a:spLocks noGrp="1"/>
          </p:cNvSpPr>
          <p:nvPr>
            <p:ph type="body"/>
          </p:nvPr>
        </p:nvSpPr>
        <p:spPr>
          <a:xfrm>
            <a:off x="45720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497" name="PlaceHolder 3"/>
          <p:cNvSpPr>
            <a:spLocks noGrp="1"/>
          </p:cNvSpPr>
          <p:nvPr>
            <p:ph type="body"/>
          </p:nvPr>
        </p:nvSpPr>
        <p:spPr>
          <a:xfrm>
            <a:off x="323964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498" name="PlaceHolder 4"/>
          <p:cNvSpPr>
            <a:spLocks noGrp="1"/>
          </p:cNvSpPr>
          <p:nvPr>
            <p:ph type="body"/>
          </p:nvPr>
        </p:nvSpPr>
        <p:spPr>
          <a:xfrm>
            <a:off x="602208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499" name="PlaceHolder 5"/>
          <p:cNvSpPr>
            <a:spLocks noGrp="1"/>
          </p:cNvSpPr>
          <p:nvPr>
            <p:ph type="body"/>
          </p:nvPr>
        </p:nvSpPr>
        <p:spPr>
          <a:xfrm>
            <a:off x="45720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500" name="PlaceHolder 6"/>
          <p:cNvSpPr>
            <a:spLocks noGrp="1"/>
          </p:cNvSpPr>
          <p:nvPr>
            <p:ph type="body"/>
          </p:nvPr>
        </p:nvSpPr>
        <p:spPr>
          <a:xfrm>
            <a:off x="323964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501" name="PlaceHolder 7"/>
          <p:cNvSpPr>
            <a:spLocks noGrp="1"/>
          </p:cNvSpPr>
          <p:nvPr>
            <p:ph type="body"/>
          </p:nvPr>
        </p:nvSpPr>
        <p:spPr>
          <a:xfrm>
            <a:off x="602208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11"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12"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3"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14"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16"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17"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8"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7"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9" name="PlaceHolder 1"/>
          <p:cNvSpPr>
            <a:spLocks noGrp="1"/>
          </p:cNvSpPr>
          <p:nvPr>
            <p:ph type="subTitle"/>
          </p:nvPr>
        </p:nvSpPr>
        <p:spPr>
          <a:xfrm>
            <a:off x="1458720" y="539640"/>
            <a:ext cx="6185520" cy="26546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0"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2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22"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23"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24"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25"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26"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27"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28"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2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3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31"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3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33"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34"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3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3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3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38"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39"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40"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41" name="PlaceHolder 2"/>
          <p:cNvSpPr>
            <a:spLocks noGrp="1"/>
          </p:cNvSpPr>
          <p:nvPr>
            <p:ph type="body"/>
          </p:nvPr>
        </p:nvSpPr>
        <p:spPr>
          <a:xfrm>
            <a:off x="45720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542" name="PlaceHolder 3"/>
          <p:cNvSpPr>
            <a:spLocks noGrp="1"/>
          </p:cNvSpPr>
          <p:nvPr>
            <p:ph type="body"/>
          </p:nvPr>
        </p:nvSpPr>
        <p:spPr>
          <a:xfrm>
            <a:off x="323964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543" name="PlaceHolder 4"/>
          <p:cNvSpPr>
            <a:spLocks noGrp="1"/>
          </p:cNvSpPr>
          <p:nvPr>
            <p:ph type="body"/>
          </p:nvPr>
        </p:nvSpPr>
        <p:spPr>
          <a:xfrm>
            <a:off x="602208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544" name="PlaceHolder 5"/>
          <p:cNvSpPr>
            <a:spLocks noGrp="1"/>
          </p:cNvSpPr>
          <p:nvPr>
            <p:ph type="body"/>
          </p:nvPr>
        </p:nvSpPr>
        <p:spPr>
          <a:xfrm>
            <a:off x="45720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545" name="PlaceHolder 6"/>
          <p:cNvSpPr>
            <a:spLocks noGrp="1"/>
          </p:cNvSpPr>
          <p:nvPr>
            <p:ph type="body"/>
          </p:nvPr>
        </p:nvSpPr>
        <p:spPr>
          <a:xfrm>
            <a:off x="323964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546" name="PlaceHolder 7"/>
          <p:cNvSpPr>
            <a:spLocks noGrp="1"/>
          </p:cNvSpPr>
          <p:nvPr>
            <p:ph type="body"/>
          </p:nvPr>
        </p:nvSpPr>
        <p:spPr>
          <a:xfrm>
            <a:off x="602208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5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56"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57"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58"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9"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0"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59"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60"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61"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6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63" name="PlaceHolder 1"/>
          <p:cNvSpPr>
            <a:spLocks noGrp="1"/>
          </p:cNvSpPr>
          <p:nvPr>
            <p:ph type="subTitle"/>
          </p:nvPr>
        </p:nvSpPr>
        <p:spPr>
          <a:xfrm>
            <a:off x="1458720" y="539640"/>
            <a:ext cx="6185520" cy="26546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4"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65"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66"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67"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8"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69"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7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71"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7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7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75"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76"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77"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78"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79"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80"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81"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82"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83"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84"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85" name="PlaceHolder 2"/>
          <p:cNvSpPr>
            <a:spLocks noGrp="1"/>
          </p:cNvSpPr>
          <p:nvPr>
            <p:ph type="body"/>
          </p:nvPr>
        </p:nvSpPr>
        <p:spPr>
          <a:xfrm>
            <a:off x="45720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586" name="PlaceHolder 3"/>
          <p:cNvSpPr>
            <a:spLocks noGrp="1"/>
          </p:cNvSpPr>
          <p:nvPr>
            <p:ph type="body"/>
          </p:nvPr>
        </p:nvSpPr>
        <p:spPr>
          <a:xfrm>
            <a:off x="323964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587" name="PlaceHolder 4"/>
          <p:cNvSpPr>
            <a:spLocks noGrp="1"/>
          </p:cNvSpPr>
          <p:nvPr>
            <p:ph type="body"/>
          </p:nvPr>
        </p:nvSpPr>
        <p:spPr>
          <a:xfrm>
            <a:off x="602208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588" name="PlaceHolder 5"/>
          <p:cNvSpPr>
            <a:spLocks noGrp="1"/>
          </p:cNvSpPr>
          <p:nvPr>
            <p:ph type="body"/>
          </p:nvPr>
        </p:nvSpPr>
        <p:spPr>
          <a:xfrm>
            <a:off x="45720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589" name="PlaceHolder 6"/>
          <p:cNvSpPr>
            <a:spLocks noGrp="1"/>
          </p:cNvSpPr>
          <p:nvPr>
            <p:ph type="body"/>
          </p:nvPr>
        </p:nvSpPr>
        <p:spPr>
          <a:xfrm>
            <a:off x="323964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590" name="PlaceHolder 7"/>
          <p:cNvSpPr>
            <a:spLocks noGrp="1"/>
          </p:cNvSpPr>
          <p:nvPr>
            <p:ph type="body"/>
          </p:nvPr>
        </p:nvSpPr>
        <p:spPr>
          <a:xfrm>
            <a:off x="602208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1"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93"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94"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9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96"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97"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598"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599"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00"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01" name="PlaceHolder 1"/>
          <p:cNvSpPr>
            <a:spLocks noGrp="1"/>
          </p:cNvSpPr>
          <p:nvPr>
            <p:ph type="subTitle"/>
          </p:nvPr>
        </p:nvSpPr>
        <p:spPr>
          <a:xfrm>
            <a:off x="1458720" y="539640"/>
            <a:ext cx="6185520" cy="26546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0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60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04"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05"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06"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607"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0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09"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0"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61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12"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13"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4"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615"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16"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17"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61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1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20"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21"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2" name="PlaceHolder 1"/>
          <p:cNvSpPr>
            <a:spLocks noGrp="1"/>
          </p:cNvSpPr>
          <p:nvPr>
            <p:ph type="subTitle"/>
          </p:nvPr>
        </p:nvSpPr>
        <p:spPr>
          <a:xfrm>
            <a:off x="1458720" y="539640"/>
            <a:ext cx="6185520" cy="26546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2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623" name="PlaceHolder 2"/>
          <p:cNvSpPr>
            <a:spLocks noGrp="1"/>
          </p:cNvSpPr>
          <p:nvPr>
            <p:ph type="body"/>
          </p:nvPr>
        </p:nvSpPr>
        <p:spPr>
          <a:xfrm>
            <a:off x="45720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624" name="PlaceHolder 3"/>
          <p:cNvSpPr>
            <a:spLocks noGrp="1"/>
          </p:cNvSpPr>
          <p:nvPr>
            <p:ph type="body"/>
          </p:nvPr>
        </p:nvSpPr>
        <p:spPr>
          <a:xfrm>
            <a:off x="323964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625" name="PlaceHolder 4"/>
          <p:cNvSpPr>
            <a:spLocks noGrp="1"/>
          </p:cNvSpPr>
          <p:nvPr>
            <p:ph type="body"/>
          </p:nvPr>
        </p:nvSpPr>
        <p:spPr>
          <a:xfrm>
            <a:off x="602208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626" name="PlaceHolder 5"/>
          <p:cNvSpPr>
            <a:spLocks noGrp="1"/>
          </p:cNvSpPr>
          <p:nvPr>
            <p:ph type="body"/>
          </p:nvPr>
        </p:nvSpPr>
        <p:spPr>
          <a:xfrm>
            <a:off x="45720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627" name="PlaceHolder 6"/>
          <p:cNvSpPr>
            <a:spLocks noGrp="1"/>
          </p:cNvSpPr>
          <p:nvPr>
            <p:ph type="body"/>
          </p:nvPr>
        </p:nvSpPr>
        <p:spPr>
          <a:xfrm>
            <a:off x="323964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628" name="PlaceHolder 7"/>
          <p:cNvSpPr>
            <a:spLocks noGrp="1"/>
          </p:cNvSpPr>
          <p:nvPr>
            <p:ph type="body"/>
          </p:nvPr>
        </p:nvSpPr>
        <p:spPr>
          <a:xfrm>
            <a:off x="602208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3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636"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37"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638"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39"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640"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41"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4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43" name="PlaceHolder 1"/>
          <p:cNvSpPr>
            <a:spLocks noGrp="1"/>
          </p:cNvSpPr>
          <p:nvPr>
            <p:ph type="subTitle"/>
          </p:nvPr>
        </p:nvSpPr>
        <p:spPr>
          <a:xfrm>
            <a:off x="1458720" y="539640"/>
            <a:ext cx="6185520" cy="26546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44"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645"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46"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47"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48"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649"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5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51"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5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65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5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55"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6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5"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6"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6"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657"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58"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9"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660"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61"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62"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63"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64"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665" name="PlaceHolder 2"/>
          <p:cNvSpPr>
            <a:spLocks noGrp="1"/>
          </p:cNvSpPr>
          <p:nvPr>
            <p:ph type="body"/>
          </p:nvPr>
        </p:nvSpPr>
        <p:spPr>
          <a:xfrm>
            <a:off x="45720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666" name="PlaceHolder 3"/>
          <p:cNvSpPr>
            <a:spLocks noGrp="1"/>
          </p:cNvSpPr>
          <p:nvPr>
            <p:ph type="body"/>
          </p:nvPr>
        </p:nvSpPr>
        <p:spPr>
          <a:xfrm>
            <a:off x="323964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667" name="PlaceHolder 4"/>
          <p:cNvSpPr>
            <a:spLocks noGrp="1"/>
          </p:cNvSpPr>
          <p:nvPr>
            <p:ph type="body"/>
          </p:nvPr>
        </p:nvSpPr>
        <p:spPr>
          <a:xfrm>
            <a:off x="602208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668" name="PlaceHolder 5"/>
          <p:cNvSpPr>
            <a:spLocks noGrp="1"/>
          </p:cNvSpPr>
          <p:nvPr>
            <p:ph type="body"/>
          </p:nvPr>
        </p:nvSpPr>
        <p:spPr>
          <a:xfrm>
            <a:off x="45720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669" name="PlaceHolder 6"/>
          <p:cNvSpPr>
            <a:spLocks noGrp="1"/>
          </p:cNvSpPr>
          <p:nvPr>
            <p:ph type="body"/>
          </p:nvPr>
        </p:nvSpPr>
        <p:spPr>
          <a:xfrm>
            <a:off x="323964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670" name="PlaceHolder 7"/>
          <p:cNvSpPr>
            <a:spLocks noGrp="1"/>
          </p:cNvSpPr>
          <p:nvPr>
            <p:ph type="body"/>
          </p:nvPr>
        </p:nvSpPr>
        <p:spPr>
          <a:xfrm>
            <a:off x="602208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9"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68"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69"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70"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72"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73"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74"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76"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77"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7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8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81"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82"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84" name="PlaceHolder 2"/>
          <p:cNvSpPr>
            <a:spLocks noGrp="1"/>
          </p:cNvSpPr>
          <p:nvPr>
            <p:ph type="body"/>
          </p:nvPr>
        </p:nvSpPr>
        <p:spPr>
          <a:xfrm>
            <a:off x="45720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85" name="PlaceHolder 3"/>
          <p:cNvSpPr>
            <a:spLocks noGrp="1"/>
          </p:cNvSpPr>
          <p:nvPr>
            <p:ph type="body"/>
          </p:nvPr>
        </p:nvSpPr>
        <p:spPr>
          <a:xfrm>
            <a:off x="323964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86" name="PlaceHolder 4"/>
          <p:cNvSpPr>
            <a:spLocks noGrp="1"/>
          </p:cNvSpPr>
          <p:nvPr>
            <p:ph type="body"/>
          </p:nvPr>
        </p:nvSpPr>
        <p:spPr>
          <a:xfrm>
            <a:off x="602208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87" name="PlaceHolder 5"/>
          <p:cNvSpPr>
            <a:spLocks noGrp="1"/>
          </p:cNvSpPr>
          <p:nvPr>
            <p:ph type="body"/>
          </p:nvPr>
        </p:nvSpPr>
        <p:spPr>
          <a:xfrm>
            <a:off x="45720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88" name="PlaceHolder 6"/>
          <p:cNvSpPr>
            <a:spLocks noGrp="1"/>
          </p:cNvSpPr>
          <p:nvPr>
            <p:ph type="body"/>
          </p:nvPr>
        </p:nvSpPr>
        <p:spPr>
          <a:xfrm>
            <a:off x="323964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89" name="PlaceHolder 7"/>
          <p:cNvSpPr>
            <a:spLocks noGrp="1"/>
          </p:cNvSpPr>
          <p:nvPr>
            <p:ph type="body"/>
          </p:nvPr>
        </p:nvSpPr>
        <p:spPr>
          <a:xfrm>
            <a:off x="602208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93"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95"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97"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98"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1"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1458720" y="539640"/>
            <a:ext cx="6185520" cy="26546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02"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03"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04"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06"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0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08"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10"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11"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12"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14"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15"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17"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1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19"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20"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22" name="PlaceHolder 2"/>
          <p:cNvSpPr>
            <a:spLocks noGrp="1"/>
          </p:cNvSpPr>
          <p:nvPr>
            <p:ph type="body"/>
          </p:nvPr>
        </p:nvSpPr>
        <p:spPr>
          <a:xfrm>
            <a:off x="45720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123" name="PlaceHolder 3"/>
          <p:cNvSpPr>
            <a:spLocks noGrp="1"/>
          </p:cNvSpPr>
          <p:nvPr>
            <p:ph type="body"/>
          </p:nvPr>
        </p:nvSpPr>
        <p:spPr>
          <a:xfrm>
            <a:off x="323964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124" name="PlaceHolder 4"/>
          <p:cNvSpPr>
            <a:spLocks noGrp="1"/>
          </p:cNvSpPr>
          <p:nvPr>
            <p:ph type="body"/>
          </p:nvPr>
        </p:nvSpPr>
        <p:spPr>
          <a:xfrm>
            <a:off x="602208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125" name="PlaceHolder 5"/>
          <p:cNvSpPr>
            <a:spLocks noGrp="1"/>
          </p:cNvSpPr>
          <p:nvPr>
            <p:ph type="body"/>
          </p:nvPr>
        </p:nvSpPr>
        <p:spPr>
          <a:xfrm>
            <a:off x="45720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126" name="PlaceHolder 6"/>
          <p:cNvSpPr>
            <a:spLocks noGrp="1"/>
          </p:cNvSpPr>
          <p:nvPr>
            <p:ph type="body"/>
          </p:nvPr>
        </p:nvSpPr>
        <p:spPr>
          <a:xfrm>
            <a:off x="323964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127" name="PlaceHolder 7"/>
          <p:cNvSpPr>
            <a:spLocks noGrp="1"/>
          </p:cNvSpPr>
          <p:nvPr>
            <p:ph type="body"/>
          </p:nvPr>
        </p:nvSpPr>
        <p:spPr>
          <a:xfrm>
            <a:off x="602208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33"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35"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3"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4"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37"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38"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9"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0" name="PlaceHolder 1"/>
          <p:cNvSpPr>
            <a:spLocks noGrp="1"/>
          </p:cNvSpPr>
          <p:nvPr>
            <p:ph type="subTitle"/>
          </p:nvPr>
        </p:nvSpPr>
        <p:spPr>
          <a:xfrm>
            <a:off x="1458720" y="539640"/>
            <a:ext cx="6185520" cy="26546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42"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43"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44"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46"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4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48"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50"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51"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52"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54"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55"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57"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5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59"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60"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62" name="PlaceHolder 2"/>
          <p:cNvSpPr>
            <a:spLocks noGrp="1"/>
          </p:cNvSpPr>
          <p:nvPr>
            <p:ph type="body"/>
          </p:nvPr>
        </p:nvSpPr>
        <p:spPr>
          <a:xfrm>
            <a:off x="45720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163" name="PlaceHolder 3"/>
          <p:cNvSpPr>
            <a:spLocks noGrp="1"/>
          </p:cNvSpPr>
          <p:nvPr>
            <p:ph type="body"/>
          </p:nvPr>
        </p:nvSpPr>
        <p:spPr>
          <a:xfrm>
            <a:off x="323964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164" name="PlaceHolder 4"/>
          <p:cNvSpPr>
            <a:spLocks noGrp="1"/>
          </p:cNvSpPr>
          <p:nvPr>
            <p:ph type="body"/>
          </p:nvPr>
        </p:nvSpPr>
        <p:spPr>
          <a:xfrm>
            <a:off x="602208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165" name="PlaceHolder 5"/>
          <p:cNvSpPr>
            <a:spLocks noGrp="1"/>
          </p:cNvSpPr>
          <p:nvPr>
            <p:ph type="body"/>
          </p:nvPr>
        </p:nvSpPr>
        <p:spPr>
          <a:xfrm>
            <a:off x="45720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166" name="PlaceHolder 6"/>
          <p:cNvSpPr>
            <a:spLocks noGrp="1"/>
          </p:cNvSpPr>
          <p:nvPr>
            <p:ph type="body"/>
          </p:nvPr>
        </p:nvSpPr>
        <p:spPr>
          <a:xfrm>
            <a:off x="323964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167" name="PlaceHolder 7"/>
          <p:cNvSpPr>
            <a:spLocks noGrp="1"/>
          </p:cNvSpPr>
          <p:nvPr>
            <p:ph type="body"/>
          </p:nvPr>
        </p:nvSpPr>
        <p:spPr>
          <a:xfrm>
            <a:off x="602208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73"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75"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77"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78"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9"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0" name="PlaceHolder 1"/>
          <p:cNvSpPr>
            <a:spLocks noGrp="1"/>
          </p:cNvSpPr>
          <p:nvPr>
            <p:ph type="subTitle"/>
          </p:nvPr>
        </p:nvSpPr>
        <p:spPr>
          <a:xfrm>
            <a:off x="1458720" y="539640"/>
            <a:ext cx="6185520" cy="26546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82"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83"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84"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86"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8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88"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90"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91"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92"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94"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95"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97"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98"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99"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00"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1458720" y="539640"/>
            <a:ext cx="6185520" cy="26546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02" name="PlaceHolder 2"/>
          <p:cNvSpPr>
            <a:spLocks noGrp="1"/>
          </p:cNvSpPr>
          <p:nvPr>
            <p:ph type="body"/>
          </p:nvPr>
        </p:nvSpPr>
        <p:spPr>
          <a:xfrm>
            <a:off x="45720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203" name="PlaceHolder 3"/>
          <p:cNvSpPr>
            <a:spLocks noGrp="1"/>
          </p:cNvSpPr>
          <p:nvPr>
            <p:ph type="body"/>
          </p:nvPr>
        </p:nvSpPr>
        <p:spPr>
          <a:xfrm>
            <a:off x="323964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204" name="PlaceHolder 4"/>
          <p:cNvSpPr>
            <a:spLocks noGrp="1"/>
          </p:cNvSpPr>
          <p:nvPr>
            <p:ph type="body"/>
          </p:nvPr>
        </p:nvSpPr>
        <p:spPr>
          <a:xfrm>
            <a:off x="602208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205" name="PlaceHolder 5"/>
          <p:cNvSpPr>
            <a:spLocks noGrp="1"/>
          </p:cNvSpPr>
          <p:nvPr>
            <p:ph type="body"/>
          </p:nvPr>
        </p:nvSpPr>
        <p:spPr>
          <a:xfrm>
            <a:off x="45720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206" name="PlaceHolder 6"/>
          <p:cNvSpPr>
            <a:spLocks noGrp="1"/>
          </p:cNvSpPr>
          <p:nvPr>
            <p:ph type="body"/>
          </p:nvPr>
        </p:nvSpPr>
        <p:spPr>
          <a:xfrm>
            <a:off x="323964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207" name="PlaceHolder 7"/>
          <p:cNvSpPr>
            <a:spLocks noGrp="1"/>
          </p:cNvSpPr>
          <p:nvPr>
            <p:ph type="body"/>
          </p:nvPr>
        </p:nvSpPr>
        <p:spPr>
          <a:xfrm>
            <a:off x="602208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16"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17"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19"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21"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22"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3"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24" name="PlaceHolder 1"/>
          <p:cNvSpPr>
            <a:spLocks noGrp="1"/>
          </p:cNvSpPr>
          <p:nvPr>
            <p:ph type="subTitle"/>
          </p:nvPr>
        </p:nvSpPr>
        <p:spPr>
          <a:xfrm>
            <a:off x="1458720" y="539640"/>
            <a:ext cx="6185520" cy="26546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2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27"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28"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9"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30"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31"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32"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34"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35"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36"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18"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19"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0"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38"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39"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4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42"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43"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44"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46" name="PlaceHolder 2"/>
          <p:cNvSpPr>
            <a:spLocks noGrp="1"/>
          </p:cNvSpPr>
          <p:nvPr>
            <p:ph type="body"/>
          </p:nvPr>
        </p:nvSpPr>
        <p:spPr>
          <a:xfrm>
            <a:off x="45720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247" name="PlaceHolder 3"/>
          <p:cNvSpPr>
            <a:spLocks noGrp="1"/>
          </p:cNvSpPr>
          <p:nvPr>
            <p:ph type="body"/>
          </p:nvPr>
        </p:nvSpPr>
        <p:spPr>
          <a:xfrm>
            <a:off x="323964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248" name="PlaceHolder 4"/>
          <p:cNvSpPr>
            <a:spLocks noGrp="1"/>
          </p:cNvSpPr>
          <p:nvPr>
            <p:ph type="body"/>
          </p:nvPr>
        </p:nvSpPr>
        <p:spPr>
          <a:xfrm>
            <a:off x="602208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249" name="PlaceHolder 5"/>
          <p:cNvSpPr>
            <a:spLocks noGrp="1"/>
          </p:cNvSpPr>
          <p:nvPr>
            <p:ph type="body"/>
          </p:nvPr>
        </p:nvSpPr>
        <p:spPr>
          <a:xfrm>
            <a:off x="45720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250" name="PlaceHolder 6"/>
          <p:cNvSpPr>
            <a:spLocks noGrp="1"/>
          </p:cNvSpPr>
          <p:nvPr>
            <p:ph type="body"/>
          </p:nvPr>
        </p:nvSpPr>
        <p:spPr>
          <a:xfrm>
            <a:off x="323964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251" name="PlaceHolder 7"/>
          <p:cNvSpPr>
            <a:spLocks noGrp="1"/>
          </p:cNvSpPr>
          <p:nvPr>
            <p:ph type="body"/>
          </p:nvPr>
        </p:nvSpPr>
        <p:spPr>
          <a:xfrm>
            <a:off x="602208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5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56"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58"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60"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61"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6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63" name="PlaceHolder 1"/>
          <p:cNvSpPr>
            <a:spLocks noGrp="1"/>
          </p:cNvSpPr>
          <p:nvPr>
            <p:ph type="subTitle"/>
          </p:nvPr>
        </p:nvSpPr>
        <p:spPr>
          <a:xfrm>
            <a:off x="1458720" y="539640"/>
            <a:ext cx="6185520" cy="26546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64"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65"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66"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67"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2"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3"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4"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69"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7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71"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7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7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75"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77"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78"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80"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81"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82"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83"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85" name="PlaceHolder 2"/>
          <p:cNvSpPr>
            <a:spLocks noGrp="1"/>
          </p:cNvSpPr>
          <p:nvPr>
            <p:ph type="body"/>
          </p:nvPr>
        </p:nvSpPr>
        <p:spPr>
          <a:xfrm>
            <a:off x="45720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286" name="PlaceHolder 3"/>
          <p:cNvSpPr>
            <a:spLocks noGrp="1"/>
          </p:cNvSpPr>
          <p:nvPr>
            <p:ph type="body"/>
          </p:nvPr>
        </p:nvSpPr>
        <p:spPr>
          <a:xfrm>
            <a:off x="323964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287" name="PlaceHolder 4"/>
          <p:cNvSpPr>
            <a:spLocks noGrp="1"/>
          </p:cNvSpPr>
          <p:nvPr>
            <p:ph type="body"/>
          </p:nvPr>
        </p:nvSpPr>
        <p:spPr>
          <a:xfrm>
            <a:off x="602208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288" name="PlaceHolder 5"/>
          <p:cNvSpPr>
            <a:spLocks noGrp="1"/>
          </p:cNvSpPr>
          <p:nvPr>
            <p:ph type="body"/>
          </p:nvPr>
        </p:nvSpPr>
        <p:spPr>
          <a:xfrm>
            <a:off x="45720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289" name="PlaceHolder 6"/>
          <p:cNvSpPr>
            <a:spLocks noGrp="1"/>
          </p:cNvSpPr>
          <p:nvPr>
            <p:ph type="body"/>
          </p:nvPr>
        </p:nvSpPr>
        <p:spPr>
          <a:xfrm>
            <a:off x="323964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290" name="PlaceHolder 7"/>
          <p:cNvSpPr>
            <a:spLocks noGrp="1"/>
          </p:cNvSpPr>
          <p:nvPr>
            <p:ph type="body"/>
          </p:nvPr>
        </p:nvSpPr>
        <p:spPr>
          <a:xfrm>
            <a:off x="602208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01"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02"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04"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0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06"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07"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8"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2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28"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09" name="PlaceHolder 1"/>
          <p:cNvSpPr>
            <a:spLocks noGrp="1"/>
          </p:cNvSpPr>
          <p:nvPr>
            <p:ph type="subTitle"/>
          </p:nvPr>
        </p:nvSpPr>
        <p:spPr>
          <a:xfrm>
            <a:off x="1458720" y="539640"/>
            <a:ext cx="6185520" cy="26546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10"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11"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12"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13"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14"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15"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16"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17"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18"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19"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2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21"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22"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23"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24"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25"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26"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27"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28"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
        <p:nvSpPr>
          <p:cNvPr id="329"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30"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31" name="PlaceHolder 2"/>
          <p:cNvSpPr>
            <a:spLocks noGrp="1"/>
          </p:cNvSpPr>
          <p:nvPr>
            <p:ph type="body"/>
          </p:nvPr>
        </p:nvSpPr>
        <p:spPr>
          <a:xfrm>
            <a:off x="45720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332" name="PlaceHolder 3"/>
          <p:cNvSpPr>
            <a:spLocks noGrp="1"/>
          </p:cNvSpPr>
          <p:nvPr>
            <p:ph type="body"/>
          </p:nvPr>
        </p:nvSpPr>
        <p:spPr>
          <a:xfrm>
            <a:off x="323964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333" name="PlaceHolder 4"/>
          <p:cNvSpPr>
            <a:spLocks noGrp="1"/>
          </p:cNvSpPr>
          <p:nvPr>
            <p:ph type="body"/>
          </p:nvPr>
        </p:nvSpPr>
        <p:spPr>
          <a:xfrm>
            <a:off x="6022080" y="120348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334" name="PlaceHolder 5"/>
          <p:cNvSpPr>
            <a:spLocks noGrp="1"/>
          </p:cNvSpPr>
          <p:nvPr>
            <p:ph type="body"/>
          </p:nvPr>
        </p:nvSpPr>
        <p:spPr>
          <a:xfrm>
            <a:off x="45720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335" name="PlaceHolder 6"/>
          <p:cNvSpPr>
            <a:spLocks noGrp="1"/>
          </p:cNvSpPr>
          <p:nvPr>
            <p:ph type="body"/>
          </p:nvPr>
        </p:nvSpPr>
        <p:spPr>
          <a:xfrm>
            <a:off x="323964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
        <p:nvSpPr>
          <p:cNvPr id="336" name="PlaceHolder 7"/>
          <p:cNvSpPr>
            <a:spLocks noGrp="1"/>
          </p:cNvSpPr>
          <p:nvPr>
            <p:ph type="body"/>
          </p:nvPr>
        </p:nvSpPr>
        <p:spPr>
          <a:xfrm>
            <a:off x="6022080" y="2761920"/>
            <a:ext cx="2649600" cy="1422720"/>
          </a:xfrm>
          <a:prstGeom prst="rect">
            <a:avLst/>
          </a:prstGeom>
        </p:spPr>
        <p:txBody>
          <a:bodyPr lIns="0" tIns="0" rIns="0" bIns="0">
            <a:normAutofit fontScale="83000"/>
          </a:bodyPr>
          <a:lstStyle/>
          <a:p>
            <a:endParaRPr lang="ru-RU" sz="2800" b="0" strike="noStrike" spc="-1">
              <a:solidFill>
                <a:srgbClr val="3D716C"/>
              </a:solidFill>
              <a:latin typeface="Calibri"/>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44"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45"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46" name="PlaceHolder 1"/>
          <p:cNvSpPr>
            <a:spLocks noGrp="1"/>
          </p:cNvSpPr>
          <p:nvPr>
            <p:ph type="title"/>
          </p:nvPr>
        </p:nvSpPr>
        <p:spPr>
          <a:xfrm>
            <a:off x="1458720" y="539640"/>
            <a:ext cx="6185520" cy="572400"/>
          </a:xfrm>
          <a:prstGeom prst="rect">
            <a:avLst/>
          </a:prstGeom>
        </p:spPr>
        <p:txBody>
          <a:bodyPr lIns="0" tIns="0" rIns="0" bIns="0" anchor="ctr">
            <a:noAutofit/>
          </a:bodyPr>
          <a:lstStyle/>
          <a:p>
            <a:endParaRPr lang="ru-RU" sz="1400" b="0" strike="noStrike" spc="-1">
              <a:solidFill>
                <a:srgbClr val="000000"/>
              </a:solidFill>
              <a:latin typeface="Arial"/>
            </a:endParaRPr>
          </a:p>
        </p:txBody>
      </p:sp>
      <p:sp>
        <p:nvSpPr>
          <p:cNvPr id="347"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ru-RU" sz="2800" b="0" strike="noStrike" spc="-1">
              <a:solidFill>
                <a:srgbClr val="3D716C"/>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3.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1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5.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theme" Target="../theme/theme16.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AF4"/>
        </a:solidFill>
        <a:effectLst/>
      </p:bgPr>
    </p:bg>
    <p:spTree>
      <p:nvGrpSpPr>
        <p:cNvPr id="1" name=""/>
        <p:cNvGrpSpPr/>
        <p:nvPr/>
      </p:nvGrpSpPr>
      <p:grpSpPr>
        <a:xfrm>
          <a:off x="0" y="0"/>
          <a:ext cx="0" cy="0"/>
          <a:chOff x="0" y="0"/>
          <a:chExt cx="0" cy="0"/>
        </a:xfrm>
      </p:grpSpPr>
      <p:sp>
        <p:nvSpPr>
          <p:cNvPr id="8" name="PlaceHolder 1"/>
          <p:cNvSpPr>
            <a:spLocks noGrp="1"/>
          </p:cNvSpPr>
          <p:nvPr>
            <p:ph type="title"/>
          </p:nvPr>
        </p:nvSpPr>
        <p:spPr>
          <a:xfrm>
            <a:off x="2549520" y="1631520"/>
            <a:ext cx="4044960" cy="645120"/>
          </a:xfrm>
          <a:prstGeom prst="rect">
            <a:avLst/>
          </a:prstGeom>
        </p:spPr>
        <p:txBody>
          <a:bodyPr lIns="0" tIns="0" rIns="0" bIns="0" anchor="ctr">
            <a:noAutofit/>
          </a:bodyPr>
          <a:lstStyle/>
          <a:p>
            <a:r>
              <a:rPr lang="ru-RU" sz="1400" b="0" strike="noStrike" spc="-1">
                <a:solidFill>
                  <a:srgbClr val="000000"/>
                </a:solidFill>
                <a:latin typeface="Arial"/>
              </a:rPr>
              <a:t>Для правки текста заглавия щёлкните мышью</a:t>
            </a:r>
          </a:p>
        </p:txBody>
      </p:sp>
      <p:sp>
        <p:nvSpPr>
          <p:cNvPr id="9" name="CustomShape 2"/>
          <p:cNvSpPr/>
          <p:nvPr/>
        </p:nvSpPr>
        <p:spPr>
          <a:xfrm rot="10800000" flipH="1">
            <a:off x="-1080" y="2166840"/>
            <a:ext cx="1421640" cy="1639080"/>
          </a:xfrm>
          <a:prstGeom prst="roundRect">
            <a:avLst>
              <a:gd name="adj" fmla="val 16667"/>
            </a:avLst>
          </a:prstGeom>
          <a:solidFill>
            <a:srgbClr val="9CC0C0"/>
          </a:solidFill>
          <a:ln>
            <a:noFill/>
          </a:ln>
        </p:spPr>
        <p:style>
          <a:lnRef idx="0">
            <a:scrgbClr r="0" g="0" b="0"/>
          </a:lnRef>
          <a:fillRef idx="0">
            <a:scrgbClr r="0" g="0" b="0"/>
          </a:fillRef>
          <a:effectRef idx="0">
            <a:scrgbClr r="0" g="0" b="0"/>
          </a:effectRef>
          <a:fontRef idx="minor"/>
        </p:style>
      </p:sp>
      <p:sp>
        <p:nvSpPr>
          <p:cNvPr id="2" name="CustomShape 3"/>
          <p:cNvSpPr/>
          <p:nvPr/>
        </p:nvSpPr>
        <p:spPr>
          <a:xfrm rot="10800000">
            <a:off x="7297200" y="-2160"/>
            <a:ext cx="1846800" cy="1231560"/>
          </a:xfrm>
          <a:prstGeom prst="round1Rect">
            <a:avLst>
              <a:gd name="adj" fmla="val 50000"/>
            </a:avLst>
          </a:prstGeom>
          <a:solidFill>
            <a:srgbClr val="CEC4BA"/>
          </a:solidFill>
          <a:ln>
            <a:noFill/>
          </a:ln>
        </p:spPr>
        <p:style>
          <a:lnRef idx="0">
            <a:scrgbClr r="0" g="0" b="0"/>
          </a:lnRef>
          <a:fillRef idx="0">
            <a:scrgbClr r="0" g="0" b="0"/>
          </a:fillRef>
          <a:effectRef idx="0">
            <a:scrgbClr r="0" g="0" b="0"/>
          </a:effectRef>
          <a:fontRef idx="minor"/>
        </p:style>
      </p:sp>
      <p:sp>
        <p:nvSpPr>
          <p:cNvPr id="3" name="CustomShape 4"/>
          <p:cNvSpPr/>
          <p:nvPr/>
        </p:nvSpPr>
        <p:spPr>
          <a:xfrm rot="10800000" flipH="1">
            <a:off x="0" y="4301280"/>
            <a:ext cx="2913120" cy="595800"/>
          </a:xfrm>
          <a:prstGeom prst="roundRect">
            <a:avLst>
              <a:gd name="adj" fmla="val 16667"/>
            </a:avLst>
          </a:prstGeom>
          <a:solidFill>
            <a:srgbClr val="12716B"/>
          </a:solidFill>
          <a:ln>
            <a:noFill/>
          </a:ln>
        </p:spPr>
        <p:style>
          <a:lnRef idx="0">
            <a:scrgbClr r="0" g="0" b="0"/>
          </a:lnRef>
          <a:fillRef idx="0">
            <a:scrgbClr r="0" g="0" b="0"/>
          </a:fillRef>
          <a:effectRef idx="0">
            <a:scrgbClr r="0" g="0" b="0"/>
          </a:effectRef>
          <a:fontRef idx="minor"/>
        </p:style>
      </p:sp>
      <p:sp>
        <p:nvSpPr>
          <p:cNvPr id="4" name="CustomShape 5"/>
          <p:cNvSpPr/>
          <p:nvPr/>
        </p:nvSpPr>
        <p:spPr>
          <a:xfrm rot="10800000" flipH="1">
            <a:off x="389160" y="-1800"/>
            <a:ext cx="677160" cy="2913120"/>
          </a:xfrm>
          <a:prstGeom prst="roundRect">
            <a:avLst>
              <a:gd name="adj" fmla="val 16667"/>
            </a:avLst>
          </a:prstGeom>
          <a:solidFill>
            <a:srgbClr val="9A7A63"/>
          </a:solidFill>
          <a:ln>
            <a:noFill/>
          </a:ln>
        </p:spPr>
        <p:style>
          <a:lnRef idx="0">
            <a:scrgbClr r="0" g="0" b="0"/>
          </a:lnRef>
          <a:fillRef idx="0">
            <a:scrgbClr r="0" g="0" b="0"/>
          </a:fillRef>
          <a:effectRef idx="0">
            <a:scrgbClr r="0" g="0" b="0"/>
          </a:effectRef>
          <a:fontRef idx="minor"/>
        </p:style>
      </p:sp>
      <p:sp>
        <p:nvSpPr>
          <p:cNvPr id="5" name="CustomShape 6"/>
          <p:cNvSpPr/>
          <p:nvPr/>
        </p:nvSpPr>
        <p:spPr>
          <a:xfrm rot="10800000">
            <a:off x="614880" y="-448560"/>
            <a:ext cx="360" cy="435060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
        <p:nvSpPr>
          <p:cNvPr id="6" name="CustomShape 7"/>
          <p:cNvSpPr/>
          <p:nvPr/>
        </p:nvSpPr>
        <p:spPr>
          <a:xfrm rot="10800000">
            <a:off x="360" y="4683600"/>
            <a:ext cx="3402720" cy="36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
        <p:nvSpPr>
          <p:cNvPr id="7" name="PlaceHolder 8"/>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4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4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4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4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380" name="PlaceHolder 1"/>
          <p:cNvSpPr>
            <a:spLocks noGrp="1"/>
          </p:cNvSpPr>
          <p:nvPr>
            <p:ph type="body"/>
          </p:nvPr>
        </p:nvSpPr>
        <p:spPr>
          <a:xfrm>
            <a:off x="842400" y="1997280"/>
            <a:ext cx="2538360" cy="2526480"/>
          </a:xfrm>
          <a:prstGeom prst="rect">
            <a:avLst/>
          </a:prstGeom>
        </p:spPr>
        <p:txBody>
          <a:bodyPr>
            <a:noAutofit/>
          </a:bodyPr>
          <a:lstStyle/>
          <a:p>
            <a:pPr marL="432000" indent="-324000">
              <a:lnSpc>
                <a:spcPct val="90000"/>
              </a:lnSpc>
              <a:spcBef>
                <a:spcPts val="1001"/>
              </a:spcBef>
              <a:buClr>
                <a:srgbClr val="FFFFFF"/>
              </a:buClr>
              <a:buSzPct val="45000"/>
              <a:buFont typeface="Wingdings" charset="2"/>
              <a:buChar char=""/>
            </a:pPr>
            <a:r>
              <a:rPr lang="ru-RU" sz="2800" b="0" strike="noStrike" spc="-1">
                <a:solidFill>
                  <a:srgbClr val="3D716C"/>
                </a:solidFill>
                <a:latin typeface="Calibri"/>
              </a:rPr>
              <a:t>Рисунок</a:t>
            </a:r>
          </a:p>
        </p:txBody>
      </p:sp>
      <p:sp>
        <p:nvSpPr>
          <p:cNvPr id="381" name="PlaceHolder 2"/>
          <p:cNvSpPr>
            <a:spLocks noGrp="1"/>
          </p:cNvSpPr>
          <p:nvPr>
            <p:ph type="body"/>
          </p:nvPr>
        </p:nvSpPr>
        <p:spPr>
          <a:xfrm>
            <a:off x="3946320" y="252720"/>
            <a:ext cx="3777480" cy="4271040"/>
          </a:xfrm>
          <a:prstGeom prst="rect">
            <a:avLst/>
          </a:prstGeom>
        </p:spPr>
        <p:txBody>
          <a:bodyPr>
            <a:noAutofit/>
          </a:bodyPr>
          <a:lstStyle/>
          <a:p>
            <a:pPr marL="228600" indent="-228240">
              <a:lnSpc>
                <a:spcPct val="90000"/>
              </a:lnSpc>
              <a:spcBef>
                <a:spcPts val="1001"/>
              </a:spcBef>
              <a:buClr>
                <a:srgbClr val="3D716C"/>
              </a:buClr>
              <a:buFont typeface="Arial"/>
              <a:buChar char="•"/>
            </a:pPr>
            <a:r>
              <a:rPr lang="ru-RU" sz="2800" b="0" strike="noStrike" spc="-1">
                <a:solidFill>
                  <a:srgbClr val="3D716C"/>
                </a:solidFill>
                <a:latin typeface="Calibri"/>
              </a:rPr>
              <a:t>Рисунок</a:t>
            </a:r>
          </a:p>
        </p:txBody>
      </p:sp>
      <p:sp>
        <p:nvSpPr>
          <p:cNvPr id="382" name="PlaceHolder 3"/>
          <p:cNvSpPr>
            <a:spLocks noGrp="1"/>
          </p:cNvSpPr>
          <p:nvPr>
            <p:ph type="title"/>
          </p:nvPr>
        </p:nvSpPr>
        <p:spPr>
          <a:xfrm>
            <a:off x="842400" y="1081080"/>
            <a:ext cx="3378600" cy="518760"/>
          </a:xfrm>
          <a:prstGeom prst="rect">
            <a:avLst/>
          </a:prstGeom>
        </p:spPr>
        <p:txBody>
          <a:bodyPr lIns="0" tIns="0" rIns="0" bIns="0" anchor="ctr">
            <a:noAutofit/>
          </a:bodyPr>
          <a:lstStyle/>
          <a:p>
            <a:r>
              <a:rPr lang="ru-RU" sz="1400" b="0" strike="noStrike" spc="-1">
                <a:solidFill>
                  <a:srgbClr val="000000"/>
                </a:solidFill>
                <a:latin typeface="Arial"/>
              </a:rPr>
              <a:t>Для правки текста заглавия щёлкните мышью</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EFAF4"/>
        </a:solidFill>
        <a:effectLst/>
      </p:bgPr>
    </p:bg>
    <p:spTree>
      <p:nvGrpSpPr>
        <p:cNvPr id="1" name=""/>
        <p:cNvGrpSpPr/>
        <p:nvPr/>
      </p:nvGrpSpPr>
      <p:grpSpPr>
        <a:xfrm>
          <a:off x="0" y="0"/>
          <a:ext cx="0" cy="0"/>
          <a:chOff x="0" y="0"/>
          <a:chExt cx="0" cy="0"/>
        </a:xfrm>
      </p:grpSpPr>
      <p:sp>
        <p:nvSpPr>
          <p:cNvPr id="419" name="PlaceHolder 1"/>
          <p:cNvSpPr>
            <a:spLocks noGrp="1"/>
          </p:cNvSpPr>
          <p:nvPr>
            <p:ph type="title"/>
          </p:nvPr>
        </p:nvSpPr>
        <p:spPr>
          <a:xfrm>
            <a:off x="722520" y="539640"/>
            <a:ext cx="7698960" cy="572400"/>
          </a:xfrm>
          <a:prstGeom prst="rect">
            <a:avLst/>
          </a:prstGeom>
        </p:spPr>
        <p:txBody>
          <a:bodyPr lIns="0" tIns="0" rIns="0" bIns="0" anchor="ctr">
            <a:noAutofit/>
          </a:bodyPr>
          <a:lstStyle/>
          <a:p>
            <a:r>
              <a:rPr lang="ru-RU" sz="1400" b="0" strike="noStrike" spc="-1">
                <a:solidFill>
                  <a:srgbClr val="000000"/>
                </a:solidFill>
                <a:latin typeface="Arial"/>
              </a:rPr>
              <a:t>Для правки текста заглавия щёлкните мышью</a:t>
            </a:r>
          </a:p>
        </p:txBody>
      </p:sp>
      <p:sp>
        <p:nvSpPr>
          <p:cNvPr id="420" name="PlaceHolder 2"/>
          <p:cNvSpPr>
            <a:spLocks noGrp="1"/>
          </p:cNvSpPr>
          <p:nvPr>
            <p:ph type="body"/>
          </p:nvPr>
        </p:nvSpPr>
        <p:spPr>
          <a:xfrm>
            <a:off x="3382200" y="1182960"/>
            <a:ext cx="2379240" cy="3420720"/>
          </a:xfrm>
          <a:prstGeom prst="rect">
            <a:avLst/>
          </a:prstGeom>
        </p:spPr>
        <p:txBody>
          <a:bodyPr lIns="0" tIns="0" rIns="0" bIns="0">
            <a:normAutofit fontScale="7000"/>
          </a:bodyPr>
          <a:lstStyle/>
          <a:p>
            <a:pPr marL="432000" indent="-324000">
              <a:spcBef>
                <a:spcPts val="1417"/>
              </a:spcBef>
              <a:buClr>
                <a:srgbClr val="000000"/>
              </a:buClr>
              <a:buSzPct val="45000"/>
              <a:buFont typeface="Wingdings" charset="2"/>
              <a:buChar char=""/>
            </a:pPr>
            <a:r>
              <a:rPr lang="ru-RU" sz="2800" b="0" strike="noStrike" spc="-1">
                <a:solidFill>
                  <a:srgbClr val="3D716C"/>
                </a:solidFill>
                <a:latin typeface="Calibri"/>
              </a:rPr>
              <a:t>Для правки структуры щёлкните мышью</a:t>
            </a:r>
          </a:p>
          <a:p>
            <a:pPr marL="864000" lvl="1" indent="-324000">
              <a:spcBef>
                <a:spcPts val="1134"/>
              </a:spcBef>
              <a:buClr>
                <a:srgbClr val="000000"/>
              </a:buClr>
              <a:buSzPct val="75000"/>
              <a:buFont typeface="Symbol" charset="2"/>
              <a:buChar char=""/>
            </a:pPr>
            <a:r>
              <a:rPr lang="ru-RU" sz="2000" b="0" strike="noStrike" spc="-1">
                <a:solidFill>
                  <a:srgbClr val="3D716C"/>
                </a:solidFill>
                <a:latin typeface="Calibri"/>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3D716C"/>
                </a:solidFill>
                <a:latin typeface="Calibri"/>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3D716C"/>
                </a:solidFill>
                <a:latin typeface="Calibri"/>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3D716C"/>
                </a:solidFill>
                <a:latin typeface="Calibri"/>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3D716C"/>
                </a:solidFill>
                <a:latin typeface="Calibri"/>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3D716C"/>
                </a:solidFill>
                <a:latin typeface="Calibri"/>
              </a:rPr>
              <a:t>Седьмой уровень структуры</a:t>
            </a:r>
          </a:p>
        </p:txBody>
      </p:sp>
      <p:sp>
        <p:nvSpPr>
          <p:cNvPr id="421" name="PlaceHolder 3"/>
          <p:cNvSpPr>
            <a:spLocks noGrp="1"/>
          </p:cNvSpPr>
          <p:nvPr>
            <p:ph type="body"/>
          </p:nvPr>
        </p:nvSpPr>
        <p:spPr>
          <a:xfrm>
            <a:off x="6041880" y="1182960"/>
            <a:ext cx="2379240" cy="3420720"/>
          </a:xfrm>
          <a:prstGeom prst="rect">
            <a:avLst/>
          </a:prstGeom>
        </p:spPr>
        <p:txBody>
          <a:bodyPr lIns="0" tIns="0" rIns="0" bIns="0">
            <a:normAutofit fontScale="7000"/>
          </a:bodyPr>
          <a:lstStyle/>
          <a:p>
            <a:pPr marL="432000" indent="-324000">
              <a:spcBef>
                <a:spcPts val="1417"/>
              </a:spcBef>
              <a:buClr>
                <a:srgbClr val="000000"/>
              </a:buClr>
              <a:buSzPct val="45000"/>
              <a:buFont typeface="Wingdings" charset="2"/>
              <a:buChar char=""/>
            </a:pPr>
            <a:r>
              <a:rPr lang="ru-RU" sz="2800" b="0" strike="noStrike" spc="-1">
                <a:solidFill>
                  <a:srgbClr val="3D716C"/>
                </a:solidFill>
                <a:latin typeface="Calibri"/>
              </a:rPr>
              <a:t>Для правки структуры щёлкните мышью</a:t>
            </a:r>
          </a:p>
          <a:p>
            <a:pPr marL="864000" lvl="1" indent="-324000">
              <a:spcBef>
                <a:spcPts val="1134"/>
              </a:spcBef>
              <a:buClr>
                <a:srgbClr val="000000"/>
              </a:buClr>
              <a:buSzPct val="75000"/>
              <a:buFont typeface="Symbol" charset="2"/>
              <a:buChar char=""/>
            </a:pPr>
            <a:r>
              <a:rPr lang="ru-RU" sz="2000" b="0" strike="noStrike" spc="-1">
                <a:solidFill>
                  <a:srgbClr val="3D716C"/>
                </a:solidFill>
                <a:latin typeface="Calibri"/>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3D716C"/>
                </a:solidFill>
                <a:latin typeface="Calibri"/>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3D716C"/>
                </a:solidFill>
                <a:latin typeface="Calibri"/>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3D716C"/>
                </a:solidFill>
                <a:latin typeface="Calibri"/>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3D716C"/>
                </a:solidFill>
                <a:latin typeface="Calibri"/>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3D716C"/>
                </a:solidFill>
                <a:latin typeface="Calibri"/>
              </a:rPr>
              <a:t>Седьмой уровень структуры</a:t>
            </a:r>
          </a:p>
        </p:txBody>
      </p:sp>
      <p:sp>
        <p:nvSpPr>
          <p:cNvPr id="422" name="CustomShape 4"/>
          <p:cNvSpPr/>
          <p:nvPr/>
        </p:nvSpPr>
        <p:spPr>
          <a:xfrm>
            <a:off x="0" y="2227680"/>
            <a:ext cx="438120" cy="2913120"/>
          </a:xfrm>
          <a:prstGeom prst="roundRect">
            <a:avLst>
              <a:gd name="adj" fmla="val 16667"/>
            </a:avLst>
          </a:prstGeom>
          <a:solidFill>
            <a:srgbClr val="9A7A63"/>
          </a:solidFill>
          <a:ln>
            <a:noFill/>
          </a:ln>
        </p:spPr>
        <p:style>
          <a:lnRef idx="0">
            <a:scrgbClr r="0" g="0" b="0"/>
          </a:lnRef>
          <a:fillRef idx="0">
            <a:scrgbClr r="0" g="0" b="0"/>
          </a:fillRef>
          <a:effectRef idx="0">
            <a:scrgbClr r="0" g="0" b="0"/>
          </a:effectRef>
          <a:fontRef idx="minor"/>
        </p:style>
      </p:sp>
      <p:sp>
        <p:nvSpPr>
          <p:cNvPr id="423" name="CustomShape 5"/>
          <p:cNvSpPr/>
          <p:nvPr/>
        </p:nvSpPr>
        <p:spPr>
          <a:xfrm>
            <a:off x="219240" y="2227680"/>
            <a:ext cx="360" cy="291312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
        <p:nvSpPr>
          <p:cNvPr id="424" name="CustomShape 6"/>
          <p:cNvSpPr/>
          <p:nvPr/>
        </p:nvSpPr>
        <p:spPr>
          <a:xfrm rot="16200000" flipH="1">
            <a:off x="8101800" y="0"/>
            <a:ext cx="1040760" cy="1040760"/>
          </a:xfrm>
          <a:prstGeom prst="round1Rect">
            <a:avLst>
              <a:gd name="adj" fmla="val 50000"/>
            </a:avLst>
          </a:prstGeom>
          <a:solidFill>
            <a:srgbClr val="CEC4BA"/>
          </a:solidFill>
          <a:ln>
            <a:noFill/>
          </a:ln>
        </p:spPr>
        <p:style>
          <a:lnRef idx="0">
            <a:scrgbClr r="0" g="0" b="0"/>
          </a:lnRef>
          <a:fillRef idx="0">
            <a:scrgbClr r="0" g="0" b="0"/>
          </a:fillRef>
          <a:effectRef idx="0">
            <a:scrgbClr r="0" g="0" b="0"/>
          </a:effectRef>
          <a:fontRef idx="minor"/>
        </p:style>
      </p:sp>
      <p:sp>
        <p:nvSpPr>
          <p:cNvPr id="425" name="CustomShape 7"/>
          <p:cNvSpPr/>
          <p:nvPr/>
        </p:nvSpPr>
        <p:spPr>
          <a:xfrm rot="16200000">
            <a:off x="7779240" y="1580040"/>
            <a:ext cx="2367720" cy="366120"/>
          </a:xfrm>
          <a:prstGeom prst="roundRect">
            <a:avLst>
              <a:gd name="adj" fmla="val 16667"/>
            </a:avLst>
          </a:prstGeom>
          <a:solidFill>
            <a:srgbClr val="61948F"/>
          </a:solidFill>
          <a:ln>
            <a:noFill/>
          </a:ln>
        </p:spPr>
        <p:style>
          <a:lnRef idx="0">
            <a:scrgbClr r="0" g="0" b="0"/>
          </a:lnRef>
          <a:fillRef idx="0">
            <a:scrgbClr r="0" g="0" b="0"/>
          </a:fillRef>
          <a:effectRef idx="0">
            <a:scrgbClr r="0" g="0" b="0"/>
          </a:effectRef>
          <a:fontRef idx="minor"/>
        </p:style>
      </p:sp>
      <p:sp>
        <p:nvSpPr>
          <p:cNvPr id="426" name="CustomShape 8"/>
          <p:cNvSpPr/>
          <p:nvPr/>
        </p:nvSpPr>
        <p:spPr>
          <a:xfrm rot="10800000">
            <a:off x="8962920" y="6120"/>
            <a:ext cx="360" cy="484488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
        <p:nvSpPr>
          <p:cNvPr id="427" name="PlaceHolder 9"/>
          <p:cNvSpPr>
            <a:spLocks noGrp="1"/>
          </p:cNvSpPr>
          <p:nvPr>
            <p:ph type="body"/>
          </p:nvPr>
        </p:nvSpPr>
        <p:spPr>
          <a:xfrm>
            <a:off x="760680" y="1383480"/>
            <a:ext cx="2340720" cy="1949040"/>
          </a:xfrm>
          <a:prstGeom prst="rect">
            <a:avLst/>
          </a:prstGeom>
        </p:spPr>
        <p:txBody>
          <a:bodyPr lIns="0" tIns="0" rIns="0" bIns="0">
            <a:normAutofit fontScale="2000"/>
          </a:bodyPr>
          <a:lstStyle/>
          <a:p>
            <a:pPr marL="432000" indent="-324000">
              <a:spcBef>
                <a:spcPts val="1417"/>
              </a:spcBef>
              <a:buClr>
                <a:srgbClr val="000000"/>
              </a:buClr>
              <a:buSzPct val="45000"/>
              <a:buFont typeface="Wingdings" charset="2"/>
              <a:buChar char=""/>
            </a:pPr>
            <a:r>
              <a:rPr lang="ru-RU" sz="2800" b="0" strike="noStrike" spc="-1">
                <a:solidFill>
                  <a:srgbClr val="3D716C"/>
                </a:solidFill>
                <a:latin typeface="Calibri"/>
              </a:rPr>
              <a:t>Для правки структуры щёлкните мышью</a:t>
            </a:r>
          </a:p>
          <a:p>
            <a:pPr marL="864000" lvl="1" indent="-324000">
              <a:spcBef>
                <a:spcPts val="1134"/>
              </a:spcBef>
              <a:buClr>
                <a:srgbClr val="000000"/>
              </a:buClr>
              <a:buSzPct val="75000"/>
              <a:buFont typeface="Symbol" charset="2"/>
              <a:buChar char=""/>
            </a:pPr>
            <a:r>
              <a:rPr lang="ru-RU" sz="2000" b="0" strike="noStrike" spc="-1">
                <a:solidFill>
                  <a:srgbClr val="3D716C"/>
                </a:solidFill>
                <a:latin typeface="Calibri"/>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3D716C"/>
                </a:solidFill>
                <a:latin typeface="Calibri"/>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3D716C"/>
                </a:solidFill>
                <a:latin typeface="Calibri"/>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3D716C"/>
                </a:solidFill>
                <a:latin typeface="Calibri"/>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3D716C"/>
                </a:solidFill>
                <a:latin typeface="Calibri"/>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3D716C"/>
                </a:solidFill>
                <a:latin typeface="Calibri"/>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EFAF4"/>
        </a:solidFill>
        <a:effectLst/>
      </p:bgPr>
    </p:bg>
    <p:spTree>
      <p:nvGrpSpPr>
        <p:cNvPr id="1" name=""/>
        <p:cNvGrpSpPr/>
        <p:nvPr/>
      </p:nvGrpSpPr>
      <p:grpSpPr>
        <a:xfrm>
          <a:off x="0" y="0"/>
          <a:ext cx="0" cy="0"/>
          <a:chOff x="0" y="0"/>
          <a:chExt cx="0" cy="0"/>
        </a:xfrm>
      </p:grpSpPr>
      <p:sp>
        <p:nvSpPr>
          <p:cNvPr id="464" name="PlaceHolder 1"/>
          <p:cNvSpPr>
            <a:spLocks noGrp="1"/>
          </p:cNvSpPr>
          <p:nvPr>
            <p:ph type="body"/>
          </p:nvPr>
        </p:nvSpPr>
        <p:spPr>
          <a:xfrm>
            <a:off x="120240" y="108360"/>
            <a:ext cx="8866800" cy="48963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2800" b="0" strike="noStrike" spc="-1">
                <a:solidFill>
                  <a:srgbClr val="3D716C"/>
                </a:solidFill>
                <a:latin typeface="Calibri"/>
              </a:rPr>
              <a:t>Для правки структуры щёлкните мышью</a:t>
            </a:r>
          </a:p>
          <a:p>
            <a:pPr marL="864000" lvl="1" indent="-324000">
              <a:spcBef>
                <a:spcPts val="1134"/>
              </a:spcBef>
              <a:buClr>
                <a:srgbClr val="000000"/>
              </a:buClr>
              <a:buSzPct val="75000"/>
              <a:buFont typeface="Symbol" charset="2"/>
              <a:buChar char=""/>
            </a:pPr>
            <a:r>
              <a:rPr lang="ru-RU" sz="2000" b="0" strike="noStrike" spc="-1">
                <a:solidFill>
                  <a:srgbClr val="3D716C"/>
                </a:solidFill>
                <a:latin typeface="Calibri"/>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3D716C"/>
                </a:solidFill>
                <a:latin typeface="Calibri"/>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3D716C"/>
                </a:solidFill>
                <a:latin typeface="Calibri"/>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3D716C"/>
                </a:solidFill>
                <a:latin typeface="Calibri"/>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3D716C"/>
                </a:solidFill>
                <a:latin typeface="Calibri"/>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3D716C"/>
                </a:solidFill>
                <a:latin typeface="Calibri"/>
              </a:rPr>
              <a:t>Седьмой уровень структуры</a:t>
            </a:r>
          </a:p>
        </p:txBody>
      </p:sp>
      <p:sp>
        <p:nvSpPr>
          <p:cNvPr id="465" name="PlaceHolder 2"/>
          <p:cNvSpPr>
            <a:spLocks noGrp="1"/>
          </p:cNvSpPr>
          <p:nvPr>
            <p:ph type="title"/>
          </p:nvPr>
        </p:nvSpPr>
        <p:spPr>
          <a:xfrm>
            <a:off x="5042880" y="539640"/>
            <a:ext cx="3378600" cy="518760"/>
          </a:xfrm>
          <a:prstGeom prst="rect">
            <a:avLst/>
          </a:prstGeom>
        </p:spPr>
        <p:txBody>
          <a:bodyPr lIns="0" tIns="0" rIns="0" bIns="0" anchor="ctr">
            <a:noAutofit/>
          </a:bodyPr>
          <a:lstStyle/>
          <a:p>
            <a:r>
              <a:rPr lang="ru-RU" sz="1400" b="0" strike="noStrike" spc="-1">
                <a:solidFill>
                  <a:srgbClr val="000000"/>
                </a:solidFill>
                <a:latin typeface="Arial"/>
              </a:rPr>
              <a:t>Для правки текста заглавия щёлкните мышью</a:t>
            </a: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EFAF4"/>
        </a:solidFill>
        <a:effectLst/>
      </p:bgPr>
    </p:bg>
    <p:spTree>
      <p:nvGrpSpPr>
        <p:cNvPr id="1" name=""/>
        <p:cNvGrpSpPr/>
        <p:nvPr/>
      </p:nvGrpSpPr>
      <p:grpSpPr>
        <a:xfrm>
          <a:off x="0" y="0"/>
          <a:ext cx="0" cy="0"/>
          <a:chOff x="0" y="0"/>
          <a:chExt cx="0" cy="0"/>
        </a:xfrm>
      </p:grpSpPr>
      <p:sp>
        <p:nvSpPr>
          <p:cNvPr id="502" name="PlaceHolder 1"/>
          <p:cNvSpPr>
            <a:spLocks noGrp="1"/>
          </p:cNvSpPr>
          <p:nvPr>
            <p:ph type="title"/>
          </p:nvPr>
        </p:nvSpPr>
        <p:spPr>
          <a:xfrm>
            <a:off x="722520" y="539640"/>
            <a:ext cx="7698960" cy="572400"/>
          </a:xfrm>
          <a:prstGeom prst="rect">
            <a:avLst/>
          </a:prstGeom>
        </p:spPr>
        <p:txBody>
          <a:bodyPr lIns="0" tIns="0" rIns="0" bIns="0" anchor="ctr">
            <a:noAutofit/>
          </a:bodyPr>
          <a:lstStyle/>
          <a:p>
            <a:r>
              <a:rPr lang="ru-RU" sz="1400" b="0" strike="noStrike" spc="-1">
                <a:solidFill>
                  <a:srgbClr val="000000"/>
                </a:solidFill>
                <a:latin typeface="Arial"/>
              </a:rPr>
              <a:t>Для правки текста заглавия щёлкните мышью</a:t>
            </a:r>
          </a:p>
        </p:txBody>
      </p:sp>
      <p:sp>
        <p:nvSpPr>
          <p:cNvPr id="503" name="CustomShape 2"/>
          <p:cNvSpPr/>
          <p:nvPr/>
        </p:nvSpPr>
        <p:spPr>
          <a:xfrm rot="5400000">
            <a:off x="2520" y="0"/>
            <a:ext cx="722160" cy="722160"/>
          </a:xfrm>
          <a:prstGeom prst="round1Rect">
            <a:avLst>
              <a:gd name="adj" fmla="val 50000"/>
            </a:avLst>
          </a:prstGeom>
          <a:solidFill>
            <a:srgbClr val="CEC4BA"/>
          </a:solidFill>
          <a:ln>
            <a:noFill/>
          </a:ln>
        </p:spPr>
        <p:style>
          <a:lnRef idx="0">
            <a:scrgbClr r="0" g="0" b="0"/>
          </a:lnRef>
          <a:fillRef idx="0">
            <a:scrgbClr r="0" g="0" b="0"/>
          </a:fillRef>
          <a:effectRef idx="0">
            <a:scrgbClr r="0" g="0" b="0"/>
          </a:effectRef>
          <a:fontRef idx="minor"/>
        </p:style>
      </p:sp>
      <p:sp>
        <p:nvSpPr>
          <p:cNvPr id="504" name="CustomShape 3"/>
          <p:cNvSpPr/>
          <p:nvPr/>
        </p:nvSpPr>
        <p:spPr>
          <a:xfrm>
            <a:off x="8705520" y="2221920"/>
            <a:ext cx="438120" cy="2913120"/>
          </a:xfrm>
          <a:prstGeom prst="roundRect">
            <a:avLst>
              <a:gd name="adj" fmla="val 16667"/>
            </a:avLst>
          </a:prstGeom>
          <a:solidFill>
            <a:srgbClr val="9A7A63"/>
          </a:solidFill>
          <a:ln>
            <a:noFill/>
          </a:ln>
        </p:spPr>
        <p:style>
          <a:lnRef idx="0">
            <a:scrgbClr r="0" g="0" b="0"/>
          </a:lnRef>
          <a:fillRef idx="0">
            <a:scrgbClr r="0" g="0" b="0"/>
          </a:fillRef>
          <a:effectRef idx="0">
            <a:scrgbClr r="0" g="0" b="0"/>
          </a:effectRef>
          <a:fontRef idx="minor"/>
        </p:style>
      </p:sp>
      <p:sp>
        <p:nvSpPr>
          <p:cNvPr id="505" name="CustomShape 4"/>
          <p:cNvSpPr/>
          <p:nvPr/>
        </p:nvSpPr>
        <p:spPr>
          <a:xfrm>
            <a:off x="8924760" y="2221920"/>
            <a:ext cx="360" cy="291312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
        <p:nvSpPr>
          <p:cNvPr id="506" name="CustomShape 5"/>
          <p:cNvSpPr/>
          <p:nvPr/>
        </p:nvSpPr>
        <p:spPr>
          <a:xfrm>
            <a:off x="6077880" y="0"/>
            <a:ext cx="3065760" cy="318960"/>
          </a:xfrm>
          <a:prstGeom prst="roundRect">
            <a:avLst>
              <a:gd name="adj" fmla="val 16667"/>
            </a:avLst>
          </a:prstGeom>
          <a:solidFill>
            <a:srgbClr val="12716B"/>
          </a:solidFill>
          <a:ln>
            <a:noFill/>
          </a:ln>
        </p:spPr>
        <p:style>
          <a:lnRef idx="0">
            <a:scrgbClr r="0" g="0" b="0"/>
          </a:lnRef>
          <a:fillRef idx="0">
            <a:scrgbClr r="0" g="0" b="0"/>
          </a:fillRef>
          <a:effectRef idx="0">
            <a:scrgbClr r="0" g="0" b="0"/>
          </a:effectRef>
          <a:fontRef idx="minor"/>
        </p:style>
      </p:sp>
      <p:sp>
        <p:nvSpPr>
          <p:cNvPr id="507" name="CustomShape 6"/>
          <p:cNvSpPr/>
          <p:nvPr/>
        </p:nvSpPr>
        <p:spPr>
          <a:xfrm>
            <a:off x="0" y="4656960"/>
            <a:ext cx="1494000" cy="486360"/>
          </a:xfrm>
          <a:prstGeom prst="roundRect">
            <a:avLst>
              <a:gd name="adj" fmla="val 16667"/>
            </a:avLst>
          </a:prstGeom>
          <a:solidFill>
            <a:srgbClr val="9CC0C0"/>
          </a:solidFill>
          <a:ln>
            <a:noFill/>
          </a:ln>
        </p:spPr>
        <p:style>
          <a:lnRef idx="0">
            <a:scrgbClr r="0" g="0" b="0"/>
          </a:lnRef>
          <a:fillRef idx="0">
            <a:scrgbClr r="0" g="0" b="0"/>
          </a:fillRef>
          <a:effectRef idx="0">
            <a:scrgbClr r="0" g="0" b="0"/>
          </a:effectRef>
          <a:fontRef idx="minor"/>
        </p:style>
      </p:sp>
      <p:sp>
        <p:nvSpPr>
          <p:cNvPr id="508" name="CustomShape 7"/>
          <p:cNvSpPr/>
          <p:nvPr/>
        </p:nvSpPr>
        <p:spPr>
          <a:xfrm rot="5400000" flipH="1">
            <a:off x="-559800" y="1143720"/>
            <a:ext cx="1482840" cy="366120"/>
          </a:xfrm>
          <a:prstGeom prst="roundRect">
            <a:avLst>
              <a:gd name="adj" fmla="val 16667"/>
            </a:avLst>
          </a:prstGeom>
          <a:solidFill>
            <a:srgbClr val="61948F"/>
          </a:solidFill>
          <a:ln>
            <a:noFill/>
          </a:ln>
        </p:spPr>
        <p:style>
          <a:lnRef idx="0">
            <a:scrgbClr r="0" g="0" b="0"/>
          </a:lnRef>
          <a:fillRef idx="0">
            <a:scrgbClr r="0" g="0" b="0"/>
          </a:fillRef>
          <a:effectRef idx="0">
            <a:scrgbClr r="0" g="0" b="0"/>
          </a:effectRef>
          <a:fontRef idx="minor"/>
        </p:style>
      </p:sp>
      <p:sp>
        <p:nvSpPr>
          <p:cNvPr id="509" name="CustomShape 8"/>
          <p:cNvSpPr/>
          <p:nvPr/>
        </p:nvSpPr>
        <p:spPr>
          <a:xfrm flipV="1">
            <a:off x="180360" y="3600"/>
            <a:ext cx="2520" cy="561276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
        <p:nvSpPr>
          <p:cNvPr id="510" name="PlaceHolder 9"/>
          <p:cNvSpPr>
            <a:spLocks noGrp="1"/>
          </p:cNvSpPr>
          <p:nvPr>
            <p:ph type="body"/>
          </p:nvPr>
        </p:nvSpPr>
        <p:spPr>
          <a:xfrm>
            <a:off x="722520" y="1455840"/>
            <a:ext cx="7698960" cy="30675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2800" b="0" strike="noStrike" spc="-1">
                <a:solidFill>
                  <a:srgbClr val="3D716C"/>
                </a:solidFill>
                <a:latin typeface="Calibri"/>
              </a:rPr>
              <a:t>Для правки структуры щёлкните мышью</a:t>
            </a:r>
          </a:p>
          <a:p>
            <a:pPr marL="864000" lvl="1" indent="-324000">
              <a:spcBef>
                <a:spcPts val="1134"/>
              </a:spcBef>
              <a:buClr>
                <a:srgbClr val="000000"/>
              </a:buClr>
              <a:buSzPct val="75000"/>
              <a:buFont typeface="Symbol" charset="2"/>
              <a:buChar char=""/>
            </a:pPr>
            <a:r>
              <a:rPr lang="ru-RU" sz="2000" b="0" strike="noStrike" spc="-1">
                <a:solidFill>
                  <a:srgbClr val="3D716C"/>
                </a:solidFill>
                <a:latin typeface="Calibri"/>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3D716C"/>
                </a:solidFill>
                <a:latin typeface="Calibri"/>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3D716C"/>
                </a:solidFill>
                <a:latin typeface="Calibri"/>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3D716C"/>
                </a:solidFill>
                <a:latin typeface="Calibri"/>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3D716C"/>
                </a:solidFill>
                <a:latin typeface="Calibri"/>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3D716C"/>
                </a:solidFill>
                <a:latin typeface="Calibri"/>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EFAF4"/>
        </a:solidFill>
        <a:effectLst/>
      </p:bgPr>
    </p:bg>
    <p:spTree>
      <p:nvGrpSpPr>
        <p:cNvPr id="1" name=""/>
        <p:cNvGrpSpPr/>
        <p:nvPr/>
      </p:nvGrpSpPr>
      <p:grpSpPr>
        <a:xfrm>
          <a:off x="0" y="0"/>
          <a:ext cx="0" cy="0"/>
          <a:chOff x="0" y="0"/>
          <a:chExt cx="0" cy="0"/>
        </a:xfrm>
      </p:grpSpPr>
      <p:sp>
        <p:nvSpPr>
          <p:cNvPr id="547" name="PlaceHolder 1"/>
          <p:cNvSpPr>
            <a:spLocks noGrp="1"/>
          </p:cNvSpPr>
          <p:nvPr>
            <p:ph type="title"/>
          </p:nvPr>
        </p:nvSpPr>
        <p:spPr>
          <a:xfrm>
            <a:off x="722520" y="539640"/>
            <a:ext cx="7698960" cy="572400"/>
          </a:xfrm>
          <a:prstGeom prst="rect">
            <a:avLst/>
          </a:prstGeom>
        </p:spPr>
        <p:txBody>
          <a:bodyPr lIns="0" tIns="0" rIns="0" bIns="0" anchor="ctr">
            <a:noAutofit/>
          </a:bodyPr>
          <a:lstStyle/>
          <a:p>
            <a:r>
              <a:rPr lang="ru-RU" sz="1400" b="0" strike="noStrike" spc="-1">
                <a:solidFill>
                  <a:srgbClr val="000000"/>
                </a:solidFill>
                <a:latin typeface="Arial"/>
              </a:rPr>
              <a:t>Для правки текста заглавия щёлкните мышью</a:t>
            </a:r>
          </a:p>
        </p:txBody>
      </p:sp>
      <p:sp>
        <p:nvSpPr>
          <p:cNvPr id="548" name="CustomShape 2"/>
          <p:cNvSpPr/>
          <p:nvPr/>
        </p:nvSpPr>
        <p:spPr>
          <a:xfrm flipH="1">
            <a:off x="8421480" y="4418640"/>
            <a:ext cx="722160" cy="722160"/>
          </a:xfrm>
          <a:prstGeom prst="round1Rect">
            <a:avLst>
              <a:gd name="adj" fmla="val 50000"/>
            </a:avLst>
          </a:prstGeom>
          <a:solidFill>
            <a:srgbClr val="CEC4BA"/>
          </a:solidFill>
          <a:ln>
            <a:noFill/>
          </a:ln>
        </p:spPr>
        <p:style>
          <a:lnRef idx="0">
            <a:scrgbClr r="0" g="0" b="0"/>
          </a:lnRef>
          <a:fillRef idx="0">
            <a:scrgbClr r="0" g="0" b="0"/>
          </a:fillRef>
          <a:effectRef idx="0">
            <a:scrgbClr r="0" g="0" b="0"/>
          </a:effectRef>
          <a:fontRef idx="minor"/>
        </p:style>
      </p:sp>
      <p:sp>
        <p:nvSpPr>
          <p:cNvPr id="549" name="CustomShape 3"/>
          <p:cNvSpPr/>
          <p:nvPr/>
        </p:nvSpPr>
        <p:spPr>
          <a:xfrm>
            <a:off x="0" y="0"/>
            <a:ext cx="438120" cy="2913120"/>
          </a:xfrm>
          <a:prstGeom prst="roundRect">
            <a:avLst>
              <a:gd name="adj" fmla="val 16667"/>
            </a:avLst>
          </a:prstGeom>
          <a:solidFill>
            <a:srgbClr val="9A7A63"/>
          </a:solidFill>
          <a:ln>
            <a:noFill/>
          </a:ln>
        </p:spPr>
        <p:style>
          <a:lnRef idx="0">
            <a:scrgbClr r="0" g="0" b="0"/>
          </a:lnRef>
          <a:fillRef idx="0">
            <a:scrgbClr r="0" g="0" b="0"/>
          </a:fillRef>
          <a:effectRef idx="0">
            <a:scrgbClr r="0" g="0" b="0"/>
          </a:effectRef>
          <a:fontRef idx="minor"/>
        </p:style>
      </p:sp>
      <p:sp>
        <p:nvSpPr>
          <p:cNvPr id="550" name="CustomShape 4"/>
          <p:cNvSpPr/>
          <p:nvPr/>
        </p:nvSpPr>
        <p:spPr>
          <a:xfrm>
            <a:off x="7649640" y="0"/>
            <a:ext cx="1494000" cy="486360"/>
          </a:xfrm>
          <a:prstGeom prst="roundRect">
            <a:avLst>
              <a:gd name="adj" fmla="val 16667"/>
            </a:avLst>
          </a:prstGeom>
          <a:solidFill>
            <a:srgbClr val="61948F"/>
          </a:solidFill>
          <a:ln>
            <a:noFill/>
          </a:ln>
        </p:spPr>
        <p:style>
          <a:lnRef idx="0">
            <a:scrgbClr r="0" g="0" b="0"/>
          </a:lnRef>
          <a:fillRef idx="0">
            <a:scrgbClr r="0" g="0" b="0"/>
          </a:fillRef>
          <a:effectRef idx="0">
            <a:scrgbClr r="0" g="0" b="0"/>
          </a:effectRef>
          <a:fontRef idx="minor"/>
        </p:style>
      </p:sp>
      <p:sp>
        <p:nvSpPr>
          <p:cNvPr id="551" name="CustomShape 5"/>
          <p:cNvSpPr/>
          <p:nvPr/>
        </p:nvSpPr>
        <p:spPr>
          <a:xfrm>
            <a:off x="219240" y="0"/>
            <a:ext cx="360" cy="291312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
        <p:nvSpPr>
          <p:cNvPr id="552" name="CustomShape 6"/>
          <p:cNvSpPr/>
          <p:nvPr/>
        </p:nvSpPr>
        <p:spPr>
          <a:xfrm>
            <a:off x="6197040" y="4776840"/>
            <a:ext cx="2367720" cy="366120"/>
          </a:xfrm>
          <a:prstGeom prst="roundRect">
            <a:avLst>
              <a:gd name="adj" fmla="val 16667"/>
            </a:avLst>
          </a:prstGeom>
          <a:solidFill>
            <a:srgbClr val="594735"/>
          </a:solidFill>
          <a:ln>
            <a:noFill/>
          </a:ln>
        </p:spPr>
        <p:style>
          <a:lnRef idx="0">
            <a:scrgbClr r="0" g="0" b="0"/>
          </a:lnRef>
          <a:fillRef idx="0">
            <a:scrgbClr r="0" g="0" b="0"/>
          </a:fillRef>
          <a:effectRef idx="0">
            <a:scrgbClr r="0" g="0" b="0"/>
          </a:effectRef>
          <a:fontRef idx="minor"/>
        </p:style>
      </p:sp>
      <p:sp>
        <p:nvSpPr>
          <p:cNvPr id="553" name="CustomShape 7"/>
          <p:cNvSpPr/>
          <p:nvPr/>
        </p:nvSpPr>
        <p:spPr>
          <a:xfrm>
            <a:off x="6197040" y="4960080"/>
            <a:ext cx="2941200" cy="36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
        <p:nvSpPr>
          <p:cNvPr id="554" name="PlaceHolder 8"/>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2800" b="0" strike="noStrike" spc="-1">
                <a:solidFill>
                  <a:srgbClr val="3D716C"/>
                </a:solidFill>
                <a:latin typeface="Calibri"/>
              </a:rPr>
              <a:t>Для правки структуры щёлкните мышью</a:t>
            </a:r>
          </a:p>
          <a:p>
            <a:pPr marL="864000" lvl="1" indent="-324000">
              <a:spcBef>
                <a:spcPts val="1134"/>
              </a:spcBef>
              <a:buClr>
                <a:srgbClr val="000000"/>
              </a:buClr>
              <a:buSzPct val="75000"/>
              <a:buFont typeface="Symbol" charset="2"/>
              <a:buChar char=""/>
            </a:pPr>
            <a:r>
              <a:rPr lang="ru-RU" sz="2000" b="0" strike="noStrike" spc="-1">
                <a:solidFill>
                  <a:srgbClr val="3D716C"/>
                </a:solidFill>
                <a:latin typeface="Calibri"/>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3D716C"/>
                </a:solidFill>
                <a:latin typeface="Calibri"/>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3D716C"/>
                </a:solidFill>
                <a:latin typeface="Calibri"/>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3D716C"/>
                </a:solidFill>
                <a:latin typeface="Calibri"/>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3D716C"/>
                </a:solidFill>
                <a:latin typeface="Calibri"/>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3D716C"/>
                </a:solidFill>
                <a:latin typeface="Calibri"/>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591" name="PlaceHolder 1"/>
          <p:cNvSpPr>
            <a:spLocks noGrp="1"/>
          </p:cNvSpPr>
          <p:nvPr>
            <p:ph type="title"/>
          </p:nvPr>
        </p:nvSpPr>
        <p:spPr>
          <a:xfrm>
            <a:off x="457200" y="205200"/>
            <a:ext cx="8229240" cy="858600"/>
          </a:xfrm>
          <a:prstGeom prst="rect">
            <a:avLst/>
          </a:prstGeom>
        </p:spPr>
        <p:txBody>
          <a:bodyPr lIns="0" tIns="0" rIns="0" bIns="0" anchor="ctr">
            <a:noAutofit/>
          </a:bodyPr>
          <a:lstStyle/>
          <a:p>
            <a:r>
              <a:rPr lang="ru-RU" sz="1400" b="0" strike="noStrike" spc="-1">
                <a:solidFill>
                  <a:srgbClr val="000000"/>
                </a:solidFill>
                <a:latin typeface="Arial"/>
              </a:rPr>
              <a:t>Для правки текста заглавия щёлкните мышью</a:t>
            </a:r>
          </a:p>
        </p:txBody>
      </p:sp>
      <p:sp>
        <p:nvSpPr>
          <p:cNvPr id="592"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2800" b="0" strike="noStrike" spc="-1">
                <a:solidFill>
                  <a:srgbClr val="3D716C"/>
                </a:solidFill>
                <a:latin typeface="Calibri"/>
              </a:rPr>
              <a:t>Для правки структуры щёлкните мышью</a:t>
            </a:r>
          </a:p>
          <a:p>
            <a:pPr marL="864000" lvl="1" indent="-324000">
              <a:spcBef>
                <a:spcPts val="1134"/>
              </a:spcBef>
              <a:buClr>
                <a:srgbClr val="000000"/>
              </a:buClr>
              <a:buSzPct val="75000"/>
              <a:buFont typeface="Symbol" charset="2"/>
              <a:buChar char=""/>
            </a:pPr>
            <a:r>
              <a:rPr lang="ru-RU" sz="2000" b="0" strike="noStrike" spc="-1">
                <a:solidFill>
                  <a:srgbClr val="3D716C"/>
                </a:solidFill>
                <a:latin typeface="Calibri"/>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3D716C"/>
                </a:solidFill>
                <a:latin typeface="Calibri"/>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3D716C"/>
                </a:solidFill>
                <a:latin typeface="Calibri"/>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3D716C"/>
                </a:solidFill>
                <a:latin typeface="Calibri"/>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3D716C"/>
                </a:solidFill>
                <a:latin typeface="Calibri"/>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3D716C"/>
                </a:solidFill>
                <a:latin typeface="Calibri"/>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EFAF4"/>
        </a:solidFill>
        <a:effectLst/>
      </p:bgPr>
    </p:bg>
    <p:spTree>
      <p:nvGrpSpPr>
        <p:cNvPr id="1" name=""/>
        <p:cNvGrpSpPr/>
        <p:nvPr/>
      </p:nvGrpSpPr>
      <p:grpSpPr>
        <a:xfrm>
          <a:off x="0" y="0"/>
          <a:ext cx="0" cy="0"/>
          <a:chOff x="0" y="0"/>
          <a:chExt cx="0" cy="0"/>
        </a:xfrm>
      </p:grpSpPr>
      <p:sp>
        <p:nvSpPr>
          <p:cNvPr id="629" name="PlaceHolder 1"/>
          <p:cNvSpPr>
            <a:spLocks noGrp="1"/>
          </p:cNvSpPr>
          <p:nvPr>
            <p:ph type="dt"/>
          </p:nvPr>
        </p:nvSpPr>
        <p:spPr>
          <a:xfrm>
            <a:off x="7455600" y="4767120"/>
            <a:ext cx="1490040" cy="274320"/>
          </a:xfrm>
          <a:prstGeom prst="rect">
            <a:avLst/>
          </a:prstGeom>
        </p:spPr>
        <p:txBody>
          <a:bodyPr anchor="ctr">
            <a:noAutofit/>
          </a:bodyPr>
          <a:lstStyle/>
          <a:p>
            <a:pPr algn="r">
              <a:lnSpc>
                <a:spcPct val="100000"/>
              </a:lnSpc>
            </a:pPr>
            <a:r>
              <a:rPr lang="ru-RU" sz="800" b="0" strike="noStrike" spc="-1">
                <a:solidFill>
                  <a:srgbClr val="594735"/>
                </a:solidFill>
                <a:latin typeface="Calibri Light"/>
                <a:ea typeface="Arial"/>
              </a:rPr>
              <a:t>г. Барнаул, 2024 г.</a:t>
            </a:r>
            <a:endParaRPr lang="ru-RU" sz="800" b="0" strike="noStrike" spc="-1">
              <a:latin typeface="Times New Roman"/>
            </a:endParaRPr>
          </a:p>
        </p:txBody>
      </p:sp>
      <p:sp>
        <p:nvSpPr>
          <p:cNvPr id="630" name="PlaceHolder 2"/>
          <p:cNvSpPr>
            <a:spLocks noGrp="1"/>
          </p:cNvSpPr>
          <p:nvPr>
            <p:ph type="ftr"/>
          </p:nvPr>
        </p:nvSpPr>
        <p:spPr>
          <a:xfrm>
            <a:off x="2298240" y="4767120"/>
            <a:ext cx="4966920" cy="274320"/>
          </a:xfrm>
          <a:prstGeom prst="rect">
            <a:avLst/>
          </a:prstGeom>
        </p:spPr>
        <p:txBody>
          <a:bodyPr anchor="ctr">
            <a:noAutofit/>
          </a:bodyPr>
          <a:lstStyle/>
          <a:p>
            <a:pPr algn="ctr">
              <a:lnSpc>
                <a:spcPct val="100000"/>
              </a:lnSpc>
            </a:pPr>
            <a:r>
              <a:rPr lang="ru-RU" sz="800" b="0" strike="noStrike" spc="-1">
                <a:solidFill>
                  <a:srgbClr val="9A9490"/>
                </a:solidFill>
                <a:latin typeface="Calibri Light"/>
                <a:ea typeface="Arial"/>
              </a:rPr>
              <a:t>Отдел научно-методического сопровождения краевого УМО </a:t>
            </a:r>
            <a:endParaRPr lang="ru-RU" sz="800" b="0" strike="noStrike" spc="-1">
              <a:latin typeface="Times New Roman"/>
            </a:endParaRPr>
          </a:p>
          <a:p>
            <a:pPr algn="ctr">
              <a:lnSpc>
                <a:spcPct val="100000"/>
              </a:lnSpc>
            </a:pPr>
            <a:r>
              <a:rPr lang="ru-RU" sz="800" b="0" strike="noStrike" spc="-1">
                <a:solidFill>
                  <a:srgbClr val="9A9490"/>
                </a:solidFill>
                <a:latin typeface="Calibri Light"/>
                <a:ea typeface="Arial"/>
              </a:rPr>
              <a:t>в системе общего образования Алтайского края</a:t>
            </a:r>
            <a:endParaRPr lang="ru-RU" sz="800" b="0" strike="noStrike" spc="-1">
              <a:latin typeface="Times New Roman"/>
            </a:endParaRPr>
          </a:p>
        </p:txBody>
      </p:sp>
      <p:sp>
        <p:nvSpPr>
          <p:cNvPr id="631" name="PlaceHolder 3"/>
          <p:cNvSpPr>
            <a:spLocks noGrp="1"/>
          </p:cNvSpPr>
          <p:nvPr>
            <p:ph type="sldNum"/>
          </p:nvPr>
        </p:nvSpPr>
        <p:spPr>
          <a:xfrm>
            <a:off x="333720" y="4767120"/>
            <a:ext cx="1774440" cy="274320"/>
          </a:xfrm>
          <a:prstGeom prst="rect">
            <a:avLst/>
          </a:prstGeom>
        </p:spPr>
        <p:txBody>
          <a:bodyPr anchor="ctr">
            <a:noAutofit/>
          </a:bodyPr>
          <a:lstStyle/>
          <a:p>
            <a:pPr>
              <a:lnSpc>
                <a:spcPct val="100000"/>
              </a:lnSpc>
            </a:pPr>
            <a:r>
              <a:rPr lang="ru-RU" sz="800" b="0" strike="noStrike" spc="-1">
                <a:solidFill>
                  <a:srgbClr val="594735"/>
                </a:solidFill>
                <a:latin typeface="Calibri Light"/>
                <a:ea typeface="Arial"/>
              </a:rPr>
              <a:t>Чтим традиции,</a:t>
            </a:r>
            <a:endParaRPr lang="ru-RU" sz="800" b="0" strike="noStrike" spc="-1">
              <a:latin typeface="Times New Roman"/>
            </a:endParaRPr>
          </a:p>
          <a:p>
            <a:pPr>
              <a:lnSpc>
                <a:spcPct val="100000"/>
              </a:lnSpc>
            </a:pPr>
            <a:r>
              <a:rPr lang="ru-RU" sz="800" b="0" strike="noStrike" spc="-1">
                <a:solidFill>
                  <a:srgbClr val="594735"/>
                </a:solidFill>
                <a:latin typeface="Calibri Light"/>
                <a:ea typeface="Arial"/>
              </a:rPr>
              <a:t>внедряем инновации</a:t>
            </a:r>
            <a:endParaRPr lang="ru-RU" sz="800" b="0" strike="noStrike" spc="-1">
              <a:latin typeface="Times New Roman"/>
            </a:endParaRPr>
          </a:p>
        </p:txBody>
      </p:sp>
      <p:pic>
        <p:nvPicPr>
          <p:cNvPr id="632" name="Рисунок 6"/>
          <p:cNvPicPr/>
          <p:nvPr/>
        </p:nvPicPr>
        <p:blipFill>
          <a:blip r:embed="rId14"/>
          <a:stretch/>
        </p:blipFill>
        <p:spPr>
          <a:xfrm>
            <a:off x="7850520" y="195480"/>
            <a:ext cx="1293120" cy="969840"/>
          </a:xfrm>
          <a:prstGeom prst="rect">
            <a:avLst/>
          </a:prstGeom>
          <a:ln>
            <a:noFill/>
          </a:ln>
        </p:spPr>
      </p:pic>
      <p:sp>
        <p:nvSpPr>
          <p:cNvPr id="633" name="PlaceHolder 4"/>
          <p:cNvSpPr>
            <a:spLocks noGrp="1"/>
          </p:cNvSpPr>
          <p:nvPr>
            <p:ph type="title"/>
          </p:nvPr>
        </p:nvSpPr>
        <p:spPr>
          <a:xfrm>
            <a:off x="628560" y="274680"/>
            <a:ext cx="7426080" cy="993240"/>
          </a:xfrm>
          <a:prstGeom prst="rect">
            <a:avLst/>
          </a:prstGeom>
        </p:spPr>
        <p:txBody>
          <a:bodyPr anchor="ctr">
            <a:normAutofit/>
          </a:bodyPr>
          <a:lstStyle/>
          <a:p>
            <a:pPr algn="ctr">
              <a:lnSpc>
                <a:spcPct val="90000"/>
              </a:lnSpc>
            </a:pPr>
            <a:r>
              <a:rPr lang="ru-RU" sz="3200" b="0" strike="noStrike" spc="-1">
                <a:solidFill>
                  <a:srgbClr val="3D716C"/>
                </a:solidFill>
                <a:latin typeface="Calibri Light"/>
              </a:rPr>
              <a:t>Образец заголовка</a:t>
            </a:r>
            <a:endParaRPr lang="ru-RU" sz="3200" b="0" strike="noStrike" spc="-1">
              <a:solidFill>
                <a:srgbClr val="000000"/>
              </a:solidFill>
              <a:latin typeface="Arial"/>
            </a:endParaRPr>
          </a:p>
        </p:txBody>
      </p:sp>
      <p:sp>
        <p:nvSpPr>
          <p:cNvPr id="634" name="PlaceHolder 5"/>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2800" b="0" strike="noStrike" spc="-1">
                <a:solidFill>
                  <a:srgbClr val="3D716C"/>
                </a:solidFill>
                <a:latin typeface="Calibri"/>
              </a:rPr>
              <a:t>Для правки структуры щёлкните мышью</a:t>
            </a:r>
          </a:p>
          <a:p>
            <a:pPr marL="864000" lvl="1" indent="-324000">
              <a:spcBef>
                <a:spcPts val="1134"/>
              </a:spcBef>
              <a:buClr>
                <a:srgbClr val="000000"/>
              </a:buClr>
              <a:buSzPct val="75000"/>
              <a:buFont typeface="Symbol" charset="2"/>
              <a:buChar char=""/>
            </a:pPr>
            <a:r>
              <a:rPr lang="ru-RU" sz="2000" b="0" strike="noStrike" spc="-1">
                <a:solidFill>
                  <a:srgbClr val="3D716C"/>
                </a:solidFill>
                <a:latin typeface="Calibri"/>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3D716C"/>
                </a:solidFill>
                <a:latin typeface="Calibri"/>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3D716C"/>
                </a:solidFill>
                <a:latin typeface="Calibri"/>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3D716C"/>
                </a:solidFill>
                <a:latin typeface="Calibri"/>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3D716C"/>
                </a:solidFill>
                <a:latin typeface="Calibri"/>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3D716C"/>
                </a:solidFill>
                <a:latin typeface="Calibri"/>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EFAF4"/>
        </a:solidFill>
        <a:effectLst/>
      </p:bgPr>
    </p:bg>
    <p:spTree>
      <p:nvGrpSpPr>
        <p:cNvPr id="1" name=""/>
        <p:cNvGrpSpPr/>
        <p:nvPr/>
      </p:nvGrpSpPr>
      <p:grpSpPr>
        <a:xfrm>
          <a:off x="0" y="0"/>
          <a:ext cx="0" cy="0"/>
          <a:chOff x="0" y="0"/>
          <a:chExt cx="0" cy="0"/>
        </a:xfrm>
      </p:grpSpPr>
      <p:sp>
        <p:nvSpPr>
          <p:cNvPr id="44" name="PlaceHolder 1"/>
          <p:cNvSpPr>
            <a:spLocks noGrp="1"/>
          </p:cNvSpPr>
          <p:nvPr>
            <p:ph type="title"/>
          </p:nvPr>
        </p:nvSpPr>
        <p:spPr>
          <a:xfrm>
            <a:off x="2265840" y="960480"/>
            <a:ext cx="4612320" cy="3222000"/>
          </a:xfrm>
          <a:prstGeom prst="rect">
            <a:avLst/>
          </a:prstGeom>
        </p:spPr>
        <p:txBody>
          <a:bodyPr lIns="0" tIns="0" rIns="0" bIns="0" anchor="ctr">
            <a:noAutofit/>
          </a:bodyPr>
          <a:lstStyle/>
          <a:p>
            <a:r>
              <a:rPr lang="ru-RU" sz="1400" b="0" strike="noStrike" spc="-1">
                <a:solidFill>
                  <a:srgbClr val="000000"/>
                </a:solidFill>
                <a:latin typeface="Arial"/>
              </a:rPr>
              <a:t>Для правки текста заглавия щёлкните мышью</a:t>
            </a:r>
          </a:p>
        </p:txBody>
      </p:sp>
      <p:sp>
        <p:nvSpPr>
          <p:cNvPr id="45" name="CustomShape 2"/>
          <p:cNvSpPr/>
          <p:nvPr/>
        </p:nvSpPr>
        <p:spPr>
          <a:xfrm flipH="1">
            <a:off x="7181280" y="2791440"/>
            <a:ext cx="1960920" cy="2349360"/>
          </a:xfrm>
          <a:prstGeom prst="round1Rect">
            <a:avLst>
              <a:gd name="adj" fmla="val 50000"/>
            </a:avLst>
          </a:prstGeom>
          <a:solidFill>
            <a:srgbClr val="CEC4BA"/>
          </a:solidFill>
          <a:ln>
            <a:noFill/>
          </a:ln>
        </p:spPr>
        <p:style>
          <a:lnRef idx="0">
            <a:scrgbClr r="0" g="0" b="0"/>
          </a:lnRef>
          <a:fillRef idx="0">
            <a:scrgbClr r="0" g="0" b="0"/>
          </a:fillRef>
          <a:effectRef idx="0">
            <a:scrgbClr r="0" g="0" b="0"/>
          </a:effectRef>
          <a:fontRef idx="minor"/>
        </p:style>
      </p:sp>
      <p:sp>
        <p:nvSpPr>
          <p:cNvPr id="46" name="CustomShape 3"/>
          <p:cNvSpPr/>
          <p:nvPr/>
        </p:nvSpPr>
        <p:spPr>
          <a:xfrm>
            <a:off x="0" y="241560"/>
            <a:ext cx="1312920" cy="595800"/>
          </a:xfrm>
          <a:prstGeom prst="roundRect">
            <a:avLst>
              <a:gd name="adj" fmla="val 16667"/>
            </a:avLst>
          </a:prstGeom>
          <a:solidFill>
            <a:srgbClr val="9CC0C0"/>
          </a:solidFill>
          <a:ln>
            <a:noFill/>
          </a:ln>
        </p:spPr>
        <p:style>
          <a:lnRef idx="0">
            <a:scrgbClr r="0" g="0" b="0"/>
          </a:lnRef>
          <a:fillRef idx="0">
            <a:scrgbClr r="0" g="0" b="0"/>
          </a:fillRef>
          <a:effectRef idx="0">
            <a:scrgbClr r="0" g="0" b="0"/>
          </a:effectRef>
          <a:fontRef idx="minor"/>
        </p:style>
      </p:sp>
      <p:sp>
        <p:nvSpPr>
          <p:cNvPr id="47" name="CustomShape 4"/>
          <p:cNvSpPr/>
          <p:nvPr/>
        </p:nvSpPr>
        <p:spPr>
          <a:xfrm>
            <a:off x="390600" y="2227680"/>
            <a:ext cx="922320" cy="2913120"/>
          </a:xfrm>
          <a:prstGeom prst="roundRect">
            <a:avLst>
              <a:gd name="adj" fmla="val 16667"/>
            </a:avLst>
          </a:prstGeom>
          <a:solidFill>
            <a:srgbClr val="9A7A63"/>
          </a:solidFill>
          <a:ln>
            <a:noFill/>
          </a:ln>
        </p:spPr>
        <p:style>
          <a:lnRef idx="0">
            <a:scrgbClr r="0" g="0" b="0"/>
          </a:lnRef>
          <a:fillRef idx="0">
            <a:scrgbClr r="0" g="0" b="0"/>
          </a:fillRef>
          <a:effectRef idx="0">
            <a:scrgbClr r="0" g="0" b="0"/>
          </a:effectRef>
          <a:fontRef idx="minor"/>
        </p:style>
      </p:sp>
      <p:sp>
        <p:nvSpPr>
          <p:cNvPr id="48" name="CustomShape 5"/>
          <p:cNvSpPr/>
          <p:nvPr/>
        </p:nvSpPr>
        <p:spPr>
          <a:xfrm>
            <a:off x="3989160" y="4604040"/>
            <a:ext cx="2913120" cy="392760"/>
          </a:xfrm>
          <a:prstGeom prst="roundRect">
            <a:avLst>
              <a:gd name="adj" fmla="val 16667"/>
            </a:avLst>
          </a:prstGeom>
          <a:solidFill>
            <a:srgbClr val="61948F"/>
          </a:solidFill>
          <a:ln>
            <a:noFill/>
          </a:ln>
        </p:spPr>
        <p:style>
          <a:lnRef idx="0">
            <a:scrgbClr r="0" g="0" b="0"/>
          </a:lnRef>
          <a:fillRef idx="0">
            <a:scrgbClr r="0" g="0" b="0"/>
          </a:fillRef>
          <a:effectRef idx="0">
            <a:scrgbClr r="0" g="0" b="0"/>
          </a:effectRef>
          <a:fontRef idx="minor"/>
        </p:style>
      </p:sp>
      <p:sp>
        <p:nvSpPr>
          <p:cNvPr id="49" name="CustomShape 6"/>
          <p:cNvSpPr/>
          <p:nvPr/>
        </p:nvSpPr>
        <p:spPr>
          <a:xfrm flipH="1">
            <a:off x="389160" y="4800600"/>
            <a:ext cx="8169480" cy="2376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
        <p:nvSpPr>
          <p:cNvPr id="50" name="CustomShape 7"/>
          <p:cNvSpPr/>
          <p:nvPr/>
        </p:nvSpPr>
        <p:spPr>
          <a:xfrm>
            <a:off x="8206920" y="1583640"/>
            <a:ext cx="707040" cy="1639080"/>
          </a:xfrm>
          <a:prstGeom prst="roundRect">
            <a:avLst>
              <a:gd name="adj" fmla="val 16667"/>
            </a:avLst>
          </a:prstGeom>
          <a:solidFill>
            <a:srgbClr val="12716B"/>
          </a:solidFill>
          <a:ln>
            <a:noFill/>
          </a:ln>
        </p:spPr>
        <p:style>
          <a:lnRef idx="0">
            <a:scrgbClr r="0" g="0" b="0"/>
          </a:lnRef>
          <a:fillRef idx="0">
            <a:scrgbClr r="0" g="0" b="0"/>
          </a:fillRef>
          <a:effectRef idx="0">
            <a:scrgbClr r="0" g="0" b="0"/>
          </a:effectRef>
          <a:fontRef idx="minor"/>
        </p:style>
      </p:sp>
      <p:sp>
        <p:nvSpPr>
          <p:cNvPr id="51" name="CustomShape 8"/>
          <p:cNvSpPr/>
          <p:nvPr/>
        </p:nvSpPr>
        <p:spPr>
          <a:xfrm>
            <a:off x="8560800" y="1583640"/>
            <a:ext cx="360" cy="356364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
        <p:nvSpPr>
          <p:cNvPr id="52" name="CustomShape 9"/>
          <p:cNvSpPr/>
          <p:nvPr/>
        </p:nvSpPr>
        <p:spPr>
          <a:xfrm>
            <a:off x="830160" y="241560"/>
            <a:ext cx="1800" cy="501012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
        <p:nvSpPr>
          <p:cNvPr id="53" name="PlaceHolder 10"/>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14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14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14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14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90" name="PlaceHolder 1"/>
          <p:cNvSpPr>
            <a:spLocks noGrp="1"/>
          </p:cNvSpPr>
          <p:nvPr>
            <p:ph type="title"/>
          </p:nvPr>
        </p:nvSpPr>
        <p:spPr>
          <a:xfrm>
            <a:off x="2408760" y="1202760"/>
            <a:ext cx="4326120" cy="2250720"/>
          </a:xfrm>
          <a:prstGeom prst="rect">
            <a:avLst/>
          </a:prstGeom>
        </p:spPr>
        <p:txBody>
          <a:bodyPr lIns="0" tIns="0" rIns="0" bIns="0" anchor="ctr">
            <a:noAutofit/>
          </a:bodyPr>
          <a:lstStyle/>
          <a:p>
            <a:r>
              <a:rPr lang="ru-RU" sz="1400" b="0" strike="noStrike" spc="-1">
                <a:solidFill>
                  <a:srgbClr val="000000"/>
                </a:solidFill>
                <a:latin typeface="Arial"/>
              </a:rPr>
              <a:t>Для правки текста заглавия щёлкните мышью</a:t>
            </a:r>
          </a:p>
        </p:txBody>
      </p:sp>
      <p:sp>
        <p:nvSpPr>
          <p:cNvPr id="91" name="PlaceHolder 2"/>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ru-RU" sz="1400" b="0" strike="noStrike" spc="-1">
                <a:solidFill>
                  <a:srgbClr val="000000"/>
                </a:solidFill>
                <a:latin typeface="Arial"/>
              </a:rPr>
              <a:t>Для правки структуры щёлкните мышью</a:t>
            </a:r>
          </a:p>
          <a:p>
            <a:pPr marL="864000" lvl="1" indent="-324000">
              <a:spcBef>
                <a:spcPts val="1134"/>
              </a:spcBef>
              <a:buClr>
                <a:srgbClr val="FFFFFF"/>
              </a:buClr>
              <a:buSzPct val="75000"/>
              <a:buFont typeface="Symbol" charset="2"/>
              <a:buChar char=""/>
            </a:pPr>
            <a:r>
              <a:rPr lang="ru-RU" sz="1400" b="0" strike="noStrike" spc="-1">
                <a:solidFill>
                  <a:srgbClr val="000000"/>
                </a:solidFill>
                <a:latin typeface="Arial"/>
              </a:rPr>
              <a:t>Второй уровень структуры</a:t>
            </a:r>
          </a:p>
          <a:p>
            <a:pPr marL="1296000" lvl="2" indent="-288000">
              <a:spcBef>
                <a:spcPts val="850"/>
              </a:spcBef>
              <a:buClr>
                <a:srgbClr val="FFFFFF"/>
              </a:buClr>
              <a:buSzPct val="45000"/>
              <a:buFont typeface="Wingdings" charset="2"/>
              <a:buChar char=""/>
            </a:pPr>
            <a:r>
              <a:rPr lang="ru-RU" sz="1400" b="0" strike="noStrike" spc="-1">
                <a:solidFill>
                  <a:srgbClr val="000000"/>
                </a:solidFill>
                <a:latin typeface="Arial"/>
              </a:rPr>
              <a:t>Третий уровень структуры</a:t>
            </a:r>
          </a:p>
          <a:p>
            <a:pPr marL="1728000" lvl="3" indent="-216000">
              <a:spcBef>
                <a:spcPts val="567"/>
              </a:spcBef>
              <a:buClr>
                <a:srgbClr val="FFFFFF"/>
              </a:buClr>
              <a:buSzPct val="75000"/>
              <a:buFont typeface="Symbol" charset="2"/>
              <a:buChar char=""/>
            </a:pPr>
            <a:r>
              <a:rPr lang="ru-RU" sz="1400" b="0" strike="noStrike" spc="-1">
                <a:solidFill>
                  <a:srgbClr val="000000"/>
                </a:solidFill>
                <a:latin typeface="Arial"/>
              </a:rPr>
              <a:t>Четвёртый уровень структуры</a:t>
            </a:r>
          </a:p>
          <a:p>
            <a:pPr marL="2160000" lvl="4" indent="-216000">
              <a:spcBef>
                <a:spcPts val="283"/>
              </a:spcBef>
              <a:buClr>
                <a:srgbClr val="FFFFFF"/>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FFFFFF"/>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FFFFFF"/>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128" name="PlaceHolder 1"/>
          <p:cNvSpPr>
            <a:spLocks noGrp="1"/>
          </p:cNvSpPr>
          <p:nvPr>
            <p:ph type="title"/>
          </p:nvPr>
        </p:nvSpPr>
        <p:spPr>
          <a:xfrm>
            <a:off x="1745280" y="298800"/>
            <a:ext cx="5629680" cy="893520"/>
          </a:xfrm>
          <a:prstGeom prst="rect">
            <a:avLst/>
          </a:prstGeom>
        </p:spPr>
        <p:txBody>
          <a:bodyPr lIns="0" tIns="0" rIns="0" bIns="0" anchor="ctr">
            <a:noAutofit/>
          </a:bodyPr>
          <a:lstStyle/>
          <a:p>
            <a:r>
              <a:rPr lang="ru-RU" sz="1400" b="0" strike="noStrike" spc="-1">
                <a:solidFill>
                  <a:srgbClr val="000000"/>
                </a:solidFill>
                <a:latin typeface="Arial"/>
              </a:rPr>
              <a:t>Для правки текста заглавия щёлкните мышью</a:t>
            </a:r>
          </a:p>
        </p:txBody>
      </p:sp>
      <p:sp>
        <p:nvSpPr>
          <p:cNvPr id="129" name="CustomShape 2"/>
          <p:cNvSpPr/>
          <p:nvPr/>
        </p:nvSpPr>
        <p:spPr>
          <a:xfrm rot="10800000">
            <a:off x="-202680" y="538920"/>
            <a:ext cx="3129120" cy="36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
        <p:nvSpPr>
          <p:cNvPr id="130" name="CustomShape 3"/>
          <p:cNvSpPr/>
          <p:nvPr/>
        </p:nvSpPr>
        <p:spPr>
          <a:xfrm>
            <a:off x="2587680" y="3922560"/>
            <a:ext cx="5629680" cy="893520"/>
          </a:xfrm>
          <a:prstGeom prst="rect">
            <a:avLst/>
          </a:prstGeom>
          <a:noFill/>
          <a:ln>
            <a:noFill/>
          </a:ln>
        </p:spPr>
        <p:style>
          <a:lnRef idx="0">
            <a:scrgbClr r="0" g="0" b="0"/>
          </a:lnRef>
          <a:fillRef idx="0">
            <a:scrgbClr r="0" g="0" b="0"/>
          </a:fillRef>
          <a:effectRef idx="0">
            <a:scrgbClr r="0" g="0" b="0"/>
          </a:effectRef>
          <a:fontRef idx="minor"/>
        </p:style>
      </p:sp>
      <p:sp>
        <p:nvSpPr>
          <p:cNvPr id="131" name="PlaceHolder 4"/>
          <p:cNvSpPr>
            <a:spLocks noGrp="1"/>
          </p:cNvSpPr>
          <p:nvPr>
            <p:ph type="body"/>
          </p:nvPr>
        </p:nvSpPr>
        <p:spPr>
          <a:xfrm>
            <a:off x="1046160" y="1515960"/>
            <a:ext cx="7171200" cy="3299760"/>
          </a:xfrm>
          <a:prstGeom prst="rect">
            <a:avLst/>
          </a:prstGeom>
        </p:spPr>
        <p:txBody>
          <a:bodyPr>
            <a:noAutofit/>
          </a:bodyPr>
          <a:lstStyle/>
          <a:p>
            <a:pPr marL="432000" indent="-324000">
              <a:lnSpc>
                <a:spcPct val="90000"/>
              </a:lnSpc>
              <a:spcBef>
                <a:spcPts val="1001"/>
              </a:spcBef>
              <a:buClr>
                <a:srgbClr val="000000"/>
              </a:buClr>
              <a:buSzPct val="45000"/>
              <a:buFont typeface="Wingdings" charset="2"/>
              <a:buChar char=""/>
            </a:pPr>
            <a:r>
              <a:rPr lang="ru-RU" sz="1800" b="0" strike="noStrike" spc="-1">
                <a:solidFill>
                  <a:srgbClr val="2C231A"/>
                </a:solidFill>
                <a:latin typeface="Calibri"/>
              </a:rPr>
              <a:t>Текст слайда</a:t>
            </a:r>
            <a:endParaRPr lang="ru-RU" sz="1800" b="0" strike="noStrike" spc="-1">
              <a:solidFill>
                <a:srgbClr val="3D716C"/>
              </a:solidFill>
              <a:latin typeface="Calibri"/>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168" name="PlaceHolder 1"/>
          <p:cNvSpPr>
            <a:spLocks noGrp="1"/>
          </p:cNvSpPr>
          <p:nvPr>
            <p:ph type="title"/>
          </p:nvPr>
        </p:nvSpPr>
        <p:spPr>
          <a:xfrm>
            <a:off x="628560" y="274680"/>
            <a:ext cx="7886520" cy="993240"/>
          </a:xfrm>
          <a:prstGeom prst="rect">
            <a:avLst/>
          </a:prstGeom>
        </p:spPr>
        <p:txBody>
          <a:bodyPr anchor="ctr">
            <a:noAutofit/>
          </a:bodyPr>
          <a:lstStyle/>
          <a:p>
            <a:pPr algn="ctr">
              <a:lnSpc>
                <a:spcPct val="90000"/>
              </a:lnSpc>
            </a:pPr>
            <a:r>
              <a:rPr lang="ru-RU" sz="4000" b="0" strike="noStrike" spc="-1">
                <a:solidFill>
                  <a:srgbClr val="3D716C"/>
                </a:solidFill>
                <a:latin typeface="Calibri Light"/>
              </a:rPr>
              <a:t>Заголовок слайда</a:t>
            </a:r>
            <a:endParaRPr lang="ru-RU" sz="4000" b="0" strike="noStrike" spc="-1">
              <a:solidFill>
                <a:srgbClr val="000000"/>
              </a:solidFill>
              <a:latin typeface="Arial"/>
            </a:endParaRPr>
          </a:p>
        </p:txBody>
      </p:sp>
      <p:sp>
        <p:nvSpPr>
          <p:cNvPr id="169" name="PlaceHolder 2"/>
          <p:cNvSpPr>
            <a:spLocks noGrp="1"/>
          </p:cNvSpPr>
          <p:nvPr>
            <p:ph type="body"/>
          </p:nvPr>
        </p:nvSpPr>
        <p:spPr>
          <a:xfrm>
            <a:off x="3260520" y="1731600"/>
            <a:ext cx="4703400" cy="698040"/>
          </a:xfrm>
          <a:prstGeom prst="rect">
            <a:avLst/>
          </a:prstGeom>
        </p:spPr>
        <p:txBody>
          <a:bodyPr>
            <a:noAutofit/>
          </a:bodyPr>
          <a:lstStyle/>
          <a:p>
            <a:pPr marL="432000" indent="-324000">
              <a:lnSpc>
                <a:spcPct val="90000"/>
              </a:lnSpc>
              <a:spcBef>
                <a:spcPts val="1001"/>
              </a:spcBef>
              <a:buClr>
                <a:srgbClr val="FFFFFF"/>
              </a:buClr>
              <a:buSzPct val="45000"/>
              <a:buFont typeface="Wingdings" charset="2"/>
              <a:buChar char=""/>
            </a:pPr>
            <a:r>
              <a:rPr lang="ru-RU" sz="1800" b="0" strike="noStrike" spc="-1">
                <a:solidFill>
                  <a:srgbClr val="433528"/>
                </a:solidFill>
                <a:latin typeface="Calibri"/>
              </a:rPr>
              <a:t>Текст</a:t>
            </a:r>
            <a:endParaRPr lang="ru-RU" sz="1800" b="0" strike="noStrike" spc="-1">
              <a:solidFill>
                <a:srgbClr val="3D716C"/>
              </a:solidFill>
              <a:latin typeface="Calibri"/>
            </a:endParaRPr>
          </a:p>
        </p:txBody>
      </p:sp>
      <p:sp>
        <p:nvSpPr>
          <p:cNvPr id="170" name="PlaceHolder 3"/>
          <p:cNvSpPr>
            <a:spLocks noGrp="1"/>
          </p:cNvSpPr>
          <p:nvPr>
            <p:ph type="body"/>
          </p:nvPr>
        </p:nvSpPr>
        <p:spPr>
          <a:xfrm>
            <a:off x="3260520" y="2786760"/>
            <a:ext cx="4703400" cy="698040"/>
          </a:xfrm>
          <a:prstGeom prst="rect">
            <a:avLst/>
          </a:prstGeom>
        </p:spPr>
        <p:txBody>
          <a:bodyPr>
            <a:noAutofit/>
          </a:bodyPr>
          <a:lstStyle/>
          <a:p>
            <a:pPr marL="228600" indent="-228240">
              <a:lnSpc>
                <a:spcPct val="90000"/>
              </a:lnSpc>
              <a:spcBef>
                <a:spcPts val="1001"/>
              </a:spcBef>
              <a:buClr>
                <a:srgbClr val="433528"/>
              </a:buClr>
              <a:buFont typeface="Arial"/>
              <a:buChar char="•"/>
            </a:pPr>
            <a:r>
              <a:rPr lang="ru-RU" sz="1800" b="0" strike="noStrike" spc="-1">
                <a:solidFill>
                  <a:srgbClr val="433528"/>
                </a:solidFill>
                <a:latin typeface="Calibri"/>
              </a:rPr>
              <a:t>Текст</a:t>
            </a:r>
            <a:endParaRPr lang="ru-RU" sz="1800" b="0" strike="noStrike" spc="-1">
              <a:solidFill>
                <a:srgbClr val="3D716C"/>
              </a:solidFill>
              <a:latin typeface="Calibri"/>
            </a:endParaRPr>
          </a:p>
        </p:txBody>
      </p:sp>
      <p:sp>
        <p:nvSpPr>
          <p:cNvPr id="171" name="PlaceHolder 4"/>
          <p:cNvSpPr>
            <a:spLocks noGrp="1"/>
          </p:cNvSpPr>
          <p:nvPr>
            <p:ph type="body"/>
          </p:nvPr>
        </p:nvSpPr>
        <p:spPr>
          <a:xfrm>
            <a:off x="3260520" y="3866400"/>
            <a:ext cx="4703400" cy="698040"/>
          </a:xfrm>
          <a:prstGeom prst="rect">
            <a:avLst/>
          </a:prstGeom>
        </p:spPr>
        <p:txBody>
          <a:bodyPr>
            <a:noAutofit/>
          </a:bodyPr>
          <a:lstStyle/>
          <a:p>
            <a:pPr marL="228600" indent="-228240">
              <a:lnSpc>
                <a:spcPct val="90000"/>
              </a:lnSpc>
              <a:spcBef>
                <a:spcPts val="1001"/>
              </a:spcBef>
              <a:buClr>
                <a:srgbClr val="433528"/>
              </a:buClr>
              <a:buFont typeface="Arial"/>
              <a:buChar char="•"/>
            </a:pPr>
            <a:r>
              <a:rPr lang="ru-RU" sz="1800" b="0" strike="noStrike" spc="-1">
                <a:solidFill>
                  <a:srgbClr val="433528"/>
                </a:solidFill>
                <a:latin typeface="Calibri"/>
              </a:rPr>
              <a:t>Текст</a:t>
            </a:r>
            <a:endParaRPr lang="ru-RU" sz="1800" b="0" strike="noStrike" spc="-1">
              <a:solidFill>
                <a:srgbClr val="3D716C"/>
              </a:solidFill>
              <a:latin typeface="Calibri"/>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EFAF4"/>
        </a:solidFill>
        <a:effectLst/>
      </p:bgPr>
    </p:bg>
    <p:spTree>
      <p:nvGrpSpPr>
        <p:cNvPr id="1" name=""/>
        <p:cNvGrpSpPr/>
        <p:nvPr/>
      </p:nvGrpSpPr>
      <p:grpSpPr>
        <a:xfrm>
          <a:off x="0" y="0"/>
          <a:ext cx="0" cy="0"/>
          <a:chOff x="0" y="0"/>
          <a:chExt cx="0" cy="0"/>
        </a:xfrm>
      </p:grpSpPr>
      <p:sp>
        <p:nvSpPr>
          <p:cNvPr id="208" name="PlaceHolder 1"/>
          <p:cNvSpPr>
            <a:spLocks noGrp="1"/>
          </p:cNvSpPr>
          <p:nvPr>
            <p:ph type="title"/>
          </p:nvPr>
        </p:nvSpPr>
        <p:spPr>
          <a:xfrm>
            <a:off x="1458720" y="539640"/>
            <a:ext cx="6185520" cy="572400"/>
          </a:xfrm>
          <a:prstGeom prst="rect">
            <a:avLst/>
          </a:prstGeom>
        </p:spPr>
        <p:txBody>
          <a:bodyPr lIns="0" tIns="0" rIns="0" bIns="0" anchor="ctr">
            <a:noAutofit/>
          </a:bodyPr>
          <a:lstStyle/>
          <a:p>
            <a:r>
              <a:rPr lang="ru-RU" sz="1400" b="0" strike="noStrike" spc="-1">
                <a:solidFill>
                  <a:srgbClr val="000000"/>
                </a:solidFill>
                <a:latin typeface="Arial"/>
              </a:rPr>
              <a:t>Для правки текста заглавия щёлкните мышью</a:t>
            </a:r>
          </a:p>
        </p:txBody>
      </p:sp>
      <p:sp>
        <p:nvSpPr>
          <p:cNvPr id="209" name="CustomShape 2"/>
          <p:cNvSpPr/>
          <p:nvPr/>
        </p:nvSpPr>
        <p:spPr>
          <a:xfrm>
            <a:off x="0" y="0"/>
            <a:ext cx="722160" cy="2913120"/>
          </a:xfrm>
          <a:prstGeom prst="roundRect">
            <a:avLst>
              <a:gd name="adj" fmla="val 16667"/>
            </a:avLst>
          </a:prstGeom>
          <a:solidFill>
            <a:srgbClr val="9A7A63"/>
          </a:solidFill>
          <a:ln>
            <a:noFill/>
          </a:ln>
        </p:spPr>
        <p:style>
          <a:lnRef idx="0">
            <a:scrgbClr r="0" g="0" b="0"/>
          </a:lnRef>
          <a:fillRef idx="0">
            <a:scrgbClr r="0" g="0" b="0"/>
          </a:fillRef>
          <a:effectRef idx="0">
            <a:scrgbClr r="0" g="0" b="0"/>
          </a:effectRef>
          <a:fontRef idx="minor"/>
        </p:style>
      </p:sp>
      <p:sp>
        <p:nvSpPr>
          <p:cNvPr id="210" name="CustomShape 3"/>
          <p:cNvSpPr/>
          <p:nvPr/>
        </p:nvSpPr>
        <p:spPr>
          <a:xfrm flipH="1">
            <a:off x="8102520" y="4100040"/>
            <a:ext cx="1041120" cy="1041120"/>
          </a:xfrm>
          <a:prstGeom prst="round1Rect">
            <a:avLst>
              <a:gd name="adj" fmla="val 50000"/>
            </a:avLst>
          </a:prstGeom>
          <a:solidFill>
            <a:srgbClr val="CEC4BA"/>
          </a:solidFill>
          <a:ln>
            <a:noFill/>
          </a:ln>
        </p:spPr>
        <p:style>
          <a:lnRef idx="0">
            <a:scrgbClr r="0" g="0" b="0"/>
          </a:lnRef>
          <a:fillRef idx="0">
            <a:scrgbClr r="0" g="0" b="0"/>
          </a:fillRef>
          <a:effectRef idx="0">
            <a:scrgbClr r="0" g="0" b="0"/>
          </a:effectRef>
          <a:fontRef idx="minor"/>
        </p:style>
      </p:sp>
      <p:sp>
        <p:nvSpPr>
          <p:cNvPr id="211" name="CustomShape 4"/>
          <p:cNvSpPr/>
          <p:nvPr/>
        </p:nvSpPr>
        <p:spPr>
          <a:xfrm>
            <a:off x="8606880" y="2715120"/>
            <a:ext cx="366120" cy="1639080"/>
          </a:xfrm>
          <a:prstGeom prst="roundRect">
            <a:avLst>
              <a:gd name="adj" fmla="val 16667"/>
            </a:avLst>
          </a:prstGeom>
          <a:solidFill>
            <a:srgbClr val="61948F"/>
          </a:solidFill>
          <a:ln>
            <a:noFill/>
          </a:ln>
        </p:spPr>
        <p:style>
          <a:lnRef idx="0">
            <a:scrgbClr r="0" g="0" b="0"/>
          </a:lnRef>
          <a:fillRef idx="0">
            <a:scrgbClr r="0" g="0" b="0"/>
          </a:fillRef>
          <a:effectRef idx="0">
            <a:scrgbClr r="0" g="0" b="0"/>
          </a:effectRef>
          <a:fontRef idx="minor"/>
        </p:style>
      </p:sp>
      <p:sp>
        <p:nvSpPr>
          <p:cNvPr id="212" name="CustomShape 5"/>
          <p:cNvSpPr/>
          <p:nvPr/>
        </p:nvSpPr>
        <p:spPr>
          <a:xfrm>
            <a:off x="496800" y="0"/>
            <a:ext cx="360" cy="318816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
        <p:nvSpPr>
          <p:cNvPr id="213" name="CustomShape 6"/>
          <p:cNvSpPr/>
          <p:nvPr/>
        </p:nvSpPr>
        <p:spPr>
          <a:xfrm flipH="1">
            <a:off x="8788680" y="2526480"/>
            <a:ext cx="2520" cy="260208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
        <p:nvSpPr>
          <p:cNvPr id="214" name="CustomShape 7"/>
          <p:cNvSpPr/>
          <p:nvPr/>
        </p:nvSpPr>
        <p:spPr>
          <a:xfrm>
            <a:off x="0" y="4604040"/>
            <a:ext cx="1494000" cy="336240"/>
          </a:xfrm>
          <a:prstGeom prst="roundRect">
            <a:avLst>
              <a:gd name="adj" fmla="val 16667"/>
            </a:avLst>
          </a:prstGeom>
          <a:solidFill>
            <a:srgbClr val="12716B"/>
          </a:solidFill>
          <a:ln>
            <a:noFill/>
          </a:ln>
        </p:spPr>
        <p:style>
          <a:lnRef idx="0">
            <a:scrgbClr r="0" g="0" b="0"/>
          </a:lnRef>
          <a:fillRef idx="0">
            <a:scrgbClr r="0" g="0" b="0"/>
          </a:fillRef>
          <a:effectRef idx="0">
            <a:scrgbClr r="0" g="0" b="0"/>
          </a:effectRef>
          <a:fontRef idx="minor"/>
        </p:style>
      </p:sp>
      <p:sp>
        <p:nvSpPr>
          <p:cNvPr id="215" name="PlaceHolder 8"/>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2800" b="0" strike="noStrike" spc="-1">
                <a:solidFill>
                  <a:srgbClr val="3D716C"/>
                </a:solidFill>
                <a:latin typeface="Calibri"/>
              </a:rPr>
              <a:t>Для правки структуры щёлкните мышью</a:t>
            </a:r>
          </a:p>
          <a:p>
            <a:pPr marL="864000" lvl="1" indent="-324000">
              <a:spcBef>
                <a:spcPts val="1134"/>
              </a:spcBef>
              <a:buClr>
                <a:srgbClr val="000000"/>
              </a:buClr>
              <a:buSzPct val="75000"/>
              <a:buFont typeface="Symbol" charset="2"/>
              <a:buChar char=""/>
            </a:pPr>
            <a:r>
              <a:rPr lang="ru-RU" sz="2000" b="0" strike="noStrike" spc="-1">
                <a:solidFill>
                  <a:srgbClr val="3D716C"/>
                </a:solidFill>
                <a:latin typeface="Calibri"/>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3D716C"/>
                </a:solidFill>
                <a:latin typeface="Calibri"/>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3D716C"/>
                </a:solidFill>
                <a:latin typeface="Calibri"/>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3D716C"/>
                </a:solidFill>
                <a:latin typeface="Calibri"/>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3D716C"/>
                </a:solidFill>
                <a:latin typeface="Calibri"/>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3D716C"/>
                </a:solidFill>
                <a:latin typeface="Calibri"/>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252" name="PlaceHolder 1"/>
          <p:cNvSpPr>
            <a:spLocks noGrp="1"/>
          </p:cNvSpPr>
          <p:nvPr>
            <p:ph type="title"/>
          </p:nvPr>
        </p:nvSpPr>
        <p:spPr>
          <a:xfrm>
            <a:off x="1229400" y="539640"/>
            <a:ext cx="6337440" cy="572400"/>
          </a:xfrm>
          <a:prstGeom prst="rect">
            <a:avLst/>
          </a:prstGeom>
        </p:spPr>
        <p:txBody>
          <a:bodyPr lIns="0" tIns="0" rIns="0" bIns="0" anchor="ctr">
            <a:noAutofit/>
          </a:bodyPr>
          <a:lstStyle/>
          <a:p>
            <a:r>
              <a:rPr lang="ru-RU" sz="1400" b="0" strike="noStrike" spc="-1">
                <a:solidFill>
                  <a:srgbClr val="000000"/>
                </a:solidFill>
                <a:latin typeface="Arial"/>
              </a:rPr>
              <a:t>Для правки текста заглавия щёлкните мышью</a:t>
            </a:r>
          </a:p>
        </p:txBody>
      </p:sp>
      <p:sp>
        <p:nvSpPr>
          <p:cNvPr id="253" name="CustomShape 2"/>
          <p:cNvSpPr/>
          <p:nvPr/>
        </p:nvSpPr>
        <p:spPr>
          <a:xfrm rot="16200000">
            <a:off x="8102880" y="4102920"/>
            <a:ext cx="1040760" cy="1040760"/>
          </a:xfrm>
          <a:prstGeom prst="round1Rect">
            <a:avLst>
              <a:gd name="adj" fmla="val 50000"/>
            </a:avLst>
          </a:prstGeom>
          <a:solidFill>
            <a:srgbClr val="CEC4BA"/>
          </a:solidFill>
          <a:ln>
            <a:noFill/>
          </a:ln>
        </p:spPr>
        <p:style>
          <a:lnRef idx="0">
            <a:scrgbClr r="0" g="0" b="0"/>
          </a:lnRef>
          <a:fillRef idx="0">
            <a:scrgbClr r="0" g="0" b="0"/>
          </a:fillRef>
          <a:effectRef idx="0">
            <a:scrgbClr r="0" g="0" b="0"/>
          </a:effectRef>
          <a:fontRef idx="minor"/>
        </p:style>
      </p:sp>
      <p:sp>
        <p:nvSpPr>
          <p:cNvPr id="254" name="PlaceHolder 3"/>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FFFFFF"/>
              </a:buClr>
              <a:buSzPct val="45000"/>
              <a:buFont typeface="Wingdings" charset="2"/>
              <a:buChar char=""/>
            </a:pPr>
            <a:r>
              <a:rPr lang="ru-RU" sz="2800" b="0" strike="noStrike" spc="-1">
                <a:solidFill>
                  <a:srgbClr val="3D716C"/>
                </a:solidFill>
                <a:latin typeface="Calibri"/>
              </a:rPr>
              <a:t>Для правки структуры щёлкните мышью</a:t>
            </a:r>
          </a:p>
          <a:p>
            <a:pPr marL="864000" lvl="1" indent="-324000">
              <a:spcBef>
                <a:spcPts val="1134"/>
              </a:spcBef>
              <a:buClr>
                <a:srgbClr val="FFFFFF"/>
              </a:buClr>
              <a:buSzPct val="75000"/>
              <a:buFont typeface="Symbol" charset="2"/>
              <a:buChar char=""/>
            </a:pPr>
            <a:r>
              <a:rPr lang="ru-RU" sz="2000" b="0" strike="noStrike" spc="-1">
                <a:solidFill>
                  <a:srgbClr val="3D716C"/>
                </a:solidFill>
                <a:latin typeface="Calibri"/>
              </a:rPr>
              <a:t>Второй уровень структуры</a:t>
            </a:r>
          </a:p>
          <a:p>
            <a:pPr marL="1296000" lvl="2" indent="-288000">
              <a:spcBef>
                <a:spcPts val="850"/>
              </a:spcBef>
              <a:buClr>
                <a:srgbClr val="FFFFFF"/>
              </a:buClr>
              <a:buSzPct val="45000"/>
              <a:buFont typeface="Wingdings" charset="2"/>
              <a:buChar char=""/>
            </a:pPr>
            <a:r>
              <a:rPr lang="ru-RU" sz="1800" b="0" strike="noStrike" spc="-1">
                <a:solidFill>
                  <a:srgbClr val="3D716C"/>
                </a:solidFill>
                <a:latin typeface="Calibri"/>
              </a:rPr>
              <a:t>Третий уровень структуры</a:t>
            </a:r>
          </a:p>
          <a:p>
            <a:pPr marL="1728000" lvl="3" indent="-216000">
              <a:spcBef>
                <a:spcPts val="567"/>
              </a:spcBef>
              <a:buClr>
                <a:srgbClr val="FFFFFF"/>
              </a:buClr>
              <a:buSzPct val="75000"/>
              <a:buFont typeface="Symbol" charset="2"/>
              <a:buChar char=""/>
            </a:pPr>
            <a:r>
              <a:rPr lang="ru-RU" sz="1800" b="0" strike="noStrike" spc="-1">
                <a:solidFill>
                  <a:srgbClr val="3D716C"/>
                </a:solidFill>
                <a:latin typeface="Calibri"/>
              </a:rPr>
              <a:t>Четвёртый уровень структуры</a:t>
            </a:r>
          </a:p>
          <a:p>
            <a:pPr marL="2160000" lvl="4" indent="-216000">
              <a:spcBef>
                <a:spcPts val="283"/>
              </a:spcBef>
              <a:buClr>
                <a:srgbClr val="FFFFFF"/>
              </a:buClr>
              <a:buSzPct val="45000"/>
              <a:buFont typeface="Wingdings" charset="2"/>
              <a:buChar char=""/>
            </a:pPr>
            <a:r>
              <a:rPr lang="ru-RU" sz="2000" b="0" strike="noStrike" spc="-1">
                <a:solidFill>
                  <a:srgbClr val="3D716C"/>
                </a:solidFill>
                <a:latin typeface="Calibri"/>
              </a:rPr>
              <a:t>Пятый уровень структуры</a:t>
            </a:r>
          </a:p>
          <a:p>
            <a:pPr marL="2592000" lvl="5" indent="-216000">
              <a:spcBef>
                <a:spcPts val="283"/>
              </a:spcBef>
              <a:buClr>
                <a:srgbClr val="FFFFFF"/>
              </a:buClr>
              <a:buSzPct val="45000"/>
              <a:buFont typeface="Wingdings" charset="2"/>
              <a:buChar char=""/>
            </a:pPr>
            <a:r>
              <a:rPr lang="ru-RU" sz="2000" b="0" strike="noStrike" spc="-1">
                <a:solidFill>
                  <a:srgbClr val="3D716C"/>
                </a:solidFill>
                <a:latin typeface="Calibri"/>
              </a:rPr>
              <a:t>Шестой уровень структуры</a:t>
            </a:r>
          </a:p>
          <a:p>
            <a:pPr marL="3024000" lvl="6" indent="-216000">
              <a:spcBef>
                <a:spcPts val="283"/>
              </a:spcBef>
              <a:buClr>
                <a:srgbClr val="FFFFFF"/>
              </a:buClr>
              <a:buSzPct val="45000"/>
              <a:buFont typeface="Wingdings" charset="2"/>
              <a:buChar char=""/>
            </a:pPr>
            <a:r>
              <a:rPr lang="ru-RU" sz="2000" b="0" strike="noStrike" spc="-1">
                <a:solidFill>
                  <a:srgbClr val="3D716C"/>
                </a:solidFill>
                <a:latin typeface="Calibri"/>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EFAF4"/>
        </a:solidFill>
        <a:effectLst/>
      </p:bgPr>
    </p:bg>
    <p:spTree>
      <p:nvGrpSpPr>
        <p:cNvPr id="1" name=""/>
        <p:cNvGrpSpPr/>
        <p:nvPr/>
      </p:nvGrpSpPr>
      <p:grpSpPr>
        <a:xfrm>
          <a:off x="0" y="0"/>
          <a:ext cx="0" cy="0"/>
          <a:chOff x="0" y="0"/>
          <a:chExt cx="0" cy="0"/>
        </a:xfrm>
      </p:grpSpPr>
      <p:sp>
        <p:nvSpPr>
          <p:cNvPr id="291" name="PlaceHolder 1"/>
          <p:cNvSpPr>
            <a:spLocks noGrp="1"/>
          </p:cNvSpPr>
          <p:nvPr>
            <p:ph type="title"/>
          </p:nvPr>
        </p:nvSpPr>
        <p:spPr>
          <a:xfrm>
            <a:off x="722520" y="539640"/>
            <a:ext cx="7698960" cy="572400"/>
          </a:xfrm>
          <a:prstGeom prst="rect">
            <a:avLst/>
          </a:prstGeom>
        </p:spPr>
        <p:txBody>
          <a:bodyPr lIns="0" tIns="0" rIns="0" bIns="0" anchor="ctr">
            <a:noAutofit/>
          </a:bodyPr>
          <a:lstStyle/>
          <a:p>
            <a:r>
              <a:rPr lang="ru-RU" sz="1400" b="0" strike="noStrike" spc="-1">
                <a:solidFill>
                  <a:srgbClr val="000000"/>
                </a:solidFill>
                <a:latin typeface="Arial"/>
              </a:rPr>
              <a:t>Для правки текста заглавия щёлкните мышью</a:t>
            </a:r>
          </a:p>
        </p:txBody>
      </p:sp>
      <p:sp>
        <p:nvSpPr>
          <p:cNvPr id="292" name="CustomShape 2"/>
          <p:cNvSpPr/>
          <p:nvPr/>
        </p:nvSpPr>
        <p:spPr>
          <a:xfrm>
            <a:off x="8391960" y="2227680"/>
            <a:ext cx="751320" cy="2913120"/>
          </a:xfrm>
          <a:prstGeom prst="roundRect">
            <a:avLst>
              <a:gd name="adj" fmla="val 16667"/>
            </a:avLst>
          </a:prstGeom>
          <a:solidFill>
            <a:srgbClr val="9A7A63"/>
          </a:solidFill>
          <a:ln>
            <a:noFill/>
          </a:ln>
        </p:spPr>
        <p:style>
          <a:lnRef idx="0">
            <a:scrgbClr r="0" g="0" b="0"/>
          </a:lnRef>
          <a:fillRef idx="0">
            <a:scrgbClr r="0" g="0" b="0"/>
          </a:fillRef>
          <a:effectRef idx="0">
            <a:scrgbClr r="0" g="0" b="0"/>
          </a:effectRef>
          <a:fontRef idx="minor"/>
        </p:style>
      </p:sp>
      <p:sp>
        <p:nvSpPr>
          <p:cNvPr id="293" name="CustomShape 3"/>
          <p:cNvSpPr/>
          <p:nvPr/>
        </p:nvSpPr>
        <p:spPr>
          <a:xfrm rot="10800000" flipH="1">
            <a:off x="0" y="360"/>
            <a:ext cx="1041120" cy="1041120"/>
          </a:xfrm>
          <a:prstGeom prst="round1Rect">
            <a:avLst>
              <a:gd name="adj" fmla="val 50000"/>
            </a:avLst>
          </a:prstGeom>
          <a:solidFill>
            <a:srgbClr val="CEC4BA"/>
          </a:solidFill>
          <a:ln>
            <a:noFill/>
          </a:ln>
        </p:spPr>
        <p:style>
          <a:lnRef idx="0">
            <a:scrgbClr r="0" g="0" b="0"/>
          </a:lnRef>
          <a:fillRef idx="0">
            <a:scrgbClr r="0" g="0" b="0"/>
          </a:fillRef>
          <a:effectRef idx="0">
            <a:scrgbClr r="0" g="0" b="0"/>
          </a:effectRef>
          <a:fontRef idx="minor"/>
        </p:style>
      </p:sp>
      <p:sp>
        <p:nvSpPr>
          <p:cNvPr id="294" name="CustomShape 4"/>
          <p:cNvSpPr/>
          <p:nvPr/>
        </p:nvSpPr>
        <p:spPr>
          <a:xfrm>
            <a:off x="6230880" y="0"/>
            <a:ext cx="2913120" cy="528480"/>
          </a:xfrm>
          <a:prstGeom prst="roundRect">
            <a:avLst>
              <a:gd name="adj" fmla="val 16667"/>
            </a:avLst>
          </a:prstGeom>
          <a:solidFill>
            <a:srgbClr val="9CC0C0"/>
          </a:solidFill>
          <a:ln>
            <a:noFill/>
          </a:ln>
        </p:spPr>
        <p:style>
          <a:lnRef idx="0">
            <a:scrgbClr r="0" g="0" b="0"/>
          </a:lnRef>
          <a:fillRef idx="0">
            <a:scrgbClr r="0" g="0" b="0"/>
          </a:fillRef>
          <a:effectRef idx="0">
            <a:scrgbClr r="0" g="0" b="0"/>
          </a:effectRef>
          <a:fontRef idx="minor"/>
        </p:style>
      </p:sp>
      <p:sp>
        <p:nvSpPr>
          <p:cNvPr id="295" name="CustomShape 5"/>
          <p:cNvSpPr/>
          <p:nvPr/>
        </p:nvSpPr>
        <p:spPr>
          <a:xfrm>
            <a:off x="8627400" y="837720"/>
            <a:ext cx="366120" cy="1639080"/>
          </a:xfrm>
          <a:prstGeom prst="roundRect">
            <a:avLst>
              <a:gd name="adj" fmla="val 16667"/>
            </a:avLst>
          </a:prstGeom>
          <a:solidFill>
            <a:srgbClr val="61948F"/>
          </a:solidFill>
          <a:ln>
            <a:noFill/>
          </a:ln>
        </p:spPr>
        <p:style>
          <a:lnRef idx="0">
            <a:scrgbClr r="0" g="0" b="0"/>
          </a:lnRef>
          <a:fillRef idx="0">
            <a:scrgbClr r="0" g="0" b="0"/>
          </a:fillRef>
          <a:effectRef idx="0">
            <a:scrgbClr r="0" g="0" b="0"/>
          </a:effectRef>
          <a:fontRef idx="minor"/>
        </p:style>
      </p:sp>
      <p:sp>
        <p:nvSpPr>
          <p:cNvPr id="296" name="CustomShape 6"/>
          <p:cNvSpPr/>
          <p:nvPr/>
        </p:nvSpPr>
        <p:spPr>
          <a:xfrm>
            <a:off x="8810640" y="837720"/>
            <a:ext cx="360" cy="428976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
        <p:nvSpPr>
          <p:cNvPr id="297" name="CustomShape 7"/>
          <p:cNvSpPr/>
          <p:nvPr/>
        </p:nvSpPr>
        <p:spPr>
          <a:xfrm rot="10800000">
            <a:off x="360" y="4771440"/>
            <a:ext cx="8805240" cy="36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
        <p:nvSpPr>
          <p:cNvPr id="298" name="CustomShape 8"/>
          <p:cNvSpPr/>
          <p:nvPr/>
        </p:nvSpPr>
        <p:spPr>
          <a:xfrm rot="10800000">
            <a:off x="360" y="253080"/>
            <a:ext cx="6230520" cy="1116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
        <p:nvSpPr>
          <p:cNvPr id="299" name="CustomShape 9"/>
          <p:cNvSpPr/>
          <p:nvPr/>
        </p:nvSpPr>
        <p:spPr>
          <a:xfrm>
            <a:off x="0" y="4604040"/>
            <a:ext cx="1494000" cy="336240"/>
          </a:xfrm>
          <a:prstGeom prst="roundRect">
            <a:avLst>
              <a:gd name="adj" fmla="val 16667"/>
            </a:avLst>
          </a:prstGeom>
          <a:solidFill>
            <a:srgbClr val="61948F"/>
          </a:solidFill>
          <a:ln>
            <a:noFill/>
          </a:ln>
        </p:spPr>
        <p:style>
          <a:lnRef idx="0">
            <a:scrgbClr r="0" g="0" b="0"/>
          </a:lnRef>
          <a:fillRef idx="0">
            <a:scrgbClr r="0" g="0" b="0"/>
          </a:fillRef>
          <a:effectRef idx="0">
            <a:scrgbClr r="0" g="0" b="0"/>
          </a:effectRef>
          <a:fontRef idx="minor"/>
        </p:style>
      </p:sp>
      <p:sp>
        <p:nvSpPr>
          <p:cNvPr id="300" name="PlaceHolder 10"/>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2800" b="0" strike="noStrike" spc="-1">
                <a:solidFill>
                  <a:srgbClr val="3D716C"/>
                </a:solidFill>
                <a:latin typeface="Calibri"/>
              </a:rPr>
              <a:t>Для правки структуры щёлкните мышью</a:t>
            </a:r>
          </a:p>
          <a:p>
            <a:pPr marL="864000" lvl="1" indent="-324000">
              <a:spcBef>
                <a:spcPts val="1134"/>
              </a:spcBef>
              <a:buClr>
                <a:srgbClr val="000000"/>
              </a:buClr>
              <a:buSzPct val="75000"/>
              <a:buFont typeface="Symbol" charset="2"/>
              <a:buChar char=""/>
            </a:pPr>
            <a:r>
              <a:rPr lang="ru-RU" sz="2000" b="0" strike="noStrike" spc="-1">
                <a:solidFill>
                  <a:srgbClr val="3D716C"/>
                </a:solidFill>
                <a:latin typeface="Calibri"/>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3D716C"/>
                </a:solidFill>
                <a:latin typeface="Calibri"/>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3D716C"/>
                </a:solidFill>
                <a:latin typeface="Calibri"/>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3D716C"/>
                </a:solidFill>
                <a:latin typeface="Calibri"/>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3D716C"/>
                </a:solidFill>
                <a:latin typeface="Calibri"/>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3D716C"/>
                </a:solidFill>
                <a:latin typeface="Calibri"/>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EFAF4"/>
        </a:solidFill>
        <a:effectLst/>
      </p:bgPr>
    </p:bg>
    <p:spTree>
      <p:nvGrpSpPr>
        <p:cNvPr id="1" name=""/>
        <p:cNvGrpSpPr/>
        <p:nvPr/>
      </p:nvGrpSpPr>
      <p:grpSpPr>
        <a:xfrm>
          <a:off x="0" y="0"/>
          <a:ext cx="0" cy="0"/>
          <a:chOff x="0" y="0"/>
          <a:chExt cx="0" cy="0"/>
        </a:xfrm>
      </p:grpSpPr>
      <p:sp>
        <p:nvSpPr>
          <p:cNvPr id="337" name="PlaceHolder 1"/>
          <p:cNvSpPr>
            <a:spLocks noGrp="1"/>
          </p:cNvSpPr>
          <p:nvPr>
            <p:ph type="title"/>
          </p:nvPr>
        </p:nvSpPr>
        <p:spPr>
          <a:xfrm>
            <a:off x="4070160" y="539640"/>
            <a:ext cx="4351320" cy="575640"/>
          </a:xfrm>
          <a:prstGeom prst="rect">
            <a:avLst/>
          </a:prstGeom>
        </p:spPr>
        <p:txBody>
          <a:bodyPr lIns="0" tIns="0" rIns="0" bIns="0" anchor="ctr">
            <a:noAutofit/>
          </a:bodyPr>
          <a:lstStyle/>
          <a:p>
            <a:r>
              <a:rPr lang="ru-RU" sz="1400" b="0" strike="noStrike" spc="-1">
                <a:solidFill>
                  <a:srgbClr val="000000"/>
                </a:solidFill>
                <a:latin typeface="Arial"/>
              </a:rPr>
              <a:t>Для правки текста заглавия щёлкните мышью</a:t>
            </a:r>
          </a:p>
        </p:txBody>
      </p:sp>
      <p:sp>
        <p:nvSpPr>
          <p:cNvPr id="338" name="PlaceHolder 2"/>
          <p:cNvSpPr>
            <a:spLocks noGrp="1"/>
          </p:cNvSpPr>
          <p:nvPr>
            <p:ph type="body"/>
          </p:nvPr>
        </p:nvSpPr>
        <p:spPr>
          <a:xfrm>
            <a:off x="4070160" y="1896120"/>
            <a:ext cx="4351320" cy="2002680"/>
          </a:xfrm>
          <a:prstGeom prst="rect">
            <a:avLst/>
          </a:prstGeom>
        </p:spPr>
        <p:txBody>
          <a:bodyPr lIns="0" tIns="0" rIns="0" bIns="0">
            <a:normAutofit fontScale="38000"/>
          </a:bodyPr>
          <a:lstStyle/>
          <a:p>
            <a:pPr marL="432000" indent="-324000">
              <a:spcBef>
                <a:spcPts val="1417"/>
              </a:spcBef>
              <a:buClr>
                <a:srgbClr val="000000"/>
              </a:buClr>
              <a:buSzPct val="45000"/>
              <a:buFont typeface="Wingdings" charset="2"/>
              <a:buChar char=""/>
            </a:pPr>
            <a:r>
              <a:rPr lang="ru-RU" sz="2800" b="0" strike="noStrike" spc="-1">
                <a:solidFill>
                  <a:srgbClr val="3D716C"/>
                </a:solidFill>
                <a:latin typeface="Calibri"/>
              </a:rPr>
              <a:t>Для правки структуры щёлкните мышью</a:t>
            </a:r>
          </a:p>
          <a:p>
            <a:pPr marL="864000" lvl="1" indent="-324000">
              <a:spcBef>
                <a:spcPts val="1134"/>
              </a:spcBef>
              <a:buClr>
                <a:srgbClr val="000000"/>
              </a:buClr>
              <a:buSzPct val="75000"/>
              <a:buFont typeface="Symbol" charset="2"/>
              <a:buChar char=""/>
            </a:pPr>
            <a:r>
              <a:rPr lang="ru-RU" sz="2000" b="0" strike="noStrike" spc="-1">
                <a:solidFill>
                  <a:srgbClr val="3D716C"/>
                </a:solidFill>
                <a:latin typeface="Calibri"/>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3D716C"/>
                </a:solidFill>
                <a:latin typeface="Calibri"/>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3D716C"/>
                </a:solidFill>
                <a:latin typeface="Calibri"/>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3D716C"/>
                </a:solidFill>
                <a:latin typeface="Calibri"/>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3D716C"/>
                </a:solidFill>
                <a:latin typeface="Calibri"/>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3D716C"/>
                </a:solidFill>
                <a:latin typeface="Calibri"/>
              </a:rPr>
              <a:t>Седьмой уровень структуры</a:t>
            </a:r>
          </a:p>
        </p:txBody>
      </p:sp>
      <p:sp>
        <p:nvSpPr>
          <p:cNvPr id="339" name="PlaceHolder 3"/>
          <p:cNvSpPr>
            <a:spLocks noGrp="1"/>
          </p:cNvSpPr>
          <p:nvPr>
            <p:ph type="body"/>
          </p:nvPr>
        </p:nvSpPr>
        <p:spPr>
          <a:xfrm>
            <a:off x="722520" y="539640"/>
            <a:ext cx="2826720" cy="4064040"/>
          </a:xfrm>
          <a:prstGeom prst="rect">
            <a:avLst/>
          </a:prstGeom>
        </p:spPr>
        <p:txBody>
          <a:bodyPr lIns="0" tIns="0" rIns="0" bIns="0">
            <a:normAutofit fontScale="14000"/>
          </a:bodyPr>
          <a:lstStyle/>
          <a:p>
            <a:pPr marL="432000" indent="-324000">
              <a:spcBef>
                <a:spcPts val="1417"/>
              </a:spcBef>
              <a:buClr>
                <a:srgbClr val="000000"/>
              </a:buClr>
              <a:buSzPct val="45000"/>
              <a:buFont typeface="Wingdings" charset="2"/>
              <a:buChar char=""/>
            </a:pPr>
            <a:r>
              <a:rPr lang="ru-RU" sz="2800" b="0" strike="noStrike" spc="-1">
                <a:solidFill>
                  <a:srgbClr val="3D716C"/>
                </a:solidFill>
                <a:latin typeface="Calibri"/>
              </a:rPr>
              <a:t>Для правки структуры щёлкните мышью</a:t>
            </a:r>
          </a:p>
          <a:p>
            <a:pPr marL="864000" lvl="1" indent="-324000">
              <a:spcBef>
                <a:spcPts val="1134"/>
              </a:spcBef>
              <a:buClr>
                <a:srgbClr val="000000"/>
              </a:buClr>
              <a:buSzPct val="75000"/>
              <a:buFont typeface="Symbol" charset="2"/>
              <a:buChar char=""/>
            </a:pPr>
            <a:r>
              <a:rPr lang="ru-RU" sz="2000" b="0" strike="noStrike" spc="-1">
                <a:solidFill>
                  <a:srgbClr val="3D716C"/>
                </a:solidFill>
                <a:latin typeface="Calibri"/>
              </a:rPr>
              <a:t>Второй уровень структуры</a:t>
            </a:r>
          </a:p>
          <a:p>
            <a:pPr marL="1296000" lvl="2" indent="-288000">
              <a:spcBef>
                <a:spcPts val="850"/>
              </a:spcBef>
              <a:buClr>
                <a:srgbClr val="000000"/>
              </a:buClr>
              <a:buSzPct val="45000"/>
              <a:buFont typeface="Wingdings" charset="2"/>
              <a:buChar char=""/>
            </a:pPr>
            <a:r>
              <a:rPr lang="ru-RU" sz="1800" b="0" strike="noStrike" spc="-1">
                <a:solidFill>
                  <a:srgbClr val="3D716C"/>
                </a:solidFill>
                <a:latin typeface="Calibri"/>
              </a:rPr>
              <a:t>Третий уровень структуры</a:t>
            </a:r>
          </a:p>
          <a:p>
            <a:pPr marL="1728000" lvl="3" indent="-216000">
              <a:spcBef>
                <a:spcPts val="567"/>
              </a:spcBef>
              <a:buClr>
                <a:srgbClr val="000000"/>
              </a:buClr>
              <a:buSzPct val="75000"/>
              <a:buFont typeface="Symbol" charset="2"/>
              <a:buChar char=""/>
            </a:pPr>
            <a:r>
              <a:rPr lang="ru-RU" sz="1800" b="0" strike="noStrike" spc="-1">
                <a:solidFill>
                  <a:srgbClr val="3D716C"/>
                </a:solidFill>
                <a:latin typeface="Calibri"/>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3D716C"/>
                </a:solidFill>
                <a:latin typeface="Calibri"/>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3D716C"/>
                </a:solidFill>
                <a:latin typeface="Calibri"/>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3D716C"/>
                </a:solidFill>
                <a:latin typeface="Calibri"/>
              </a:rPr>
              <a:t>Седьмой уровень структуры</a:t>
            </a:r>
          </a:p>
        </p:txBody>
      </p:sp>
      <p:sp>
        <p:nvSpPr>
          <p:cNvPr id="340" name="CustomShape 4"/>
          <p:cNvSpPr/>
          <p:nvPr/>
        </p:nvSpPr>
        <p:spPr>
          <a:xfrm>
            <a:off x="8421480" y="0"/>
            <a:ext cx="434880" cy="1639080"/>
          </a:xfrm>
          <a:prstGeom prst="roundRect">
            <a:avLst>
              <a:gd name="adj" fmla="val 16667"/>
            </a:avLst>
          </a:prstGeom>
          <a:solidFill>
            <a:srgbClr val="61948F"/>
          </a:solidFill>
          <a:ln>
            <a:noFill/>
          </a:ln>
        </p:spPr>
        <p:style>
          <a:lnRef idx="0">
            <a:scrgbClr r="0" g="0" b="0"/>
          </a:lnRef>
          <a:fillRef idx="0">
            <a:scrgbClr r="0" g="0" b="0"/>
          </a:fillRef>
          <a:effectRef idx="0">
            <a:scrgbClr r="0" g="0" b="0"/>
          </a:effectRef>
          <a:fontRef idx="minor"/>
        </p:style>
      </p:sp>
      <p:sp>
        <p:nvSpPr>
          <p:cNvPr id="341" name="CustomShape 5"/>
          <p:cNvSpPr/>
          <p:nvPr/>
        </p:nvSpPr>
        <p:spPr>
          <a:xfrm rot="16200000">
            <a:off x="7352280" y="3353400"/>
            <a:ext cx="669960" cy="2913120"/>
          </a:xfrm>
          <a:prstGeom prst="roundRect">
            <a:avLst>
              <a:gd name="adj" fmla="val 16667"/>
            </a:avLst>
          </a:prstGeom>
          <a:solidFill>
            <a:srgbClr val="9A7A63"/>
          </a:solidFill>
          <a:ln>
            <a:noFill/>
          </a:ln>
        </p:spPr>
        <p:style>
          <a:lnRef idx="0">
            <a:scrgbClr r="0" g="0" b="0"/>
          </a:lnRef>
          <a:fillRef idx="0">
            <a:scrgbClr r="0" g="0" b="0"/>
          </a:fillRef>
          <a:effectRef idx="0">
            <a:scrgbClr r="0" g="0" b="0"/>
          </a:effectRef>
          <a:fontRef idx="minor"/>
        </p:style>
      </p:sp>
      <p:sp>
        <p:nvSpPr>
          <p:cNvPr id="342" name="CustomShape 6"/>
          <p:cNvSpPr/>
          <p:nvPr/>
        </p:nvSpPr>
        <p:spPr>
          <a:xfrm rot="10800000">
            <a:off x="6230880" y="4809240"/>
            <a:ext cx="2913120" cy="36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
        <p:nvSpPr>
          <p:cNvPr id="343" name="CustomShape 7"/>
          <p:cNvSpPr/>
          <p:nvPr/>
        </p:nvSpPr>
        <p:spPr>
          <a:xfrm>
            <a:off x="8648280" y="0"/>
            <a:ext cx="360" cy="5203440"/>
          </a:xfrm>
          <a:custGeom>
            <a:avLst/>
            <a:gdLst/>
            <a:ahLst/>
            <a:cxnLst/>
            <a:rect l="l" t="t" r="r" b="b"/>
            <a:pathLst>
              <a:path w="21600" h="21600">
                <a:moveTo>
                  <a:pt x="0" y="0"/>
                </a:moveTo>
                <a:lnTo>
                  <a:pt x="21600" y="21600"/>
                </a:lnTo>
              </a:path>
            </a:pathLst>
          </a:custGeom>
          <a:noFill/>
          <a:ln w="9360">
            <a:solidFill>
              <a:srgbClr val="FEFAF4"/>
            </a:solidFill>
            <a:round/>
          </a:ln>
        </p:spPr>
        <p:style>
          <a:lnRef idx="0">
            <a:scrgbClr r="0" g="0" b="0"/>
          </a:lnRef>
          <a:fillRef idx="0">
            <a:scrgbClr r="0" g="0" b="0"/>
          </a:fillRef>
          <a:effectRef idx="0">
            <a:scrgbClr r="0" g="0" b="0"/>
          </a:effectRef>
          <a:fontRef idx="minor"/>
        </p:style>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4.xml"/><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4.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4.xml"/><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9.png"/><Relationship Id="rId7" Type="http://schemas.openxmlformats.org/officeDocument/2006/relationships/hyperlink" Target="https://clck.ru/339Ld3" TargetMode="External"/><Relationship Id="rId2" Type="http://schemas.openxmlformats.org/officeDocument/2006/relationships/notesSlide" Target="../notesSlides/notesSlide7.xml"/><Relationship Id="rId1" Type="http://schemas.openxmlformats.org/officeDocument/2006/relationships/slideLayout" Target="../slideLayouts/slideLayout64.xml"/><Relationship Id="rId6" Type="http://schemas.openxmlformats.org/officeDocument/2006/relationships/hyperlink" Target="https://clck.ru/3CKwRB" TargetMode="Externa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2113560" y="1515240"/>
            <a:ext cx="4589280" cy="1787358"/>
          </a:xfrm>
          <a:prstGeom prst="rect">
            <a:avLst/>
          </a:prstGeom>
          <a:noFill/>
          <a:ln>
            <a:noFill/>
          </a:ln>
        </p:spPr>
        <p:txBody>
          <a:bodyPr tIns="91440" bIns="91440" anchor="ctr">
            <a:noAutofit/>
          </a:bodyPr>
          <a:lstStyle/>
          <a:p>
            <a:pPr algn="ctr"/>
            <a:r>
              <a:rPr lang="ru-RU" sz="2400" b="1" dirty="0"/>
              <a:t>Современные пути к эффективному и качественному образовательному процессу</a:t>
            </a:r>
            <a:endParaRPr lang="ru-RU" sz="2400" dirty="0"/>
          </a:p>
        </p:txBody>
      </p:sp>
      <p:pic>
        <p:nvPicPr>
          <p:cNvPr id="716" name="Рисунок 5"/>
          <p:cNvPicPr/>
          <p:nvPr/>
        </p:nvPicPr>
        <p:blipFill>
          <a:blip r:embed="rId3"/>
          <a:stretch/>
        </p:blipFill>
        <p:spPr>
          <a:xfrm>
            <a:off x="5663160" y="-52560"/>
            <a:ext cx="1459440" cy="1094400"/>
          </a:xfrm>
          <a:prstGeom prst="rect">
            <a:avLst/>
          </a:prstGeom>
          <a:ln>
            <a:noFill/>
          </a:ln>
          <a:effectLst>
            <a:outerShdw dist="38160">
              <a:srgbClr val="000000">
                <a:alpha val="40000"/>
              </a:srgbClr>
            </a:outerShdw>
          </a:effectLst>
        </p:spPr>
      </p:pic>
      <p:pic>
        <p:nvPicPr>
          <p:cNvPr id="717" name="Рисунок 6"/>
          <p:cNvPicPr/>
          <p:nvPr/>
        </p:nvPicPr>
        <p:blipFill>
          <a:blip r:embed="rId4"/>
          <a:stretch/>
        </p:blipFill>
        <p:spPr>
          <a:xfrm>
            <a:off x="2842200" y="105480"/>
            <a:ext cx="983520" cy="715320"/>
          </a:xfrm>
          <a:prstGeom prst="rect">
            <a:avLst/>
          </a:prstGeom>
          <a:ln>
            <a:noFill/>
          </a:ln>
          <a:effectLst>
            <a:outerShdw dist="38160">
              <a:srgbClr val="000000">
                <a:alpha val="40000"/>
              </a:srgbClr>
            </a:outerShdw>
          </a:effectLst>
        </p:spPr>
      </p:pic>
      <p:pic>
        <p:nvPicPr>
          <p:cNvPr id="718" name="Рисунок 7"/>
          <p:cNvPicPr/>
          <p:nvPr/>
        </p:nvPicPr>
        <p:blipFill>
          <a:blip r:embed="rId5"/>
          <a:stretch/>
        </p:blipFill>
        <p:spPr>
          <a:xfrm>
            <a:off x="1171080" y="-78480"/>
            <a:ext cx="2014200" cy="1132920"/>
          </a:xfrm>
          <a:prstGeom prst="rect">
            <a:avLst/>
          </a:prstGeom>
          <a:ln>
            <a:noFill/>
          </a:ln>
          <a:effectLst>
            <a:outerShdw dist="38160">
              <a:srgbClr val="000000">
                <a:alpha val="40000"/>
              </a:srgbClr>
            </a:outerShdw>
          </a:effectLst>
        </p:spPr>
      </p:pic>
      <p:sp>
        <p:nvSpPr>
          <p:cNvPr id="719" name="CustomShape 2"/>
          <p:cNvSpPr/>
          <p:nvPr/>
        </p:nvSpPr>
        <p:spPr>
          <a:xfrm>
            <a:off x="1914861" y="1411920"/>
            <a:ext cx="5131398" cy="1890678"/>
          </a:xfrm>
          <a:prstGeom prst="roundRect">
            <a:avLst>
              <a:gd name="adj" fmla="val 16667"/>
            </a:avLst>
          </a:prstGeom>
          <a:noFill/>
          <a:ln w="3240">
            <a:solidFill>
              <a:srgbClr val="413427"/>
            </a:solidFill>
            <a:round/>
          </a:ln>
          <a:effectLst>
            <a:outerShdw dist="38160">
              <a:srgbClr val="000000">
                <a:alpha val="40000"/>
              </a:srgbClr>
            </a:outerShdw>
          </a:effectLst>
        </p:spPr>
        <p:style>
          <a:lnRef idx="0">
            <a:scrgbClr r="0" g="0" b="0"/>
          </a:lnRef>
          <a:fillRef idx="0">
            <a:scrgbClr r="0" g="0" b="0"/>
          </a:fillRef>
          <a:effectRef idx="0">
            <a:scrgbClr r="0" g="0" b="0"/>
          </a:effectRef>
          <a:fontRef idx="minor"/>
        </p:style>
      </p:sp>
      <p:sp>
        <p:nvSpPr>
          <p:cNvPr id="720" name="CustomShape 3"/>
          <p:cNvSpPr/>
          <p:nvPr/>
        </p:nvSpPr>
        <p:spPr>
          <a:xfrm>
            <a:off x="6785640" y="355680"/>
            <a:ext cx="1693440" cy="396360"/>
          </a:xfrm>
          <a:prstGeom prst="rect">
            <a:avLst/>
          </a:prstGeom>
          <a:noFill/>
          <a:ln>
            <a:noFill/>
          </a:ln>
        </p:spPr>
        <p:style>
          <a:lnRef idx="0">
            <a:scrgbClr r="0" g="0" b="0"/>
          </a:lnRef>
          <a:fillRef idx="0">
            <a:scrgbClr r="0" g="0" b="0"/>
          </a:fillRef>
          <a:effectRef idx="0">
            <a:scrgbClr r="0" g="0" b="0"/>
          </a:effectRef>
          <a:fontRef idx="minor"/>
        </p:style>
        <p:txBody>
          <a:bodyPr>
            <a:spAutoFit/>
          </a:bodyPr>
          <a:lstStyle/>
          <a:p>
            <a:pPr algn="ctr">
              <a:lnSpc>
                <a:spcPct val="100000"/>
              </a:lnSpc>
            </a:pPr>
            <a:r>
              <a:rPr lang="ru-RU" sz="1000" b="0" strike="noStrike" spc="-1">
                <a:solidFill>
                  <a:srgbClr val="594735"/>
                </a:solidFill>
                <a:latin typeface="Arial"/>
                <a:ea typeface="Arial"/>
              </a:rPr>
              <a:t>Чтим традиции, </a:t>
            </a:r>
            <a:endParaRPr lang="ru-RU" sz="1000" b="0" strike="noStrike" spc="-1">
              <a:latin typeface="Arial"/>
            </a:endParaRPr>
          </a:p>
          <a:p>
            <a:pPr algn="ctr">
              <a:lnSpc>
                <a:spcPct val="100000"/>
              </a:lnSpc>
            </a:pPr>
            <a:r>
              <a:rPr lang="ru-RU" sz="1000" b="0" strike="noStrike" spc="-1">
                <a:solidFill>
                  <a:srgbClr val="594735"/>
                </a:solidFill>
                <a:latin typeface="Arial"/>
                <a:ea typeface="Arial"/>
              </a:rPr>
              <a:t>внедряем инновации</a:t>
            </a:r>
            <a:endParaRPr lang="ru-RU" sz="1000" b="0" strike="noStrike" spc="-1">
              <a:latin typeface="Arial"/>
            </a:endParaRPr>
          </a:p>
        </p:txBody>
      </p:sp>
      <p:pic>
        <p:nvPicPr>
          <p:cNvPr id="721" name="Рисунок 2"/>
          <p:cNvPicPr/>
          <p:nvPr/>
        </p:nvPicPr>
        <p:blipFill>
          <a:blip r:embed="rId6"/>
          <a:stretch/>
        </p:blipFill>
        <p:spPr>
          <a:xfrm>
            <a:off x="-152640" y="0"/>
            <a:ext cx="1831320" cy="1029600"/>
          </a:xfrm>
          <a:prstGeom prst="rect">
            <a:avLst/>
          </a:prstGeom>
          <a:ln>
            <a:noFill/>
          </a:ln>
        </p:spPr>
      </p:pic>
      <p:pic>
        <p:nvPicPr>
          <p:cNvPr id="722" name="Рисунок 9"/>
          <p:cNvPicPr/>
          <p:nvPr/>
        </p:nvPicPr>
        <p:blipFill>
          <a:blip r:embed="rId7"/>
          <a:stretch/>
        </p:blipFill>
        <p:spPr>
          <a:xfrm>
            <a:off x="4170600" y="0"/>
            <a:ext cx="1181520" cy="1055520"/>
          </a:xfrm>
          <a:prstGeom prst="rect">
            <a:avLst/>
          </a:prstGeom>
          <a:ln>
            <a:noFill/>
          </a:ln>
          <a:effectLst>
            <a:outerShdw dist="37674" dir="2700000">
              <a:srgbClr val="000000">
                <a:alpha val="40000"/>
              </a:srgbClr>
            </a:outerShdw>
          </a:effectLst>
        </p:spPr>
      </p:pic>
      <p:sp>
        <p:nvSpPr>
          <p:cNvPr id="723" name="TextShape 4"/>
          <p:cNvSpPr txBox="1"/>
          <p:nvPr/>
        </p:nvSpPr>
        <p:spPr>
          <a:xfrm>
            <a:off x="2438136" y="3893718"/>
            <a:ext cx="4824000" cy="858240"/>
          </a:xfrm>
          <a:prstGeom prst="rect">
            <a:avLst/>
          </a:prstGeom>
          <a:noFill/>
          <a:ln>
            <a:noFill/>
          </a:ln>
        </p:spPr>
        <p:txBody>
          <a:bodyPr lIns="90000" tIns="45000" rIns="90000" bIns="45000">
            <a:noAutofit/>
          </a:bodyPr>
          <a:lstStyle/>
          <a:p>
            <a:pPr algn="r">
              <a:buClr>
                <a:srgbClr val="000000"/>
              </a:buClr>
              <a:buSzPct val="45000"/>
            </a:pPr>
            <a:r>
              <a:rPr lang="ru-RU" sz="1200" dirty="0"/>
              <a:t>Решетникова Наталья Валерьевна, </a:t>
            </a:r>
            <a:r>
              <a:rPr lang="ru-RU" sz="1200" dirty="0" err="1"/>
              <a:t>зав.лабораторией</a:t>
            </a:r>
            <a:r>
              <a:rPr lang="ru-RU" sz="1200" dirty="0"/>
              <a:t> по сопровождению </a:t>
            </a:r>
            <a:r>
              <a:rPr lang="ru-RU" sz="1200" dirty="0" err="1"/>
              <a:t>деятельностных</a:t>
            </a:r>
            <a:r>
              <a:rPr lang="ru-RU" sz="1200" dirty="0"/>
              <a:t> практик КАУ ДПО «АИРО имени А.М. </a:t>
            </a:r>
            <a:r>
              <a:rPr lang="ru-RU" sz="1200" dirty="0" err="1"/>
              <a:t>Топорова</a:t>
            </a:r>
            <a:r>
              <a:rPr lang="ru-RU" sz="1200" dirty="0"/>
              <a:t>», </a:t>
            </a:r>
            <a:r>
              <a:rPr lang="ru-RU" sz="1200" dirty="0" err="1"/>
              <a:t>к.п.н</a:t>
            </a:r>
            <a:r>
              <a:rPr lang="ru-RU" sz="1200" dirty="0"/>
              <a:t>.</a:t>
            </a:r>
            <a:endParaRPr lang="ru-RU" sz="1200" b="0" strike="noStrike" spc="-1" dirty="0">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4" name="Рисунок 18"/>
          <p:cNvPicPr/>
          <p:nvPr/>
        </p:nvPicPr>
        <p:blipFill>
          <a:blip r:embed="rId3"/>
          <a:stretch/>
        </p:blipFill>
        <p:spPr>
          <a:xfrm>
            <a:off x="7982640" y="74520"/>
            <a:ext cx="1067760" cy="1249920"/>
          </a:xfrm>
          <a:prstGeom prst="rect">
            <a:avLst/>
          </a:prstGeom>
          <a:ln>
            <a:noFill/>
          </a:ln>
        </p:spPr>
      </p:pic>
      <p:sp>
        <p:nvSpPr>
          <p:cNvPr id="726" name="TextShape 2"/>
          <p:cNvSpPr txBox="1"/>
          <p:nvPr/>
        </p:nvSpPr>
        <p:spPr>
          <a:xfrm>
            <a:off x="824753" y="266213"/>
            <a:ext cx="6251455" cy="3842230"/>
          </a:xfrm>
          <a:prstGeom prst="rect">
            <a:avLst/>
          </a:prstGeom>
          <a:noFill/>
          <a:ln>
            <a:noFill/>
          </a:ln>
        </p:spPr>
        <p:txBody>
          <a:bodyPr>
            <a:noAutofit/>
          </a:bodyPr>
          <a:lstStyle/>
          <a:p>
            <a:r>
              <a:rPr lang="ru-RU" sz="1200" dirty="0"/>
              <a:t>17-18 августа 2024 </a:t>
            </a:r>
            <a:r>
              <a:rPr lang="ru-RU" sz="1200" dirty="0" smtClean="0"/>
              <a:t>г. - практический семинар </a:t>
            </a:r>
            <a:r>
              <a:rPr lang="ru-RU" sz="1200" b="1" dirty="0"/>
              <a:t>«Современные управленческие решения, обеспечивающие эффективный и качественный образовательный процесс</a:t>
            </a:r>
            <a:r>
              <a:rPr lang="ru-RU" sz="1200" b="1" dirty="0" smtClean="0"/>
              <a:t>» </a:t>
            </a:r>
            <a:r>
              <a:rPr lang="ru-RU" sz="1200" dirty="0" smtClean="0"/>
              <a:t>(Москва)</a:t>
            </a:r>
          </a:p>
          <a:p>
            <a:endParaRPr lang="ru-RU" sz="1200" dirty="0"/>
          </a:p>
          <a:p>
            <a:r>
              <a:rPr lang="ru-RU" sz="1200" b="1" dirty="0" smtClean="0"/>
              <a:t>Участники</a:t>
            </a:r>
            <a:r>
              <a:rPr lang="ru-RU" sz="1200" dirty="0" smtClean="0"/>
              <a:t>: представители </a:t>
            </a:r>
            <a:r>
              <a:rPr lang="ru-RU" sz="1200" dirty="0"/>
              <a:t>школ развивающего образования, руководители частных школ, педагоги, работающие в задачном подходе, реализующие активно-</a:t>
            </a:r>
            <a:r>
              <a:rPr lang="ru-RU" sz="1200" dirty="0" err="1"/>
              <a:t>деятельностные</a:t>
            </a:r>
            <a:r>
              <a:rPr lang="ru-RU" sz="1200" dirty="0"/>
              <a:t> технологии и др</a:t>
            </a:r>
            <a:r>
              <a:rPr lang="ru-RU" sz="1200" dirty="0" smtClean="0"/>
              <a:t>.</a:t>
            </a:r>
          </a:p>
          <a:p>
            <a:endParaRPr lang="ru-RU" sz="1200" dirty="0" smtClean="0"/>
          </a:p>
          <a:p>
            <a:r>
              <a:rPr lang="ru-RU" sz="1200" b="1" dirty="0"/>
              <a:t>Ведущие семинара:</a:t>
            </a:r>
          </a:p>
          <a:p>
            <a:pPr indent="457200"/>
            <a:r>
              <a:rPr lang="ru-RU" sz="1200" b="1" dirty="0"/>
              <a:t>Воронцов Алексей Борисович</a:t>
            </a:r>
            <a:r>
              <a:rPr lang="ru-RU" sz="1200" dirty="0"/>
              <a:t>, </a:t>
            </a:r>
            <a:r>
              <a:rPr lang="ru-RU" sz="1200" dirty="0" err="1"/>
              <a:t>к.п.н</a:t>
            </a:r>
            <a:r>
              <a:rPr lang="ru-RU" sz="1200" dirty="0"/>
              <a:t>., почетный работник общего образования РФ, лауреат премии мэра Москвы в области образования, доцент Дирекции образовательных программ МГПУ, научный руководитель АНО ДПО Открытый институт «Развивающее образование».</a:t>
            </a:r>
          </a:p>
          <a:p>
            <a:pPr indent="457200"/>
            <a:r>
              <a:rPr lang="ru-RU" sz="1200" b="1" dirty="0" err="1"/>
              <a:t>Миркес</a:t>
            </a:r>
            <a:r>
              <a:rPr lang="ru-RU" sz="1200" b="1" dirty="0"/>
              <a:t> Мария Моисеевна</a:t>
            </a:r>
            <a:r>
              <a:rPr lang="ru-RU" sz="1200" dirty="0"/>
              <a:t>, </a:t>
            </a:r>
            <a:r>
              <a:rPr lang="ru-RU" sz="1200" dirty="0" err="1"/>
              <a:t>к.филос.н</a:t>
            </a:r>
            <a:r>
              <a:rPr lang="ru-RU" sz="1200" dirty="0"/>
              <a:t>., директор Школы развития </a:t>
            </a:r>
            <a:r>
              <a:rPr lang="ru-RU" sz="1200" dirty="0" err="1"/>
              <a:t>НооГен</a:t>
            </a:r>
            <a:r>
              <a:rPr lang="ru-RU" sz="1200" dirty="0"/>
              <a:t>, доцент Сибирского федерального университета, Федеральный эксперт в сфере образования и социального предпринимательства. </a:t>
            </a:r>
          </a:p>
          <a:p>
            <a:endParaRPr lang="ru-RU" sz="1200" b="0" strike="noStrike" spc="-1" dirty="0">
              <a:latin typeface="Arial"/>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8738" y="598191"/>
            <a:ext cx="1667803" cy="2169500"/>
          </a:xfrm>
          <a:prstGeom prst="rect">
            <a:avLst/>
          </a:prstGeom>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4597" y="3099668"/>
            <a:ext cx="1848735" cy="1848735"/>
          </a:xfrm>
          <a:prstGeom prst="rect">
            <a:avLst/>
          </a:prstGeom>
        </p:spPr>
      </p:pic>
      <p:sp>
        <p:nvSpPr>
          <p:cNvPr id="4" name="Прямоугольник 3"/>
          <p:cNvSpPr/>
          <p:nvPr/>
        </p:nvSpPr>
        <p:spPr>
          <a:xfrm>
            <a:off x="824753" y="3193039"/>
            <a:ext cx="4402720" cy="830997"/>
          </a:xfrm>
          <a:prstGeom prst="rect">
            <a:avLst/>
          </a:prstGeom>
        </p:spPr>
        <p:txBody>
          <a:bodyPr wrap="square">
            <a:spAutoFit/>
          </a:bodyPr>
          <a:lstStyle/>
          <a:p>
            <a:pPr indent="457200"/>
            <a:r>
              <a:rPr lang="ru-RU" sz="1200" b="1" dirty="0"/>
              <a:t>Губенко Екатерина Викторовна</a:t>
            </a:r>
            <a:r>
              <a:rPr lang="ru-RU" sz="1200" dirty="0"/>
              <a:t>, генеральный директор АНО ДПО Открытый институт «Развивающее образование», эксперт и проектировщик развивающего обучения.</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TextShape 2"/>
          <p:cNvSpPr txBox="1"/>
          <p:nvPr/>
        </p:nvSpPr>
        <p:spPr>
          <a:xfrm>
            <a:off x="726510" y="449734"/>
            <a:ext cx="6313117" cy="2982398"/>
          </a:xfrm>
          <a:prstGeom prst="rect">
            <a:avLst/>
          </a:prstGeom>
          <a:noFill/>
          <a:ln>
            <a:noFill/>
          </a:ln>
        </p:spPr>
        <p:txBody>
          <a:bodyPr lIns="90000" tIns="45000" rIns="90000" bIns="45000">
            <a:noAutofit/>
          </a:bodyPr>
          <a:lstStyle/>
          <a:p>
            <a:pPr>
              <a:lnSpc>
                <a:spcPct val="100000"/>
              </a:lnSpc>
            </a:pPr>
            <a:r>
              <a:rPr lang="ru-RU" sz="1400" b="0" strike="noStrike" spc="-1" dirty="0" smtClean="0">
                <a:latin typeface="Arial"/>
                <a:ea typeface="Microsoft YaHei"/>
              </a:rPr>
              <a:t>Главные тезисы:</a:t>
            </a:r>
          </a:p>
          <a:p>
            <a:pPr marL="342900" indent="-342900">
              <a:buFont typeface="Wingdings" panose="05000000000000000000" pitchFamily="2" charset="2"/>
              <a:buChar char="Ø"/>
            </a:pPr>
            <a:r>
              <a:rPr lang="ru-RU" sz="1400" dirty="0" smtClean="0"/>
              <a:t>Предметом управления в школе </a:t>
            </a:r>
            <a:r>
              <a:rPr lang="ru-RU" sz="1400" dirty="0"/>
              <a:t>является </a:t>
            </a:r>
            <a:r>
              <a:rPr lang="ru-RU" sz="1400" dirty="0" smtClean="0"/>
              <a:t>образовательная </a:t>
            </a:r>
            <a:r>
              <a:rPr lang="ru-RU" sz="1400" dirty="0"/>
              <a:t>программа; образовательная программа – это программа действий</a:t>
            </a:r>
          </a:p>
          <a:p>
            <a:pPr>
              <a:lnSpc>
                <a:spcPct val="100000"/>
              </a:lnSpc>
            </a:pPr>
            <a:endParaRPr lang="ru-RU" sz="1400" dirty="0" smtClean="0"/>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9449" y="1263239"/>
            <a:ext cx="2090060" cy="2291923"/>
          </a:xfrm>
          <a:prstGeom prst="rect">
            <a:avLst/>
          </a:prstGeom>
        </p:spPr>
      </p:pic>
      <p:pic>
        <p:nvPicPr>
          <p:cNvPr id="5" name="Рисунок 4"/>
          <p:cNvPicPr>
            <a:picLocks noChangeAspect="1"/>
          </p:cNvPicPr>
          <p:nvPr/>
        </p:nvPicPr>
        <p:blipFill>
          <a:blip r:embed="rId4"/>
          <a:stretch>
            <a:fillRect/>
          </a:stretch>
        </p:blipFill>
        <p:spPr>
          <a:xfrm>
            <a:off x="952619" y="1263239"/>
            <a:ext cx="5247409" cy="2685306"/>
          </a:xfrm>
          <a:prstGeom prst="rect">
            <a:avLst/>
          </a:prstGeom>
        </p:spPr>
      </p:pic>
      <p:pic>
        <p:nvPicPr>
          <p:cNvPr id="7" name="Рисунок 6"/>
          <p:cNvPicPr>
            <a:picLocks noChangeAspect="1"/>
          </p:cNvPicPr>
          <p:nvPr/>
        </p:nvPicPr>
        <p:blipFill rotWithShape="1">
          <a:blip r:embed="rId5"/>
          <a:srcRect l="13636" t="40606" r="47614" b="47677"/>
          <a:stretch/>
        </p:blipFill>
        <p:spPr>
          <a:xfrm>
            <a:off x="952619" y="3948545"/>
            <a:ext cx="5247409" cy="892521"/>
          </a:xfrm>
          <a:prstGeom prst="rect">
            <a:avLst/>
          </a:prstGeom>
        </p:spPr>
      </p:pic>
      <p:sp>
        <p:nvSpPr>
          <p:cNvPr id="6" name="Прямоугольник 5"/>
          <p:cNvSpPr/>
          <p:nvPr/>
        </p:nvSpPr>
        <p:spPr>
          <a:xfrm>
            <a:off x="6889449" y="3551839"/>
            <a:ext cx="1713802" cy="276999"/>
          </a:xfrm>
          <a:prstGeom prst="rect">
            <a:avLst/>
          </a:prstGeom>
        </p:spPr>
        <p:txBody>
          <a:bodyPr wrap="none">
            <a:spAutoFit/>
          </a:bodyPr>
          <a:lstStyle/>
          <a:p>
            <a:r>
              <a:rPr lang="ru-RU" sz="1200" i="1" dirty="0" smtClean="0"/>
              <a:t>Участники семинара</a:t>
            </a:r>
            <a:endParaRPr lang="ru-RU" sz="1200" i="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TextShape 2"/>
          <p:cNvSpPr txBox="1"/>
          <p:nvPr/>
        </p:nvSpPr>
        <p:spPr>
          <a:xfrm>
            <a:off x="726510" y="449734"/>
            <a:ext cx="6313117" cy="2982398"/>
          </a:xfrm>
          <a:prstGeom prst="rect">
            <a:avLst/>
          </a:prstGeom>
          <a:noFill/>
          <a:ln>
            <a:noFill/>
          </a:ln>
        </p:spPr>
        <p:txBody>
          <a:bodyPr lIns="90000" tIns="45000" rIns="90000" bIns="45000">
            <a:noAutofit/>
          </a:bodyPr>
          <a:lstStyle/>
          <a:p>
            <a:pPr>
              <a:lnSpc>
                <a:spcPct val="100000"/>
              </a:lnSpc>
            </a:pPr>
            <a:r>
              <a:rPr lang="ru-RU" sz="1400" b="0" strike="noStrike" spc="-1" dirty="0" smtClean="0">
                <a:latin typeface="Arial"/>
                <a:ea typeface="Microsoft YaHei"/>
              </a:rPr>
              <a:t>Главные тезисы:</a:t>
            </a:r>
          </a:p>
          <a:p>
            <a:pPr marL="342900" indent="-342900">
              <a:buFont typeface="Wingdings" panose="05000000000000000000" pitchFamily="2" charset="2"/>
              <a:buChar char="Ø"/>
            </a:pPr>
            <a:r>
              <a:rPr lang="ru-RU" sz="1400" dirty="0" smtClean="0"/>
              <a:t>Предметом управления в школе </a:t>
            </a:r>
            <a:r>
              <a:rPr lang="ru-RU" sz="1400" dirty="0"/>
              <a:t>является </a:t>
            </a:r>
            <a:r>
              <a:rPr lang="ru-RU" sz="1400" dirty="0" smtClean="0"/>
              <a:t>образовательная программа; </a:t>
            </a:r>
            <a:r>
              <a:rPr lang="ru-RU" sz="1400" dirty="0"/>
              <a:t>образовательная программа – это программа действий</a:t>
            </a:r>
          </a:p>
          <a:p>
            <a:pPr marL="342900" indent="-342900">
              <a:lnSpc>
                <a:spcPct val="100000"/>
              </a:lnSpc>
              <a:buFont typeface="Wingdings" panose="05000000000000000000" pitchFamily="2" charset="2"/>
              <a:buChar char="Ø"/>
            </a:pPr>
            <a:r>
              <a:rPr lang="ru-RU" sz="1400" dirty="0" smtClean="0"/>
              <a:t>Любая </a:t>
            </a:r>
            <a:r>
              <a:rPr lang="ru-RU" sz="1400" dirty="0"/>
              <a:t>школа реализует ту или иную </a:t>
            </a:r>
            <a:r>
              <a:rPr lang="ru-RU" sz="1400" dirty="0" smtClean="0"/>
              <a:t>модель</a:t>
            </a:r>
            <a:r>
              <a:rPr lang="en-US" sz="1400" dirty="0" smtClean="0"/>
              <a:t>/</a:t>
            </a:r>
            <a:r>
              <a:rPr lang="ru-RU" sz="1400" dirty="0"/>
              <a:t>технологию образовательной </a:t>
            </a:r>
            <a:r>
              <a:rPr lang="ru-RU" sz="1400" dirty="0" smtClean="0"/>
              <a:t>системы</a:t>
            </a:r>
          </a:p>
          <a:p>
            <a:pPr>
              <a:lnSpc>
                <a:spcPct val="100000"/>
              </a:lnSpc>
            </a:pPr>
            <a:endParaRPr lang="ru-RU" sz="1400" dirty="0"/>
          </a:p>
        </p:txBody>
      </p:sp>
      <p:pic>
        <p:nvPicPr>
          <p:cNvPr id="5" name="Рисунок 4"/>
          <p:cNvPicPr>
            <a:picLocks noChangeAspect="1"/>
          </p:cNvPicPr>
          <p:nvPr/>
        </p:nvPicPr>
        <p:blipFill rotWithShape="1">
          <a:blip r:embed="rId3"/>
          <a:srcRect l="11250" t="31313" r="45114" b="40404"/>
          <a:stretch/>
        </p:blipFill>
        <p:spPr>
          <a:xfrm>
            <a:off x="965664" y="1940933"/>
            <a:ext cx="5622172" cy="2049751"/>
          </a:xfrm>
          <a:prstGeom prst="rect">
            <a:avLst/>
          </a:prstGeom>
        </p:spPr>
      </p:pic>
      <p:sp>
        <p:nvSpPr>
          <p:cNvPr id="7" name="Прямоугольник 6"/>
          <p:cNvSpPr/>
          <p:nvPr/>
        </p:nvSpPr>
        <p:spPr>
          <a:xfrm>
            <a:off x="965664" y="3990684"/>
            <a:ext cx="5549436" cy="461665"/>
          </a:xfrm>
          <a:prstGeom prst="rect">
            <a:avLst/>
          </a:prstGeom>
        </p:spPr>
        <p:txBody>
          <a:bodyPr wrap="square">
            <a:spAutoFit/>
          </a:bodyPr>
          <a:lstStyle/>
          <a:p>
            <a:r>
              <a:rPr lang="ru-RU" sz="1200" b="1" dirty="0" smtClean="0">
                <a:solidFill>
                  <a:schemeClr val="bg1">
                    <a:lumMod val="65000"/>
                  </a:schemeClr>
                </a:solidFill>
                <a:latin typeface="PT Sans"/>
              </a:rPr>
              <a:t>(Федеральный </a:t>
            </a:r>
            <a:r>
              <a:rPr lang="ru-RU" sz="1200" b="1" dirty="0">
                <a:solidFill>
                  <a:schemeClr val="bg1">
                    <a:lumMod val="65000"/>
                  </a:schemeClr>
                </a:solidFill>
                <a:latin typeface="PT Sans"/>
              </a:rPr>
              <a:t>закон от 29.12.2012 N 273-ФЗ (ред. от </a:t>
            </a:r>
            <a:r>
              <a:rPr lang="ru-RU" sz="1200" b="1" dirty="0" smtClean="0">
                <a:solidFill>
                  <a:schemeClr val="bg1">
                    <a:lumMod val="65000"/>
                  </a:schemeClr>
                </a:solidFill>
                <a:latin typeface="PT Sans"/>
              </a:rPr>
              <a:t>08.08.2024; с </a:t>
            </a:r>
            <a:r>
              <a:rPr lang="ru-RU" sz="1200" b="1" dirty="0">
                <a:solidFill>
                  <a:schemeClr val="bg1">
                    <a:lumMod val="65000"/>
                  </a:schemeClr>
                </a:solidFill>
                <a:latin typeface="PT Sans"/>
              </a:rPr>
              <a:t>изм. и доп., вступ. в силу с 01.09.2024</a:t>
            </a:r>
            <a:r>
              <a:rPr lang="ru-RU" sz="1200" b="1" dirty="0" smtClean="0">
                <a:solidFill>
                  <a:schemeClr val="bg1">
                    <a:lumMod val="65000"/>
                  </a:schemeClr>
                </a:solidFill>
                <a:latin typeface="PT Sans"/>
              </a:rPr>
              <a:t>))</a:t>
            </a:r>
            <a:endParaRPr lang="ru-RU" sz="1200" dirty="0">
              <a:solidFill>
                <a:schemeClr val="bg1">
                  <a:lumMod val="65000"/>
                </a:schemeClr>
              </a:solidFill>
            </a:endParaRPr>
          </a:p>
        </p:txBody>
      </p:sp>
      <p:pic>
        <p:nvPicPr>
          <p:cNvPr id="11" name="Рисунок 10"/>
          <p:cNvPicPr>
            <a:picLocks noChangeAspect="1"/>
          </p:cNvPicPr>
          <p:nvPr/>
        </p:nvPicPr>
        <p:blipFill rotWithShape="1">
          <a:blip r:embed="rId4" cstate="print">
            <a:extLst>
              <a:ext uri="{28A0092B-C50C-407E-A947-70E740481C1C}">
                <a14:useLocalDpi xmlns:a14="http://schemas.microsoft.com/office/drawing/2010/main" val="0"/>
              </a:ext>
            </a:extLst>
          </a:blip>
          <a:srcRect t="30000" b="10222"/>
          <a:stretch/>
        </p:blipFill>
        <p:spPr>
          <a:xfrm>
            <a:off x="6515100" y="1192334"/>
            <a:ext cx="2533703" cy="2019455"/>
          </a:xfrm>
          <a:prstGeom prst="rect">
            <a:avLst/>
          </a:prstGeom>
        </p:spPr>
      </p:pic>
    </p:spTree>
    <p:extLst>
      <p:ext uri="{BB962C8B-B14F-4D97-AF65-F5344CB8AC3E}">
        <p14:creationId xmlns:p14="http://schemas.microsoft.com/office/powerpoint/2010/main" val="34988085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TextShape 2"/>
          <p:cNvSpPr txBox="1"/>
          <p:nvPr/>
        </p:nvSpPr>
        <p:spPr>
          <a:xfrm>
            <a:off x="726510" y="449734"/>
            <a:ext cx="6313117" cy="2982398"/>
          </a:xfrm>
          <a:prstGeom prst="rect">
            <a:avLst/>
          </a:prstGeom>
          <a:noFill/>
          <a:ln>
            <a:noFill/>
          </a:ln>
        </p:spPr>
        <p:txBody>
          <a:bodyPr lIns="90000" tIns="45000" rIns="90000" bIns="45000">
            <a:noAutofit/>
          </a:bodyPr>
          <a:lstStyle/>
          <a:p>
            <a:pPr>
              <a:lnSpc>
                <a:spcPct val="100000"/>
              </a:lnSpc>
            </a:pPr>
            <a:r>
              <a:rPr lang="ru-RU" sz="1400" b="0" strike="noStrike" spc="-1" dirty="0" smtClean="0">
                <a:latin typeface="Arial"/>
                <a:ea typeface="Microsoft YaHei"/>
              </a:rPr>
              <a:t>Главные тезисы:</a:t>
            </a:r>
          </a:p>
          <a:p>
            <a:pPr marL="342900" indent="-342900">
              <a:lnSpc>
                <a:spcPct val="100000"/>
              </a:lnSpc>
              <a:buFont typeface="Wingdings" panose="05000000000000000000" pitchFamily="2" charset="2"/>
              <a:buChar char="Ø"/>
            </a:pPr>
            <a:r>
              <a:rPr lang="ru-RU" sz="1400" dirty="0" smtClean="0"/>
              <a:t>Предметом управления в школе </a:t>
            </a:r>
            <a:r>
              <a:rPr lang="ru-RU" sz="1400" dirty="0"/>
              <a:t>является </a:t>
            </a:r>
            <a:r>
              <a:rPr lang="ru-RU" sz="1400" dirty="0" smtClean="0"/>
              <a:t>образовательная программа; образовательная программа – это программа действий</a:t>
            </a:r>
          </a:p>
          <a:p>
            <a:pPr marL="342900" indent="-342900">
              <a:lnSpc>
                <a:spcPct val="100000"/>
              </a:lnSpc>
              <a:buFont typeface="Wingdings" panose="05000000000000000000" pitchFamily="2" charset="2"/>
              <a:buChar char="Ø"/>
            </a:pPr>
            <a:r>
              <a:rPr lang="ru-RU" sz="1400" dirty="0"/>
              <a:t>Любая школа реализует ту или иную </a:t>
            </a:r>
            <a:r>
              <a:rPr lang="ru-RU" sz="1400" dirty="0" smtClean="0"/>
              <a:t>модель</a:t>
            </a:r>
            <a:r>
              <a:rPr lang="en-US" sz="1400" dirty="0" smtClean="0"/>
              <a:t>/</a:t>
            </a:r>
            <a:r>
              <a:rPr lang="ru-RU" sz="1400" dirty="0"/>
              <a:t>технологию образовательной </a:t>
            </a:r>
            <a:r>
              <a:rPr lang="ru-RU" sz="1400" dirty="0" smtClean="0"/>
              <a:t>системы</a:t>
            </a:r>
            <a:endParaRPr lang="ru-RU" sz="1400" dirty="0"/>
          </a:p>
          <a:p>
            <a:pPr marL="342900" indent="-342900">
              <a:lnSpc>
                <a:spcPct val="100000"/>
              </a:lnSpc>
              <a:buFont typeface="Wingdings" panose="05000000000000000000" pitchFamily="2" charset="2"/>
              <a:buChar char="Ø"/>
            </a:pPr>
            <a:r>
              <a:rPr lang="ru-RU" sz="1400" dirty="0" smtClean="0"/>
              <a:t>Ключ к </a:t>
            </a:r>
            <a:r>
              <a:rPr lang="ru-RU" sz="1400" dirty="0"/>
              <a:t>развитию школьника – это содержание обучения (В.В. Давыдов). </a:t>
            </a:r>
            <a:endParaRPr lang="ru-RU" sz="1400" dirty="0" smtClean="0"/>
          </a:p>
        </p:txBody>
      </p:sp>
      <p:sp>
        <p:nvSpPr>
          <p:cNvPr id="5" name="TextBox 4"/>
          <p:cNvSpPr txBox="1"/>
          <p:nvPr/>
        </p:nvSpPr>
        <p:spPr>
          <a:xfrm>
            <a:off x="987468" y="2424481"/>
            <a:ext cx="2490838" cy="861774"/>
          </a:xfrm>
          <a:prstGeom prst="rect">
            <a:avLst/>
          </a:prstGeom>
          <a:noFill/>
        </p:spPr>
        <p:txBody>
          <a:bodyPr wrap="square" rtlCol="0">
            <a:spAutoFit/>
          </a:bodyPr>
          <a:lstStyle/>
          <a:p>
            <a:pPr algn="ctr"/>
            <a:r>
              <a:rPr lang="ru-RU" sz="1600" b="1" dirty="0" smtClean="0">
                <a:solidFill>
                  <a:srgbClr val="0070C0"/>
                </a:solidFill>
              </a:rPr>
              <a:t>ТО</a:t>
            </a:r>
          </a:p>
          <a:p>
            <a:r>
              <a:rPr lang="ru-RU" sz="1600" dirty="0" smtClean="0">
                <a:solidFill>
                  <a:srgbClr val="0070C0"/>
                </a:solidFill>
              </a:rPr>
              <a:t>Задание: сравни 5 … 3.</a:t>
            </a:r>
          </a:p>
          <a:p>
            <a:r>
              <a:rPr lang="ru-RU" sz="1600" dirty="0" smtClean="0">
                <a:solidFill>
                  <a:srgbClr val="0070C0"/>
                </a:solidFill>
              </a:rPr>
              <a:t>Решение: 5</a:t>
            </a:r>
            <a:r>
              <a:rPr lang="en-US" sz="1600" dirty="0" smtClean="0">
                <a:solidFill>
                  <a:srgbClr val="0070C0"/>
                </a:solidFill>
              </a:rPr>
              <a:t> &gt; 3.</a:t>
            </a:r>
            <a:endParaRPr lang="ru-RU" sz="1600" dirty="0">
              <a:solidFill>
                <a:srgbClr val="0070C0"/>
              </a:solidFill>
            </a:endParaRPr>
          </a:p>
        </p:txBody>
      </p:sp>
      <p:sp>
        <p:nvSpPr>
          <p:cNvPr id="9" name="TextBox 8"/>
          <p:cNvSpPr txBox="1"/>
          <p:nvPr/>
        </p:nvSpPr>
        <p:spPr>
          <a:xfrm>
            <a:off x="3672362" y="2424481"/>
            <a:ext cx="2490838" cy="1569660"/>
          </a:xfrm>
          <a:prstGeom prst="rect">
            <a:avLst/>
          </a:prstGeom>
          <a:noFill/>
        </p:spPr>
        <p:txBody>
          <a:bodyPr wrap="square" rtlCol="0">
            <a:spAutoFit/>
          </a:bodyPr>
          <a:lstStyle/>
          <a:p>
            <a:pPr algn="ctr"/>
            <a:r>
              <a:rPr lang="ru-RU" sz="1600" b="1" dirty="0" err="1" smtClean="0">
                <a:solidFill>
                  <a:srgbClr val="0070C0"/>
                </a:solidFill>
              </a:rPr>
              <a:t>ДеО</a:t>
            </a:r>
            <a:endParaRPr lang="ru-RU" sz="1600" b="1" dirty="0" smtClean="0">
              <a:solidFill>
                <a:srgbClr val="0070C0"/>
              </a:solidFill>
            </a:endParaRPr>
          </a:p>
          <a:p>
            <a:r>
              <a:rPr lang="ru-RU" sz="1600" dirty="0" smtClean="0">
                <a:solidFill>
                  <a:srgbClr val="0070C0"/>
                </a:solidFill>
              </a:rPr>
              <a:t>Задание: сравни </a:t>
            </a:r>
            <a:r>
              <a:rPr lang="ru-RU" sz="1600" b="1" dirty="0" smtClean="0">
                <a:solidFill>
                  <a:srgbClr val="0070C0"/>
                </a:solidFill>
                <a:sym typeface="Symbol" panose="05050102010706020507" pitchFamily="18" charset="2"/>
              </a:rPr>
              <a:t></a:t>
            </a:r>
            <a:r>
              <a:rPr lang="ru-RU" sz="1600" dirty="0" smtClean="0">
                <a:solidFill>
                  <a:srgbClr val="0070C0"/>
                </a:solidFill>
              </a:rPr>
              <a:t> … </a:t>
            </a:r>
            <a:r>
              <a:rPr lang="el-GR" sz="1600" dirty="0" smtClean="0">
                <a:solidFill>
                  <a:srgbClr val="0070C0"/>
                </a:solidFill>
                <a:sym typeface="Symbol" panose="05050102010706020507" pitchFamily="18" charset="2"/>
              </a:rPr>
              <a:t>Δ</a:t>
            </a:r>
            <a:r>
              <a:rPr lang="ru-RU" sz="1600" dirty="0" smtClean="0">
                <a:solidFill>
                  <a:srgbClr val="0070C0"/>
                </a:solidFill>
              </a:rPr>
              <a:t>.</a:t>
            </a:r>
          </a:p>
          <a:p>
            <a:r>
              <a:rPr lang="ru-RU" sz="1600" dirty="0" smtClean="0">
                <a:solidFill>
                  <a:srgbClr val="0070C0"/>
                </a:solidFill>
              </a:rPr>
              <a:t>Решение:</a:t>
            </a:r>
          </a:p>
          <a:p>
            <a:endParaRPr lang="ru-RU" sz="1600" dirty="0">
              <a:solidFill>
                <a:srgbClr val="0070C0"/>
              </a:solidFill>
            </a:endParaRPr>
          </a:p>
          <a:p>
            <a:endParaRPr lang="ru-RU" sz="1600" dirty="0" smtClean="0">
              <a:solidFill>
                <a:srgbClr val="0070C0"/>
              </a:solidFill>
            </a:endParaRPr>
          </a:p>
          <a:p>
            <a:r>
              <a:rPr lang="ru-RU" sz="1600" dirty="0" smtClean="0">
                <a:solidFill>
                  <a:srgbClr val="0070C0"/>
                </a:solidFill>
              </a:rPr>
              <a:t>или</a:t>
            </a:r>
            <a:endParaRPr lang="ru-RU" sz="1600" dirty="0">
              <a:solidFill>
                <a:srgbClr val="0070C0"/>
              </a:solidFill>
            </a:endParaRPr>
          </a:p>
        </p:txBody>
      </p:sp>
      <p:cxnSp>
        <p:nvCxnSpPr>
          <p:cNvPr id="8" name="Прямая со стрелкой 7"/>
          <p:cNvCxnSpPr/>
          <p:nvPr/>
        </p:nvCxnSpPr>
        <p:spPr>
          <a:xfrm>
            <a:off x="3883068" y="3521336"/>
            <a:ext cx="21232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Овал 10"/>
          <p:cNvSpPr/>
          <p:nvPr/>
        </p:nvSpPr>
        <p:spPr>
          <a:xfrm>
            <a:off x="3883068" y="3480816"/>
            <a:ext cx="85428" cy="77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4474380" y="3462104"/>
            <a:ext cx="108000" cy="1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Равнобедренный треугольник 13"/>
          <p:cNvSpPr/>
          <p:nvPr/>
        </p:nvSpPr>
        <p:spPr>
          <a:xfrm>
            <a:off x="5203790" y="3463546"/>
            <a:ext cx="108000" cy="108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 стрелкой 14"/>
          <p:cNvCxnSpPr/>
          <p:nvPr/>
        </p:nvCxnSpPr>
        <p:spPr>
          <a:xfrm>
            <a:off x="3897834" y="4078860"/>
            <a:ext cx="21232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Овал 15"/>
          <p:cNvSpPr/>
          <p:nvPr/>
        </p:nvSpPr>
        <p:spPr>
          <a:xfrm>
            <a:off x="3897834" y="4038340"/>
            <a:ext cx="85428" cy="77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5202206" y="4023100"/>
            <a:ext cx="108000" cy="1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Равнобедренный треугольник 17"/>
          <p:cNvSpPr/>
          <p:nvPr/>
        </p:nvSpPr>
        <p:spPr>
          <a:xfrm>
            <a:off x="4473896" y="4008051"/>
            <a:ext cx="108000" cy="108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4610" y="1363558"/>
            <a:ext cx="2121846" cy="2121846"/>
          </a:xfrm>
          <a:prstGeom prst="rect">
            <a:avLst/>
          </a:prstGeom>
        </p:spPr>
      </p:pic>
      <p:sp>
        <p:nvSpPr>
          <p:cNvPr id="20" name="Прямоугольник 19"/>
          <p:cNvSpPr/>
          <p:nvPr/>
        </p:nvSpPr>
        <p:spPr>
          <a:xfrm>
            <a:off x="6984744" y="3432132"/>
            <a:ext cx="1713802" cy="276999"/>
          </a:xfrm>
          <a:prstGeom prst="rect">
            <a:avLst/>
          </a:prstGeom>
        </p:spPr>
        <p:txBody>
          <a:bodyPr wrap="none">
            <a:spAutoFit/>
          </a:bodyPr>
          <a:lstStyle/>
          <a:p>
            <a:r>
              <a:rPr lang="ru-RU" sz="1200" i="1" dirty="0" smtClean="0"/>
              <a:t>Участники семинара</a:t>
            </a:r>
            <a:endParaRPr lang="ru-RU" sz="1200" i="1" dirty="0"/>
          </a:p>
        </p:txBody>
      </p:sp>
    </p:spTree>
    <p:extLst>
      <p:ext uri="{BB962C8B-B14F-4D97-AF65-F5344CB8AC3E}">
        <p14:creationId xmlns:p14="http://schemas.microsoft.com/office/powerpoint/2010/main" val="176955099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TextShape 2"/>
          <p:cNvSpPr txBox="1"/>
          <p:nvPr/>
        </p:nvSpPr>
        <p:spPr>
          <a:xfrm>
            <a:off x="726510" y="449734"/>
            <a:ext cx="6313117" cy="2982398"/>
          </a:xfrm>
          <a:prstGeom prst="rect">
            <a:avLst/>
          </a:prstGeom>
          <a:noFill/>
          <a:ln>
            <a:noFill/>
          </a:ln>
        </p:spPr>
        <p:txBody>
          <a:bodyPr lIns="90000" tIns="45000" rIns="90000" bIns="45000">
            <a:noAutofit/>
          </a:bodyPr>
          <a:lstStyle/>
          <a:p>
            <a:pPr>
              <a:lnSpc>
                <a:spcPct val="100000"/>
              </a:lnSpc>
            </a:pPr>
            <a:r>
              <a:rPr lang="ru-RU" sz="1400" b="0" strike="noStrike" spc="-1" dirty="0" smtClean="0">
                <a:latin typeface="Arial"/>
                <a:ea typeface="Microsoft YaHei"/>
              </a:rPr>
              <a:t>Главные тезисы:</a:t>
            </a:r>
          </a:p>
          <a:p>
            <a:pPr marL="342900" indent="-342900">
              <a:lnSpc>
                <a:spcPct val="100000"/>
              </a:lnSpc>
              <a:buFont typeface="Wingdings" panose="05000000000000000000" pitchFamily="2" charset="2"/>
              <a:buChar char="Ø"/>
            </a:pPr>
            <a:r>
              <a:rPr lang="ru-RU" sz="1400" dirty="0" smtClean="0"/>
              <a:t>Предметом управления в школе </a:t>
            </a:r>
            <a:r>
              <a:rPr lang="ru-RU" sz="1400" dirty="0"/>
              <a:t>является </a:t>
            </a:r>
            <a:r>
              <a:rPr lang="ru-RU" sz="1400" dirty="0" smtClean="0"/>
              <a:t>образовательная программа; образовательная программа – это программа действий</a:t>
            </a:r>
          </a:p>
          <a:p>
            <a:pPr marL="342900" indent="-342900">
              <a:lnSpc>
                <a:spcPct val="100000"/>
              </a:lnSpc>
              <a:buFont typeface="Wingdings" panose="05000000000000000000" pitchFamily="2" charset="2"/>
              <a:buChar char="Ø"/>
            </a:pPr>
            <a:r>
              <a:rPr lang="ru-RU" sz="1400" dirty="0"/>
              <a:t>Любая школа реализует ту или иную </a:t>
            </a:r>
            <a:r>
              <a:rPr lang="ru-RU" sz="1400" dirty="0" smtClean="0"/>
              <a:t>модель</a:t>
            </a:r>
            <a:r>
              <a:rPr lang="en-US" sz="1400" dirty="0" smtClean="0"/>
              <a:t>/</a:t>
            </a:r>
            <a:r>
              <a:rPr lang="ru-RU" sz="1400" dirty="0"/>
              <a:t>технологию образовательной </a:t>
            </a:r>
            <a:r>
              <a:rPr lang="ru-RU" sz="1400" dirty="0" smtClean="0"/>
              <a:t>системы</a:t>
            </a:r>
            <a:endParaRPr lang="ru-RU" sz="1400" dirty="0"/>
          </a:p>
          <a:p>
            <a:pPr marL="342900" indent="-342900">
              <a:lnSpc>
                <a:spcPct val="100000"/>
              </a:lnSpc>
              <a:buFont typeface="Wingdings" panose="05000000000000000000" pitchFamily="2" charset="2"/>
              <a:buChar char="Ø"/>
            </a:pPr>
            <a:r>
              <a:rPr lang="ru-RU" sz="1400" dirty="0" smtClean="0"/>
              <a:t>Ключ к </a:t>
            </a:r>
            <a:r>
              <a:rPr lang="ru-RU" sz="1400" dirty="0"/>
              <a:t>развитию школьника – это содержание обучения (В.В. Давыдов). </a:t>
            </a:r>
            <a:endParaRPr lang="ru-RU" sz="1400" dirty="0" smtClean="0"/>
          </a:p>
          <a:p>
            <a:pPr marL="342900" indent="-342900">
              <a:lnSpc>
                <a:spcPct val="100000"/>
              </a:lnSpc>
              <a:buFont typeface="Wingdings" panose="05000000000000000000" pitchFamily="2" charset="2"/>
              <a:buChar char="Ø"/>
            </a:pPr>
            <a:r>
              <a:rPr lang="ru-RU" sz="1400" dirty="0" smtClean="0"/>
              <a:t>Не всякая активность ребенка является деятельностью!</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9627" y="1052954"/>
            <a:ext cx="1668297" cy="2224396"/>
          </a:xfrm>
          <a:prstGeom prst="rect">
            <a:avLst/>
          </a:prstGeom>
        </p:spPr>
      </p:pic>
      <p:sp>
        <p:nvSpPr>
          <p:cNvPr id="2" name="Прямоугольник 1"/>
          <p:cNvSpPr/>
          <p:nvPr/>
        </p:nvSpPr>
        <p:spPr>
          <a:xfrm>
            <a:off x="6994122" y="3277350"/>
            <a:ext cx="1713802" cy="276999"/>
          </a:xfrm>
          <a:prstGeom prst="rect">
            <a:avLst/>
          </a:prstGeom>
        </p:spPr>
        <p:txBody>
          <a:bodyPr wrap="none">
            <a:spAutoFit/>
          </a:bodyPr>
          <a:lstStyle/>
          <a:p>
            <a:r>
              <a:rPr lang="ru-RU" sz="1200" i="1" dirty="0" smtClean="0"/>
              <a:t>Участники семинара</a:t>
            </a:r>
            <a:endParaRPr lang="ru-RU" sz="1200" i="1" dirty="0"/>
          </a:p>
        </p:txBody>
      </p:sp>
    </p:spTree>
    <p:extLst>
      <p:ext uri="{BB962C8B-B14F-4D97-AF65-F5344CB8AC3E}">
        <p14:creationId xmlns:p14="http://schemas.microsoft.com/office/powerpoint/2010/main" val="2332002261"/>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TextShape 2"/>
          <p:cNvSpPr txBox="1"/>
          <p:nvPr/>
        </p:nvSpPr>
        <p:spPr>
          <a:xfrm>
            <a:off x="726510" y="449734"/>
            <a:ext cx="6313117" cy="2982398"/>
          </a:xfrm>
          <a:prstGeom prst="rect">
            <a:avLst/>
          </a:prstGeom>
          <a:noFill/>
          <a:ln>
            <a:noFill/>
          </a:ln>
        </p:spPr>
        <p:txBody>
          <a:bodyPr lIns="90000" tIns="45000" rIns="90000" bIns="45000">
            <a:noAutofit/>
          </a:bodyPr>
          <a:lstStyle/>
          <a:p>
            <a:pPr>
              <a:lnSpc>
                <a:spcPct val="100000"/>
              </a:lnSpc>
            </a:pPr>
            <a:r>
              <a:rPr lang="ru-RU" sz="1400" b="0" strike="noStrike" spc="-1" dirty="0" smtClean="0">
                <a:latin typeface="Arial"/>
                <a:ea typeface="Microsoft YaHei"/>
              </a:rPr>
              <a:t>Главные тезисы:</a:t>
            </a:r>
          </a:p>
          <a:p>
            <a:pPr marL="342900" indent="-342900">
              <a:buFont typeface="Wingdings" panose="05000000000000000000" pitchFamily="2" charset="2"/>
              <a:buChar char="Ø"/>
            </a:pPr>
            <a:r>
              <a:rPr lang="ru-RU" sz="1400" dirty="0" smtClean="0"/>
              <a:t>Предметом управления в школе </a:t>
            </a:r>
            <a:r>
              <a:rPr lang="ru-RU" sz="1400" dirty="0"/>
              <a:t>является </a:t>
            </a:r>
            <a:r>
              <a:rPr lang="ru-RU" sz="1400" dirty="0" smtClean="0"/>
              <a:t>образовательная программа</a:t>
            </a:r>
            <a:r>
              <a:rPr lang="ru-RU" sz="1400" dirty="0"/>
              <a:t>, образовательная программа – это программа действий</a:t>
            </a:r>
          </a:p>
          <a:p>
            <a:pPr marL="342900" indent="-342900">
              <a:lnSpc>
                <a:spcPct val="100000"/>
              </a:lnSpc>
              <a:buFont typeface="Wingdings" panose="05000000000000000000" pitchFamily="2" charset="2"/>
              <a:buChar char="Ø"/>
            </a:pPr>
            <a:r>
              <a:rPr lang="ru-RU" sz="1400" dirty="0" smtClean="0"/>
              <a:t>Любая </a:t>
            </a:r>
            <a:r>
              <a:rPr lang="ru-RU" sz="1400" dirty="0"/>
              <a:t>школа реализует ту или иную </a:t>
            </a:r>
            <a:r>
              <a:rPr lang="ru-RU" sz="1400" dirty="0" smtClean="0"/>
              <a:t>модель</a:t>
            </a:r>
            <a:r>
              <a:rPr lang="en-US" sz="1400" dirty="0" smtClean="0"/>
              <a:t>/</a:t>
            </a:r>
            <a:r>
              <a:rPr lang="ru-RU" sz="1400" dirty="0"/>
              <a:t>технологию образовательной системы </a:t>
            </a:r>
          </a:p>
          <a:p>
            <a:pPr marL="342900" indent="-342900">
              <a:lnSpc>
                <a:spcPct val="100000"/>
              </a:lnSpc>
              <a:buFont typeface="Wingdings" panose="05000000000000000000" pitchFamily="2" charset="2"/>
              <a:buChar char="Ø"/>
            </a:pPr>
            <a:r>
              <a:rPr lang="ru-RU" sz="1400" dirty="0" smtClean="0"/>
              <a:t>Ключ к </a:t>
            </a:r>
            <a:r>
              <a:rPr lang="ru-RU" sz="1400" dirty="0"/>
              <a:t>развитию школьника – это содержание обучения (В.В. Давыдов). </a:t>
            </a:r>
            <a:endParaRPr lang="ru-RU" sz="1400" dirty="0" smtClean="0"/>
          </a:p>
          <a:p>
            <a:pPr marL="342900" indent="-342900">
              <a:buFont typeface="Wingdings" panose="05000000000000000000" pitchFamily="2" charset="2"/>
              <a:buChar char="Ø"/>
            </a:pPr>
            <a:r>
              <a:rPr lang="ru-RU" sz="1400" dirty="0"/>
              <a:t>Не всякая активность ребенка является деятельностью!</a:t>
            </a:r>
          </a:p>
          <a:p>
            <a:pPr marL="342900" indent="-342900">
              <a:buFont typeface="Wingdings" panose="05000000000000000000" pitchFamily="2" charset="2"/>
              <a:buChar char="Ø"/>
            </a:pPr>
            <a:r>
              <a:rPr lang="ru-RU" sz="1400" dirty="0" smtClean="0"/>
              <a:t>Формирующее оценивание учителю </a:t>
            </a:r>
            <a:r>
              <a:rPr lang="ru-RU" sz="1400" dirty="0"/>
              <a:t>важно использовать для формирования </a:t>
            </a:r>
            <a:r>
              <a:rPr lang="ru-RU" sz="1400" dirty="0" smtClean="0"/>
              <a:t>СК и СО учащихся; р</a:t>
            </a:r>
            <a:r>
              <a:rPr lang="ru-RU" sz="1400" spc="-1" dirty="0" smtClean="0"/>
              <a:t>азличаются формирующее </a:t>
            </a:r>
            <a:r>
              <a:rPr lang="ru-RU" sz="1400" spc="-1" dirty="0"/>
              <a:t>оценивание (А.Б. Воронцов</a:t>
            </a:r>
            <a:r>
              <a:rPr lang="ru-RU" sz="1400" spc="-1" dirty="0" smtClean="0"/>
              <a:t>) и </a:t>
            </a:r>
            <a:r>
              <a:rPr lang="ru-RU" sz="1400" spc="-1" dirty="0" err="1" smtClean="0">
                <a:latin typeface="Arial"/>
              </a:rPr>
              <a:t>формативное</a:t>
            </a:r>
            <a:r>
              <a:rPr lang="ru-RU" sz="1400" spc="-1" dirty="0" smtClean="0">
                <a:latin typeface="Arial"/>
              </a:rPr>
              <a:t> (Б. Бойл, М.А. </a:t>
            </a:r>
            <a:r>
              <a:rPr lang="ru-RU" sz="1400" spc="-1" dirty="0" err="1" smtClean="0">
                <a:latin typeface="Arial"/>
              </a:rPr>
              <a:t>Пинская</a:t>
            </a:r>
            <a:r>
              <a:rPr lang="ru-RU" sz="1400" spc="-1" dirty="0" smtClean="0">
                <a:latin typeface="Arial"/>
              </a:rPr>
              <a:t>)</a:t>
            </a:r>
            <a:endParaRPr lang="ru-RU" sz="1400" b="0" strike="noStrike" spc="-1" dirty="0">
              <a:latin typeface="Arial"/>
            </a:endParaRPr>
          </a:p>
        </p:txBody>
      </p:sp>
      <p:pic>
        <p:nvPicPr>
          <p:cNvPr id="4" name="Рисунок 3"/>
          <p:cNvPicPr>
            <a:picLocks noChangeAspect="1"/>
          </p:cNvPicPr>
          <p:nvPr/>
        </p:nvPicPr>
        <p:blipFill rotWithShape="1">
          <a:blip r:embed="rId3"/>
          <a:srcRect l="59726" t="28006" r="11096" b="31811"/>
          <a:stretch/>
        </p:blipFill>
        <p:spPr>
          <a:xfrm>
            <a:off x="946364" y="3122053"/>
            <a:ext cx="2030881" cy="1573218"/>
          </a:xfrm>
          <a:prstGeom prst="rect">
            <a:avLst/>
          </a:prstGeom>
        </p:spPr>
      </p:pic>
      <p:cxnSp>
        <p:nvCxnSpPr>
          <p:cNvPr id="6" name="Прямая соединительная линия 5"/>
          <p:cNvCxnSpPr/>
          <p:nvPr/>
        </p:nvCxnSpPr>
        <p:spPr>
          <a:xfrm flipV="1">
            <a:off x="766942" y="3211498"/>
            <a:ext cx="2375536" cy="1483773"/>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Прямая соединительная линия 9"/>
          <p:cNvCxnSpPr/>
          <p:nvPr/>
        </p:nvCxnSpPr>
        <p:spPr>
          <a:xfrm flipH="1" flipV="1">
            <a:off x="766942" y="3284527"/>
            <a:ext cx="2375536" cy="1410744"/>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5" name="Рисунок 4"/>
          <p:cNvPicPr>
            <a:picLocks noChangeAspect="1"/>
          </p:cNvPicPr>
          <p:nvPr/>
        </p:nvPicPr>
        <p:blipFill rotWithShape="1">
          <a:blip r:embed="rId4"/>
          <a:srcRect l="17647" t="33988" r="61765" b="14770"/>
          <a:stretch/>
        </p:blipFill>
        <p:spPr>
          <a:xfrm>
            <a:off x="5129784" y="3102882"/>
            <a:ext cx="1215003" cy="1701004"/>
          </a:xfrm>
          <a:prstGeom prst="rect">
            <a:avLst/>
          </a:prstGeom>
        </p:spPr>
      </p:pic>
      <p:pic>
        <p:nvPicPr>
          <p:cNvPr id="7" name="Рисунок 6"/>
          <p:cNvPicPr>
            <a:picLocks noChangeAspect="1"/>
          </p:cNvPicPr>
          <p:nvPr/>
        </p:nvPicPr>
        <p:blipFill rotWithShape="1">
          <a:blip r:embed="rId5"/>
          <a:srcRect l="17451" t="38519" r="61667" b="9717"/>
          <a:stretch/>
        </p:blipFill>
        <p:spPr>
          <a:xfrm>
            <a:off x="3620797" y="3122053"/>
            <a:ext cx="1228787" cy="1713379"/>
          </a:xfrm>
          <a:prstGeom prst="rect">
            <a:avLst/>
          </a:prstGeom>
        </p:spPr>
      </p:pic>
      <p:sp>
        <p:nvSpPr>
          <p:cNvPr id="8" name="Прямоугольник 7"/>
          <p:cNvSpPr/>
          <p:nvPr/>
        </p:nvSpPr>
        <p:spPr>
          <a:xfrm>
            <a:off x="6529775" y="3367036"/>
            <a:ext cx="2031954" cy="1223412"/>
          </a:xfrm>
          <a:prstGeom prst="rect">
            <a:avLst/>
          </a:prstGeom>
        </p:spPr>
        <p:txBody>
          <a:bodyPr wrap="square">
            <a:spAutoFit/>
          </a:bodyPr>
          <a:lstStyle/>
          <a:p>
            <a:r>
              <a:rPr lang="ru-RU" altLang="ru-RU" sz="1050" dirty="0">
                <a:solidFill>
                  <a:srgbClr val="0070C0"/>
                </a:solidFill>
              </a:rPr>
              <a:t>Семинар «Проблемы оценивания в </a:t>
            </a:r>
            <a:r>
              <a:rPr lang="ru-RU" altLang="ru-RU" sz="1050" dirty="0" err="1">
                <a:solidFill>
                  <a:srgbClr val="0070C0"/>
                </a:solidFill>
              </a:rPr>
              <a:t>деятельностном</a:t>
            </a:r>
            <a:r>
              <a:rPr lang="ru-RU" altLang="ru-RU" sz="1050" dirty="0">
                <a:solidFill>
                  <a:srgbClr val="0070C0"/>
                </a:solidFill>
              </a:rPr>
              <a:t> подходе», выступление А.Б. Воронцова: </a:t>
            </a:r>
            <a:r>
              <a:rPr lang="ru-RU" altLang="ru-RU" sz="1050" dirty="0">
                <a:solidFill>
                  <a:srgbClr val="0070C0"/>
                </a:solidFill>
                <a:hlinkClick r:id="rId6"/>
              </a:rPr>
              <a:t>https://clck.ru/3CKwRB</a:t>
            </a:r>
            <a:r>
              <a:rPr lang="ru-RU" altLang="ru-RU" sz="1050" dirty="0">
                <a:solidFill>
                  <a:srgbClr val="0070C0"/>
                </a:solidFill>
              </a:rPr>
              <a:t> (видео), </a:t>
            </a:r>
            <a:r>
              <a:rPr lang="ru-RU" altLang="ru-RU" sz="1050" dirty="0">
                <a:solidFill>
                  <a:srgbClr val="0070C0"/>
                </a:solidFill>
                <a:hlinkClick r:id="rId7"/>
              </a:rPr>
              <a:t>https://clck.ru/339Ld3</a:t>
            </a:r>
            <a:r>
              <a:rPr lang="ru-RU" altLang="ru-RU" sz="1050" dirty="0">
                <a:solidFill>
                  <a:srgbClr val="0070C0"/>
                </a:solidFill>
              </a:rPr>
              <a:t>  (презентация).</a:t>
            </a:r>
          </a:p>
        </p:txBody>
      </p:sp>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92187" y="828521"/>
            <a:ext cx="2121846" cy="2121846"/>
          </a:xfrm>
          <a:prstGeom prst="rect">
            <a:avLst/>
          </a:prstGeom>
        </p:spPr>
      </p:pic>
      <p:sp>
        <p:nvSpPr>
          <p:cNvPr id="12" name="Прямоугольник 11"/>
          <p:cNvSpPr/>
          <p:nvPr/>
        </p:nvSpPr>
        <p:spPr>
          <a:xfrm>
            <a:off x="6943777" y="2932296"/>
            <a:ext cx="1713802" cy="276999"/>
          </a:xfrm>
          <a:prstGeom prst="rect">
            <a:avLst/>
          </a:prstGeom>
        </p:spPr>
        <p:txBody>
          <a:bodyPr wrap="none">
            <a:spAutoFit/>
          </a:bodyPr>
          <a:lstStyle/>
          <a:p>
            <a:r>
              <a:rPr lang="ru-RU" sz="1200" i="1" dirty="0" smtClean="0"/>
              <a:t>Участники семинара</a:t>
            </a:r>
            <a:endParaRPr lang="ru-RU" sz="1200" i="1" dirty="0"/>
          </a:p>
        </p:txBody>
      </p:sp>
    </p:spTree>
    <p:extLst>
      <p:ext uri="{BB962C8B-B14F-4D97-AF65-F5344CB8AC3E}">
        <p14:creationId xmlns:p14="http://schemas.microsoft.com/office/powerpoint/2010/main" val="40948645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2725</TotalTime>
  <Words>1129</Words>
  <Application>Microsoft Office PowerPoint</Application>
  <PresentationFormat>Экран (16:9)</PresentationFormat>
  <Paragraphs>67</Paragraphs>
  <Slides>7</Slides>
  <Notes>7</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16</vt:i4>
      </vt:variant>
      <vt:variant>
        <vt:lpstr>Заголовки слайдов</vt:lpstr>
      </vt:variant>
      <vt:variant>
        <vt:i4>7</vt:i4>
      </vt:variant>
    </vt:vector>
  </HeadingPairs>
  <TitlesOfParts>
    <vt:vector size="32" baseType="lpstr">
      <vt:lpstr>Microsoft YaHei</vt:lpstr>
      <vt:lpstr>Arial</vt:lpstr>
      <vt:lpstr>Calibri</vt:lpstr>
      <vt:lpstr>Calibri Light</vt:lpstr>
      <vt:lpstr>DejaVu Sans</vt:lpstr>
      <vt:lpstr>PT Sans</vt:lpstr>
      <vt:lpstr>Symbol</vt:lpstr>
      <vt:lpstr>Times New Roman</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Elegant And Classy Style Agency</dc:title>
  <dc:subject/>
  <dc:creator>Таратун Е.В.</dc:creator>
  <dc:description/>
  <cp:lastModifiedBy>Решетникова Н.В.</cp:lastModifiedBy>
  <cp:revision>189</cp:revision>
  <cp:lastPrinted>2024-10-31T09:55:24Z</cp:lastPrinted>
  <dcterms:modified xsi:type="dcterms:W3CDTF">2024-10-31T09:56:40Z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16</vt:i4>
  </property>
  <property fmtid="{D5CDD505-2E9C-101B-9397-08002B2CF9AE}" pid="8" name="PresentationFormat">
    <vt:lpwstr>Экран (16:9)</vt:lpwstr>
  </property>
  <property fmtid="{D5CDD505-2E9C-101B-9397-08002B2CF9AE}" pid="9" name="ScaleCrop">
    <vt:bool>false</vt:bool>
  </property>
  <property fmtid="{D5CDD505-2E9C-101B-9397-08002B2CF9AE}" pid="10" name="ShareDoc">
    <vt:bool>false</vt:bool>
  </property>
  <property fmtid="{D5CDD505-2E9C-101B-9397-08002B2CF9AE}" pid="11" name="Slides">
    <vt:i4>34</vt:i4>
  </property>
</Properties>
</file>