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77" r:id="rId6"/>
    <p:sldId id="271" r:id="rId7"/>
    <p:sldId id="273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2843629"/>
            <a:ext cx="564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  Брауэр Олеся Юрьевна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Педагог дополнительного образования, МБДОУ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Дегтярская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СОШ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26720"/>
            <a:ext cx="61395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 Narrow" panose="020B0606020202030204" pitchFamily="34" charset="0"/>
              </a:rPr>
              <a:t>НОМИНАЦИЯ КОНКУРСА   Подходит и для школьного и дошкольного кружка по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8067" y="1853250"/>
            <a:ext cx="546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Шахматные карты</a:t>
            </a:r>
          </a:p>
        </p:txBody>
      </p:sp>
    </p:spTree>
    <p:extLst>
      <p:ext uri="{BB962C8B-B14F-4D97-AF65-F5344CB8AC3E}">
        <p14:creationId xmlns:p14="http://schemas.microsoft.com/office/powerpoint/2010/main" val="9625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Цель игры</a:t>
            </a:r>
            <a:r>
              <a:rPr lang="en-US" b="1" dirty="0"/>
              <a:t>:</a:t>
            </a:r>
            <a:r>
              <a:rPr lang="ru-RU" b="1" dirty="0"/>
              <a:t> в игровой форме запомнить вес фигур.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6F45EEC-9C39-FCE3-5445-AD093BC9D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96" y="1825625"/>
            <a:ext cx="3264407" cy="4351338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Инструкция для участников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Игроки разыгрывают цвет своих шахмат. Далее каждый из своей стопки берет 6 карт, не видя при этом какие это карты, оставшиеся в стопке не видны участникам. Далее 6 шахматных карт каждый из игроков может видеть только свои, но не должен показывать сопернику. Начинают белые. Например: белые сходили белым слоном. Черные могут побить черным слоном или тремя черными пешками. Король бесценен он может бить любую фигуру. Короля бьёт только король.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Если игрок не может побить, то должен забрать свои карты и карты соперника. Карты соперника откладываются, а картами своего цвета можно снова отбивать. Выигрывает игрок у кого закончились карты или у кого наименьшее число по всем оставшимся картам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BFD131D0-4F90-EB23-69FF-806CC99DF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76" y="1825625"/>
            <a:ext cx="5801248" cy="4351338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Апробация игры в учебно-воспитательном процессе</a:t>
            </a:r>
            <a:r>
              <a:rPr lang="en-US" dirty="0">
                <a:latin typeface="Arial Narrow" panose="020B0606020202030204" pitchFamily="34" charset="0"/>
              </a:rPr>
              <a:t>: </a:t>
            </a:r>
            <a:r>
              <a:rPr lang="ru-RU" dirty="0">
                <a:latin typeface="Arial Narrow" panose="020B0606020202030204" pitchFamily="34" charset="0"/>
              </a:rPr>
              <a:t>фотоколлаж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CAB3D36-0D8B-C02B-8525-D043E2341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07" y="3244988"/>
            <a:ext cx="999149" cy="3136518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1268D2-3754-7776-04AD-24C6AB0FC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7" y="2405063"/>
            <a:ext cx="4088773" cy="40878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7168F28-1F9F-2102-17AB-520EF5AF1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57" y="2405063"/>
            <a:ext cx="4421736" cy="40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Ссылки на использованную литературу и </a:t>
            </a:r>
            <a:r>
              <a:rPr lang="ru-RU" dirty="0" err="1">
                <a:latin typeface="Arial Narrow" panose="020B0606020202030204" pitchFamily="34" charset="0"/>
              </a:rPr>
              <a:t>интернет-ресурсы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Брауэр Олеся Юрьевна </a:t>
            </a:r>
          </a:p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Телефон 89069439137</a:t>
            </a:r>
          </a:p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olesja.86@list.ru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201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Цель игры: в игровой форме запомнить вес фигур.</vt:lpstr>
      <vt:lpstr>Инструкция для участников:</vt:lpstr>
      <vt:lpstr>Презентация PowerPoint</vt:lpstr>
      <vt:lpstr>Презентация PowerPoint</vt:lpstr>
      <vt:lpstr>Апробация игры в учебно-воспитательном процессе: фотоколлаж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Аборнев С.М.</cp:lastModifiedBy>
  <cp:revision>21</cp:revision>
  <dcterms:created xsi:type="dcterms:W3CDTF">2024-09-09T07:56:48Z</dcterms:created>
  <dcterms:modified xsi:type="dcterms:W3CDTF">2024-12-25T04:01:12Z</dcterms:modified>
</cp:coreProperties>
</file>