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77" r:id="rId5"/>
    <p:sldId id="276" r:id="rId6"/>
    <p:sldId id="274" r:id="rId7"/>
    <p:sldId id="263" r:id="rId8"/>
    <p:sldId id="264" r:id="rId9"/>
    <p:sldId id="275" r:id="rId10"/>
    <p:sldId id="278" r:id="rId11"/>
    <p:sldId id="266" r:id="rId12"/>
    <p:sldId id="271" r:id="rId13"/>
    <p:sldId id="273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09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75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0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66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81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96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43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98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80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91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9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801C2-C251-4D90-9BC0-52B66CBDE4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89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dzen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beucheva.lena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000" t="9524" r="28857" b="17207"/>
          <a:stretch/>
        </p:blipFill>
        <p:spPr>
          <a:xfrm>
            <a:off x="0" y="-121920"/>
            <a:ext cx="12192000" cy="6979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337" y="1576251"/>
            <a:ext cx="565186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ИГРОВЫЕ ТЕХНОЛОГИИ В ПРЕПОДАВАНИИ ШАХМАТ</a:t>
            </a:r>
            <a:endParaRPr lang="ru-RU" sz="3500" dirty="0">
              <a:solidFill>
                <a:schemeClr val="accent6">
                  <a:lumMod val="40000"/>
                  <a:lumOff val="6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0981" y="2833503"/>
            <a:ext cx="56431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Беушева</a:t>
            </a:r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Елена Михайловна воспитатель</a:t>
            </a:r>
          </a:p>
          <a:p>
            <a:pPr algn="ctr"/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Харламова Татьяна Николаевна воспитатель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Соколовская Татьяна Александровна </a:t>
            </a:r>
          </a:p>
          <a:p>
            <a:pPr algn="ctr"/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учитель-дефектолог</a:t>
            </a:r>
          </a:p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МБДОУ «Детский сад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N 56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» </a:t>
            </a:r>
          </a:p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г. Барнаул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426720"/>
            <a:ext cx="613954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Arial Narrow" panose="020B0606020202030204" pitchFamily="34" charset="0"/>
              </a:rPr>
              <a:t>«Игровые технологии обучения шахматной игре в инклюзивном образовании»</a:t>
            </a:r>
          </a:p>
          <a:p>
            <a:pPr algn="ctr"/>
            <a:r>
              <a:rPr lang="ru-RU" b="1" i="1" dirty="0">
                <a:latin typeface="Arial Narrow" panose="020B0606020202030204" pitchFamily="34" charset="0"/>
              </a:rPr>
              <a:t>(дети с нарушением слуха)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18067" y="1853250"/>
            <a:ext cx="5468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 Narrow" panose="020B0606020202030204" pitchFamily="34" charset="0"/>
              </a:rPr>
              <a:t>«Школа шахмат»</a:t>
            </a:r>
          </a:p>
        </p:txBody>
      </p:sp>
    </p:spTree>
    <p:extLst>
      <p:ext uri="{BB962C8B-B14F-4D97-AF65-F5344CB8AC3E}">
        <p14:creationId xmlns:p14="http://schemas.microsoft.com/office/powerpoint/2010/main" val="962549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6161"/>
            <a:ext cx="10515600" cy="1275415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Этап ознакомления с материалом</a:t>
            </a:r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00119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latin typeface="Arial Narrow" panose="020B0606020202030204" pitchFamily="34" charset="0"/>
              </a:rPr>
              <a:t>1 этап</a:t>
            </a:r>
          </a:p>
          <a:p>
            <a:pPr marL="0" indent="0">
              <a:buNone/>
            </a:pPr>
            <a:r>
              <a:rPr lang="ru-RU" sz="1600" dirty="0">
                <a:latin typeface="Arial Narrow" panose="020B0606020202030204" pitchFamily="34" charset="0"/>
              </a:rPr>
              <a:t>Педагог показывает шахматы. Предлагает детям рассмотреть , сравнить с картинкой и прочитать табличку (пешка, слон, ладья, король, ферзь, шахматное поле).</a:t>
            </a:r>
          </a:p>
          <a:p>
            <a:pPr marL="0" indent="0">
              <a:buNone/>
            </a:pPr>
            <a:r>
              <a:rPr lang="ru-RU" sz="1600" b="1" dirty="0">
                <a:latin typeface="Arial Narrow" panose="020B0606020202030204" pitchFamily="34" charset="0"/>
              </a:rPr>
              <a:t>2 этап</a:t>
            </a:r>
          </a:p>
          <a:p>
            <a:pPr marL="0" indent="0">
              <a:buNone/>
            </a:pPr>
            <a:r>
              <a:rPr lang="ru-RU" sz="1600" dirty="0">
                <a:latin typeface="Arial Narrow" panose="020B0606020202030204" pitchFamily="34" charset="0"/>
              </a:rPr>
              <a:t>Ребёнок прикладывает табличку к шахматной фигуре, читает (пешка, с усложнением чёрная пешка, белая пешка.</a:t>
            </a:r>
          </a:p>
          <a:p>
            <a:pPr marL="0" indent="0">
              <a:buNone/>
            </a:pPr>
            <a:r>
              <a:rPr lang="ru-RU" sz="1600" b="1" dirty="0">
                <a:latin typeface="Arial Narrow" panose="020B0606020202030204" pitchFamily="34" charset="0"/>
              </a:rPr>
              <a:t>3 этап</a:t>
            </a:r>
          </a:p>
          <a:p>
            <a:pPr marL="0" indent="0">
              <a:buNone/>
            </a:pPr>
            <a:r>
              <a:rPr lang="ru-RU" sz="1600" dirty="0">
                <a:latin typeface="Arial Narrow" panose="020B0606020202030204" pitchFamily="34" charset="0"/>
              </a:rPr>
              <a:t>Педагог предлагает ребёнку прочитать табличку (чёрная ладья, белая ладья…),найти нужную фигуру.</a:t>
            </a:r>
          </a:p>
          <a:p>
            <a:pPr marL="0" indent="0">
              <a:buNone/>
            </a:pPr>
            <a:r>
              <a:rPr lang="ru-RU" sz="1600" b="1" dirty="0">
                <a:latin typeface="Arial Narrow" panose="020B0606020202030204" pitchFamily="34" charset="0"/>
              </a:rPr>
              <a:t>4 этап</a:t>
            </a:r>
          </a:p>
          <a:p>
            <a:pPr marL="0" indent="0">
              <a:buNone/>
            </a:pPr>
            <a:r>
              <a:rPr lang="ru-RU" sz="1600" dirty="0">
                <a:latin typeface="Arial Narrow" panose="020B0606020202030204" pitchFamily="34" charset="0"/>
              </a:rPr>
              <a:t>Ребенок расставляет картинки с шахматной фигурой на шахматное поле (по образцу).</a:t>
            </a:r>
          </a:p>
          <a:p>
            <a:pPr marL="0" indent="0">
              <a:buNone/>
            </a:pPr>
            <a:r>
              <a:rPr lang="ru-RU" sz="1600" b="1" dirty="0">
                <a:latin typeface="Arial Narrow" panose="020B0606020202030204" pitchFamily="34" charset="0"/>
              </a:rPr>
              <a:t>5 этап</a:t>
            </a:r>
          </a:p>
          <a:p>
            <a:pPr marL="0" indent="0">
              <a:buNone/>
            </a:pPr>
            <a:r>
              <a:rPr lang="ru-RU" sz="1600" dirty="0">
                <a:latin typeface="Arial Narrow" panose="020B0606020202030204" pitchFamily="34" charset="0"/>
              </a:rPr>
              <a:t>Ребёнок расставляет шахматные фигуры согласно правилам игры.</a:t>
            </a:r>
          </a:p>
          <a:p>
            <a:pPr marL="0" indent="0">
              <a:buNone/>
            </a:pPr>
            <a:r>
              <a:rPr lang="ru-RU" sz="1600" b="1" dirty="0">
                <a:latin typeface="Arial Narrow" panose="020B0606020202030204" pitchFamily="34" charset="0"/>
              </a:rPr>
              <a:t>6 этап</a:t>
            </a:r>
          </a:p>
          <a:p>
            <a:pPr marL="0" indent="0">
              <a:buNone/>
            </a:pPr>
            <a:r>
              <a:rPr lang="ru-RU" sz="1600" dirty="0">
                <a:latin typeface="Arial Narrow" panose="020B0606020202030204" pitchFamily="34" charset="0"/>
              </a:rPr>
              <a:t>Педагог показывает ребёнку как ходит каждая фигура , как рубит с помощью образца (картинки)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5504EBE-A75A-4682-98D8-3C6DB7DDE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724" y="4751208"/>
            <a:ext cx="3554276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11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Дидактический материал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71E6EC3-90AC-4EC8-9574-03491A975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35" y="1757082"/>
            <a:ext cx="9605683" cy="4522540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D507084-5B70-4257-8497-CCB745C729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54" r="14942"/>
          <a:stretch/>
        </p:blipFill>
        <p:spPr>
          <a:xfrm>
            <a:off x="9637058" y="4876628"/>
            <a:ext cx="2438401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36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7"/>
          <a:stretch/>
        </p:blipFill>
        <p:spPr bwMode="auto">
          <a:xfrm>
            <a:off x="9108141" y="4876918"/>
            <a:ext cx="3083859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4C15FF4-374C-471A-BDAB-14FCC8684D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76" y="1766551"/>
            <a:ext cx="2495463" cy="37774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7197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Апробация игры в учебно-воспитательном процессе</a:t>
            </a:r>
            <a:r>
              <a:rPr lang="en-US" b="1" dirty="0">
                <a:latin typeface="Arial Narrow" panose="020B0606020202030204" pitchFamily="34" charset="0"/>
              </a:rPr>
              <a:t>: </a:t>
            </a:r>
            <a:r>
              <a:rPr lang="ru-RU" b="1" dirty="0">
                <a:latin typeface="Arial Narrow" panose="020B0606020202030204" pitchFamily="34" charset="0"/>
              </a:rPr>
              <a:t>фотоколлаж</a:t>
            </a:r>
            <a:endParaRPr lang="en-US" b="1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856D832-EEE1-4401-91D7-47967C9EE5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2"/>
          <a:stretch/>
        </p:blipFill>
        <p:spPr>
          <a:xfrm>
            <a:off x="4386648" y="1766551"/>
            <a:ext cx="3394343" cy="287778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9B1C2C3-B544-4EA2-9DEB-822FD6DE8F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245" y="1766551"/>
            <a:ext cx="2343164" cy="31852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37ED7FA-15DF-479C-A015-483926D0C9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0" t="9400" r="610" b="-9400"/>
          <a:stretch/>
        </p:blipFill>
        <p:spPr>
          <a:xfrm>
            <a:off x="6022031" y="4404335"/>
            <a:ext cx="2721428" cy="25445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477D4FA-CFA0-4476-9F5A-C8C5EF85DA8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4"/>
          <a:stretch/>
        </p:blipFill>
        <p:spPr>
          <a:xfrm>
            <a:off x="3102538" y="4404335"/>
            <a:ext cx="2634874" cy="230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11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81604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Ссылки на использованную литературу и </a:t>
            </a:r>
            <a:r>
              <a:rPr lang="ru-RU" dirty="0" err="1">
                <a:latin typeface="Arial Narrow" panose="020B0606020202030204" pitchFamily="34" charset="0"/>
              </a:rPr>
              <a:t>интернет-ресурсы</a:t>
            </a:r>
            <a:r>
              <a:rPr lang="en-US" dirty="0"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19751"/>
            <a:ext cx="10515600" cy="4157093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Использованные материалы: «Поговорим о шахматах», «Шахматы для детей с ОВЗ»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563C1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Https://dzen.ru/</a:t>
            </a:r>
            <a:r>
              <a:rPr lang="ru-RU" sz="3600" dirty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184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7197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Контакты для консультативной помощи и поддержки по проведению игры (телефон, электронная почта)</a:t>
            </a:r>
            <a:r>
              <a:rPr lang="en-US" dirty="0"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19869"/>
            <a:ext cx="10515600" cy="41570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dirty="0">
              <a:latin typeface="Arial Narrow" panose="020B0606020202030204" pitchFamily="34" charset="0"/>
              <a:hlinkClick r:id="rId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8 905-080-65-72</a:t>
            </a:r>
          </a:p>
          <a:p>
            <a:pPr marL="0" indent="0">
              <a:buNone/>
            </a:pPr>
            <a:endParaRPr lang="ru-RU" sz="3200" dirty="0">
              <a:latin typeface="Arial Narrow" panose="020B0606020202030204" pitchFamily="34" charset="0"/>
              <a:hlinkClick r:id="rId2"/>
            </a:endParaRPr>
          </a:p>
          <a:p>
            <a:pPr marL="0" indent="0">
              <a:buNone/>
            </a:pPr>
            <a:r>
              <a:rPr lang="en-US" sz="3200" dirty="0">
                <a:latin typeface="Arial Narrow" panose="020B0606020202030204" pitchFamily="34" charset="0"/>
                <a:hlinkClick r:id="rId2"/>
              </a:rPr>
              <a:t>beucheva.lena@gmail.com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ru-RU" sz="3200">
                <a:latin typeface="Arial Narrow" panose="020B0606020202030204" pitchFamily="34" charset="0"/>
              </a:rPr>
              <a:t> 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78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Цель игры</a:t>
            </a:r>
            <a:r>
              <a:rPr lang="en-US" b="1" dirty="0">
                <a:latin typeface="Arial Narrow" panose="020B0606020202030204" pitchFamily="34" charset="0"/>
              </a:rPr>
              <a:t>: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3200" dirty="0">
                <a:latin typeface="Arial Narrow" panose="020B0606020202030204" pitchFamily="34" charset="0"/>
                <a:ea typeface="Calibri" panose="020F0502020204030204" pitchFamily="34" charset="0"/>
              </a:rPr>
              <a:t>П</a:t>
            </a:r>
            <a:r>
              <a:rPr lang="ru-RU" sz="32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ознакомить и научить детей играть в настольную игру «шахматы» соблюдая правила игры, стремясь к победе.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60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5412" y="365126"/>
            <a:ext cx="9072281" cy="737533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Задачи 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61411" y="1398495"/>
            <a:ext cx="3818965" cy="26894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Образовательные: </a:t>
            </a:r>
          </a:p>
          <a:p>
            <a:pPr>
              <a:buFontTx/>
              <a:buChar char="-"/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познакомить детей с игрой «шахматы»;</a:t>
            </a:r>
          </a:p>
          <a:p>
            <a:pPr>
              <a:buFontTx/>
              <a:buChar char="-"/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научить играть, соблюдая правила.</a:t>
            </a:r>
          </a:p>
          <a:p>
            <a:pPr marL="0" indent="0">
              <a:buNone/>
            </a:pPr>
            <a:endParaRPr lang="ru-RU" sz="32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32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445" y="4195881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5B96E07-C974-4646-B98A-642B8295D9A6}"/>
              </a:ext>
            </a:extLst>
          </p:cNvPr>
          <p:cNvSpPr txBox="1"/>
          <p:nvPr/>
        </p:nvSpPr>
        <p:spPr>
          <a:xfrm>
            <a:off x="838200" y="1398495"/>
            <a:ext cx="5611904" cy="4885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           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Коррекционные: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расширять словарь, закреплять навык глобального и аналитического чтения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;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упражнять детей в устно-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дактильном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названии предметов;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buClrTx/>
              <a:buSzTx/>
              <a:buFontTx/>
              <a:buChar char="-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научить детей правильно соотносить название и изображение шахматных фигур;</a:t>
            </a:r>
            <a:endParaRPr lang="ru-RU" sz="2400" dirty="0">
              <a:solidFill>
                <a:prstClr val="black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buClrTx/>
              <a:buSzTx/>
              <a:buFontTx/>
              <a:buChar char="-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давать отчет о выполнении действий в виде слов и фразы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(ходить, бить, делай так, и т.д.);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buClrTx/>
              <a:buSzTx/>
              <a:buFontTx/>
              <a:buChar char="-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закреплять умение подбирать  таблички к     картинкам.</a:t>
            </a:r>
          </a:p>
        </p:txBody>
      </p:sp>
    </p:spTree>
    <p:extLst>
      <p:ext uri="{BB962C8B-B14F-4D97-AF65-F5344CB8AC3E}">
        <p14:creationId xmlns:p14="http://schemas.microsoft.com/office/powerpoint/2010/main" val="2505303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19366" y="1013641"/>
            <a:ext cx="4276164" cy="441198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Воспитательные</a:t>
            </a:r>
            <a:endParaRPr lang="ru-RU" sz="2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воспитывать умение играть в паре, соблюдая последовательность действий и правила;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воспитывать дружелюбие и уверенность в собственных силах.</a:t>
            </a:r>
          </a:p>
          <a:p>
            <a:pPr marL="0" indent="0">
              <a:buNone/>
            </a:pPr>
            <a:endParaRPr lang="ru-RU" sz="32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FA3E141-16CF-411F-A06A-3ED82FE06A58}"/>
              </a:ext>
            </a:extLst>
          </p:cNvPr>
          <p:cNvSpPr txBox="1"/>
          <p:nvPr/>
        </p:nvSpPr>
        <p:spPr>
          <a:xfrm>
            <a:off x="896470" y="1013012"/>
            <a:ext cx="4894730" cy="4412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Развивающие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развивать стремление к самостоятельности;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развивать умственные способности детей: логическое, образное, аналитическое мышление, наблюдательность;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развивать прогностическую функцию ума: умение производить расчеты на несколько ходов вперед, заранее планируя победу.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14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Материалы, оборудования, речевой материал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34590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Материалы и оборудование</a:t>
            </a:r>
            <a:r>
              <a:rPr lang="ru-RU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шахматная доска, шахматное поле, магнитные шахматы, шахматы на липучках, шахматы, иллюстрации, картинки, фотографии, таблички.</a:t>
            </a:r>
            <a:endParaRPr lang="ru-RU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Речевой материал</a:t>
            </a:r>
            <a:r>
              <a:rPr lang="ru-RU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шахматное поле, пешка, король, ферзь,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ладья, слон, конь (белые, чёрные), </a:t>
            </a:r>
            <a:r>
              <a:rPr lang="ru-RU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верно, неверно, да, нет, ходи так, делай ход, пешка, игра «шахматы», мальчики играют в шахматы, девочки играют в шахматы, мальчик с девочкой играют в шахматы, педагог с ребёнком играют в шахматы, победить, проиграть.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2D77EFD-1D4A-4765-8B2D-272FA3B1F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168" y="4796032"/>
            <a:ext cx="3554276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40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Bef>
                <a:spcPts val="940"/>
              </a:spcBef>
              <a:spcAft>
                <a:spcPts val="940"/>
              </a:spcAft>
            </a:pPr>
            <a:r>
              <a:rPr lang="ru-RU" sz="4400" b="1" dirty="0">
                <a:solidFill>
                  <a:srgbClr val="11111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Методы и приемы:</a:t>
            </a:r>
            <a:endParaRPr lang="ru-RU" sz="1300" b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11111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- Наглядный ( показ, демонстрация);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11111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- Словесный ( беседа, объяснение);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11111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- Практический  (дидактические игры);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11111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- Метод стимулирования и мотивации  (похвала, познавательно-        исследовательская деятельность).</a:t>
            </a:r>
            <a:r>
              <a:rPr lang="ru-RU" sz="3200" dirty="0">
                <a:latin typeface="Arial Narrow" panose="020B0606020202030204" pitchFamily="34" charset="0"/>
                <a:ea typeface="Times New Roman" panose="02020603050405020304" pitchFamily="18" charset="0"/>
              </a:rPr>
              <a:t/>
            </a:r>
            <a:br>
              <a:rPr lang="ru-RU" sz="3200" dirty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endParaRPr lang="ru-RU" sz="32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507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9301" y="275479"/>
            <a:ext cx="9233398" cy="1325563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Инструкция для участников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: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9301" y="1762872"/>
            <a:ext cx="9233398" cy="4691716"/>
          </a:xfrm>
        </p:spPr>
        <p:txBody>
          <a:bodyPr>
            <a:normAutofit fontScale="25000" lnSpcReduction="20000"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 знакомит детей с содержанием игры, показывает фигуры, предлагает рассмотреть, сравнить с картинкой и прочитать табличку (что это? - это шахматное поле, пешка, король, ферзь, ладья, слон, конь (белые, чёрные), верно, неверно, да, нет, ходи так, делай ход, пешка, игра «шахматы» победить, проиграть.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None/>
              <a:tabLst/>
              <a:defRPr/>
            </a:pP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Далее познакомить детей с фигурами (шахматное поле, клетка белая, клетка чёрная), соотнести к картинкам прочитать  таблички.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 показывает правильную расстановку шахмат на поле, у каждого ребенка шахматы одного цвета (у одного белые, у другого чёрные), начинает ходить тот, у кого белые фигуры. Ходим по очереди (1 ход – один ребёнок, 2 ход – другой ребёнок). Передвигаем фигуры по их траектории на свободную чёрную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None/>
              <a:tabLst/>
              <a:defRPr/>
            </a:pPr>
            <a:r>
              <a:rPr lang="ru-RU" sz="800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клетку,</a:t>
            </a:r>
            <a:r>
              <a:rPr lang="ru-RU" sz="800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бьем шахматную фигуру соперника и убираем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None/>
              <a:tabLst/>
              <a:defRPr/>
            </a:pPr>
            <a:r>
              <a:rPr lang="ru-RU" sz="800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срубленную  фигуру с доски.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None/>
              <a:tabLst/>
              <a:defRPr/>
            </a:pP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 педагога (Ходи, руби и т.д.)</a:t>
            </a:r>
          </a:p>
          <a:p>
            <a:pPr marL="0" indent="0">
              <a:buNone/>
            </a:pPr>
            <a:endParaRPr lang="ru-RU" sz="32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410" y="4805200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738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Требования к игре</a:t>
            </a:r>
            <a:r>
              <a:rPr lang="en-US" b="1" dirty="0">
                <a:latin typeface="Arial Narrow" panose="020B0606020202030204" pitchFamily="34" charset="0"/>
              </a:rPr>
              <a:t>: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ru-RU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Вспоминаем правила, садимся, играем. </a:t>
            </a:r>
            <a:endParaRPr lang="ru-RU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ru-RU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ru-RU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 совместно с детьми  показывает правильную расстановку шахмат на поле, объясняя, что в игре участвуют 2 игрока, у каждого ребенка фигуры одного цвета (у одного </a:t>
            </a:r>
            <a:r>
              <a:rPr lang="ru-RU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елые</a:t>
            </a:r>
            <a:r>
              <a:rPr lang="ru-RU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у другого чёрные), начинает ходить тот, у кого белые шашки. Ходим по очереди (1 ход – один ребёнок, 2 ход – другой ребёнок). Передвигаем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фигуры на свободную чёрную клетку по их траектории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(Делай так! - показ педагога).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63860A3-1E36-4BA9-ACE7-5AAB7290A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724" y="4652596"/>
            <a:ext cx="3554276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04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Ход игры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523954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Дети путем жребия выбирают чей ход будет первый.</a:t>
            </a:r>
          </a:p>
          <a:p>
            <a:pPr>
              <a:buFontTx/>
              <a:buChar char="-"/>
            </a:pP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Дети расставляют  свои шахматные фигуры на поле согласно правилам игры.</a:t>
            </a:r>
          </a:p>
          <a:p>
            <a:pPr>
              <a:buFontTx/>
              <a:buChar char="-"/>
            </a:pP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Ребёнок подставляет табличку к шахматной фигуре и читает её название «пешка» ( с усложнением пешка  белая), показывает как передвигается  данная фигура по шахматному полю. Читает табличку «Делаю ход так!» </a:t>
            </a:r>
          </a:p>
          <a:p>
            <a:pPr>
              <a:buFontTx/>
              <a:buChar char="-"/>
            </a:pP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Второй ребёнок читает табличку (чёрная пешка), находит нужную фигуру с липучкой (или магнитом)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    показывает как ходит эта фигура и читает «Хожу так!» </a:t>
            </a:r>
          </a:p>
          <a:p>
            <a:pPr>
              <a:buFontTx/>
              <a:buChar char="-"/>
            </a:pP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Дети продолжают поочерёдно ходить своими шахматными фигурами, прочитывая таблички с названиями и наоборот (сначала показывая фигуры, затем ищут табличку  и прочитывают название)</a:t>
            </a:r>
          </a:p>
          <a:p>
            <a:pPr>
              <a:buFontTx/>
              <a:buChar char="-"/>
            </a:pP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В процессе игры дети читают таблички «Что мы делаем?» - «Мы играем в шахматы»</a:t>
            </a:r>
          </a:p>
          <a:p>
            <a:pPr>
              <a:buFontTx/>
              <a:buChar char="-"/>
            </a:pP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Ребенок читает «Я буду рубить так!» Делает ход и убирает срубленную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   фигуру с шахматного поля.</a:t>
            </a:r>
          </a:p>
          <a:p>
            <a:pPr>
              <a:buFontTx/>
              <a:buChar char="-"/>
            </a:pP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По завершению игры подводим итог – «Кто победил?», «Почему победил?»</a:t>
            </a:r>
          </a:p>
          <a:p>
            <a:pPr>
              <a:buFontTx/>
              <a:buChar char="-"/>
            </a:pP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Поздравляем победителя с победой!</a:t>
            </a:r>
          </a:p>
          <a:p>
            <a:pPr>
              <a:buFontTx/>
              <a:buChar char="-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800" dirty="0">
              <a:latin typeface="Arial Narrow" panose="020B0606020202030204" pitchFamily="34" charset="0"/>
            </a:endParaRPr>
          </a:p>
          <a:p>
            <a:pPr>
              <a:buFontTx/>
              <a:buChar char="-"/>
            </a:pPr>
            <a:endParaRPr lang="ru-RU" sz="1800" dirty="0">
              <a:latin typeface="Arial Narrow" panose="020B0606020202030204" pitchFamily="34" charset="0"/>
            </a:endParaRPr>
          </a:p>
          <a:p>
            <a:pPr>
              <a:buFontTx/>
              <a:buChar char="-"/>
            </a:pPr>
            <a:endParaRPr lang="ru-RU" sz="18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8841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948</Words>
  <Application>Microsoft Office PowerPoint</Application>
  <PresentationFormat>Широкоэкранный</PresentationFormat>
  <Paragraphs>92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Цель игры:</vt:lpstr>
      <vt:lpstr>Задачи :</vt:lpstr>
      <vt:lpstr>Презентация PowerPoint</vt:lpstr>
      <vt:lpstr>Материалы, оборудования, речевой материал</vt:lpstr>
      <vt:lpstr>Методы и приемы:</vt:lpstr>
      <vt:lpstr>Инструкция для участников:</vt:lpstr>
      <vt:lpstr>Требования к игре:</vt:lpstr>
      <vt:lpstr>Ход игры</vt:lpstr>
      <vt:lpstr>Этап ознакомления с материалом </vt:lpstr>
      <vt:lpstr>Дидактический материал</vt:lpstr>
      <vt:lpstr>Апробация игры в учебно-воспитательном процессе: фотоколлаж</vt:lpstr>
      <vt:lpstr>Ссылки на использованную литературу и интернет-ресурсы:</vt:lpstr>
      <vt:lpstr>Контакты для консультативной помощи и поддержки по проведению игры (телефон, электронная почта):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Дронова Е.Н.</dc:creator>
  <cp:lastModifiedBy>Дронова Е.Н.</cp:lastModifiedBy>
  <cp:revision>41</cp:revision>
  <dcterms:created xsi:type="dcterms:W3CDTF">2024-09-09T07:56:48Z</dcterms:created>
  <dcterms:modified xsi:type="dcterms:W3CDTF">2024-11-20T02:07:21Z</dcterms:modified>
</cp:coreProperties>
</file>