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77" r:id="rId7"/>
    <p:sldId id="276" r:id="rId8"/>
    <p:sldId id="275" r:id="rId9"/>
    <p:sldId id="274" r:id="rId10"/>
    <p:sldId id="271" r:id="rId11"/>
    <p:sldId id="273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84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xches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1.jpe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2843629"/>
            <a:ext cx="564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Чемодаков Алексей Геннадиевич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Педагог-психолог МБОУ «Украинская СОШ»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26720"/>
            <a:ext cx="61395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«Игровые технологии в преподавании шахмат на уровне НОО»</a:t>
            </a:r>
            <a:r>
              <a:rPr lang="ru-RU" dirty="0"/>
              <a:t> </a:t>
            </a:r>
            <a:endParaRPr lang="ru-RU" b="1" i="1" dirty="0"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8067" y="1853250"/>
            <a:ext cx="546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НАЗВАНИЕ КОНКУРСНОЙ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96254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Апробация игры в учебно-воспитательном процессе</a:t>
            </a:r>
            <a:r>
              <a:rPr lang="en-US" dirty="0" smtClean="0">
                <a:latin typeface="Arial Narrow" panose="020B0606020202030204" pitchFamily="34" charset="0"/>
              </a:rPr>
              <a:t>: </a:t>
            </a:r>
            <a:r>
              <a:rPr lang="ru-RU" dirty="0" smtClean="0">
                <a:latin typeface="Arial Narrow" panose="020B0606020202030204" pitchFamily="34" charset="0"/>
              </a:rPr>
              <a:t>фотоколлаж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28" y="1798436"/>
            <a:ext cx="4102078" cy="3078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12" y="1798436"/>
            <a:ext cx="3816844" cy="2864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36" y="3988090"/>
            <a:ext cx="3234244" cy="2427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4"/>
          <a:stretch/>
        </p:blipFill>
        <p:spPr>
          <a:xfrm>
            <a:off x="611413" y="1851482"/>
            <a:ext cx="2559267" cy="406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Ссылки на использованную литературу и </a:t>
            </a:r>
            <a:r>
              <a:rPr lang="ru-RU" dirty="0" err="1" smtClean="0">
                <a:latin typeface="Arial Narrow" panose="020B0606020202030204" pitchFamily="34" charset="0"/>
              </a:rPr>
              <a:t>интернет-ресурсы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В. Барский «Шахматная школа»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И. </a:t>
            </a:r>
            <a:r>
              <a:rPr lang="ru-RU" sz="3200" dirty="0" err="1" smtClean="0">
                <a:latin typeface="Arial Narrow" panose="020B0606020202030204" pitchFamily="34" charset="0"/>
              </a:rPr>
              <a:t>Майзелис</a:t>
            </a:r>
            <a:r>
              <a:rPr lang="ru-RU" sz="3200" dirty="0" smtClean="0">
                <a:latin typeface="Arial Narrow" panose="020B0606020202030204" pitchFamily="34" charset="0"/>
              </a:rPr>
              <a:t> «Шахматы»</a:t>
            </a: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  <a:hlinkClick r:id="rId2"/>
              </a:rPr>
              <a:t>https://xchess.ru</a:t>
            </a:r>
            <a:r>
              <a:rPr lang="en-US" sz="3200" dirty="0" smtClean="0">
                <a:latin typeface="Arial Narrow" panose="020B0606020202030204" pitchFamily="34" charset="0"/>
                <a:hlinkClick r:id="rId2"/>
              </a:rPr>
              <a:t>/</a:t>
            </a:r>
            <a:endParaRPr lang="ru-RU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</a:rPr>
              <a:t>https://megachess.net/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8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Чемодаков Алексей Геннадиевич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Педагог-психолог МБОУ «Украинская СОШ»</a:t>
            </a:r>
          </a:p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Т.: 8-923-727-7979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E-mail: psyfactor22@yandex.ru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Цель игры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Показать в игровой форме учащимся начальных классов школы основные правила игры в шахматы. Вызвать интерес и увлеченность учащихся к игре.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0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Требования к проведению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Учащиеся располагаются в парах, каждая за одной игровой доской. Игры выполняются как с учетом времени так и без учета.</a:t>
            </a: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8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Инструкция для участников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Правила: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Arial Narrow" panose="020B0606020202030204" pitchFamily="34" charset="0"/>
              </a:rPr>
              <a:t>Соблюдать тишину и дисциплину</a:t>
            </a:r>
          </a:p>
          <a:p>
            <a:pPr>
              <a:buFontTx/>
              <a:buChar char="-"/>
            </a:pP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latin typeface="Arial Narrow" panose="020B0606020202030204" pitchFamily="34" charset="0"/>
              </a:rPr>
              <a:t>Игру вести только со своим соперником</a:t>
            </a:r>
          </a:p>
          <a:p>
            <a:pPr>
              <a:buFontTx/>
              <a:buChar char="-"/>
            </a:pP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latin typeface="Arial Narrow" panose="020B0606020202030204" pitchFamily="34" charset="0"/>
              </a:rPr>
              <a:t>Не подсказывать и не подглядывать за игрой соседних пар</a:t>
            </a:r>
          </a:p>
          <a:p>
            <a:pPr>
              <a:buFontTx/>
              <a:buChar char="-"/>
            </a:pP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dirty="0" smtClean="0">
                <a:latin typeface="Arial Narrow" panose="020B0606020202030204" pitchFamily="34" charset="0"/>
              </a:rPr>
              <a:t>В случае возникновения вопросов поднять руку и обратится к учителю</a:t>
            </a: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Игра «Наперегонки»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6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Белые и черные фигуры ходят по очереди. Начинают белые. Кто быстрей добежит до края доски, тот победил.</a:t>
            </a: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1"/>
          <a:stretch/>
        </p:blipFill>
        <p:spPr>
          <a:xfrm>
            <a:off x="1294644" y="3377653"/>
            <a:ext cx="3300727" cy="31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6" t="-1" r="2845" b="2003"/>
          <a:stretch/>
        </p:blipFill>
        <p:spPr>
          <a:xfrm>
            <a:off x="5848538" y="3328039"/>
            <a:ext cx="3087232" cy="31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0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Игра «Ферзь против пешек»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5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Белые и черные фигуры ходят по очереди, начинают белые. Ферзь должен помешать пешкам дойти до края доски</a:t>
            </a: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70" y="3060071"/>
            <a:ext cx="3147627" cy="31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281" y="3060071"/>
            <a:ext cx="3220139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Игра «Дойди первым»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На доске черный и белый конь, расположенные по противоположным углам. Белый ходит первым. </a:t>
            </a:r>
            <a:r>
              <a:rPr lang="ru-RU" sz="3200" dirty="0" smtClean="0">
                <a:latin typeface="Arial Narrow" panose="020B0606020202030204" pitchFamily="34" charset="0"/>
              </a:rPr>
              <a:t>Цель дойти до противоположного угла быстрей чем противник.</a:t>
            </a: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4" y="3256918"/>
            <a:ext cx="3211650" cy="32400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1448554" y="3838669"/>
            <a:ext cx="2209046" cy="23448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1555688" y="3673378"/>
            <a:ext cx="2219607" cy="23109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84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Игра «Мат в один ход»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27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Белые ходят первыми. Нужно поставить мат черному королю</a:t>
            </a: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20" y="2875093"/>
            <a:ext cx="3188399" cy="31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8" y="2875093"/>
            <a:ext cx="3118157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8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Игра «Двойной удар конем»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00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Arial Narrow" panose="020B0606020202030204" pitchFamily="34" charset="0"/>
              </a:rPr>
              <a:t>Ход белых. Нанести двойной удар конем</a:t>
            </a: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02" y="2699459"/>
            <a:ext cx="3287314" cy="316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9" y="2699459"/>
            <a:ext cx="324828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07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292</Words>
  <Application>Microsoft Office PowerPoint</Application>
  <PresentationFormat>Произвольный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Цель игры:</vt:lpstr>
      <vt:lpstr>Требования к проведению: </vt:lpstr>
      <vt:lpstr>Инструкция для участников:</vt:lpstr>
      <vt:lpstr>Игра «Наперегонки»</vt:lpstr>
      <vt:lpstr>Игра «Ферзь против пешек»</vt:lpstr>
      <vt:lpstr>Игра «Дойди первым»</vt:lpstr>
      <vt:lpstr>Игра «Мат в один ход»</vt:lpstr>
      <vt:lpstr>Игра «Двойной удар конем»</vt:lpstr>
      <vt:lpstr>Апробация игры в учебно-воспитательном процессе: фотоколлаж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Alex Che</cp:lastModifiedBy>
  <cp:revision>29</cp:revision>
  <dcterms:created xsi:type="dcterms:W3CDTF">2024-09-09T07:56:48Z</dcterms:created>
  <dcterms:modified xsi:type="dcterms:W3CDTF">2024-10-24T03:33:30Z</dcterms:modified>
</cp:coreProperties>
</file>