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9" r:id="rId6"/>
    <p:sldId id="265" r:id="rId7"/>
    <p:sldId id="277" r:id="rId8"/>
    <p:sldId id="276" r:id="rId9"/>
    <p:sldId id="275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nfourok.ru/skazka-shahmatnyj-teremok-starshaya-gruppa-7389483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austowa.veronik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HxGjLm7-FtJqZw" TargetMode="External"/><Relationship Id="rId2" Type="http://schemas.openxmlformats.org/officeDocument/2006/relationships/hyperlink" Target="https://disk.yandex.ru/i/Q2GQXxGyOqKtQ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HxGjLm7-FtJqZw" TargetMode="External"/><Relationship Id="rId2" Type="http://schemas.openxmlformats.org/officeDocument/2006/relationships/hyperlink" Target="https://disk.yandex.ru/i/Q2GQXxGyOqKtQ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isk.yandex.ru/i/mjAoTpO0orq6D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Хаустова Вероника Сергеевна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Учитель начальных классов, МБОУ «СОШ №1», г. Бийск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Игровые технологии в преподавании шахмат на уровне НОО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 театральной тропике – </a:t>
            </a:r>
          </a:p>
          <a:p>
            <a:pPr algn="ctr"/>
            <a:r>
              <a:rPr lang="ru-RU" sz="2800" b="1" dirty="0"/>
              <a:t>к успеху на шахматной доске</a:t>
            </a:r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>
                <a:latin typeface="Arial Narrow" panose="020B0606020202030204" pitchFamily="34" charset="0"/>
              </a:rPr>
              <a:t>интернет-ресурсы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https://infourok.ru/skazka-shahmatnyj-teremok-starshaya-gruppa-7389483.html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Хаустова Вероника Сергеевна</a:t>
            </a:r>
          </a:p>
          <a:p>
            <a:pPr marL="0" indent="0">
              <a:buNone/>
            </a:pPr>
            <a:endParaRPr lang="en-US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8-903-947-38-63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  <a:hlinkClick r:id="rId2"/>
              </a:rPr>
              <a:t>haustowa.veronika@yandex.ru</a:t>
            </a:r>
            <a:endParaRPr lang="en-US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Цель игры</a:t>
            </a:r>
            <a:r>
              <a:rPr lang="en-US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:</a:t>
            </a:r>
            <a:endParaRPr lang="ru-RU" b="1" dirty="0">
              <a:latin typeface="Pervye Extended Bold" panose="020B0705040502020204" pitchFamily="34" charset="0"/>
              <a:ea typeface="Pervye Extended Bold" panose="020B07050405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Pervye Book" panose="020B0403040502020204" pitchFamily="34" charset="0"/>
                <a:ea typeface="Pervye Book" panose="020B0403040502020204" pitchFamily="34" charset="0"/>
              </a:rPr>
              <a:t>Сделать изучение шахмат более интерактивным и увлекательным, что особенно актуально и полезно для учащихся 1-4 класса и начинающих игроков.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Требования к проведению</a:t>
            </a:r>
            <a:r>
              <a:rPr lang="en-US" sz="3200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:</a:t>
            </a:r>
            <a:r>
              <a:rPr lang="ru-RU" sz="3200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278035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Pervye Book" panose="020B0403040502020204" pitchFamily="34" charset="0"/>
                <a:ea typeface="Pervye Book" panose="020B0403040502020204" pitchFamily="34" charset="0"/>
              </a:rPr>
              <a:t>Человеческие ресурсы: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Pervye Book" panose="020B0403040502020204" pitchFamily="34" charset="0"/>
                <a:ea typeface="Pervye Book" panose="020B0403040502020204" pitchFamily="34" charset="0"/>
              </a:rPr>
              <a:t>Учащиеся-актёры (могут выступить ребята из старших классов или актива Движения Первых);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Pervye Book" panose="020B0403040502020204" pitchFamily="34" charset="0"/>
                <a:ea typeface="Pervye Book" panose="020B0403040502020204" pitchFamily="34" charset="0"/>
              </a:rPr>
              <a:t>Преподаватель по шахматам (контролирует процесс, помогает в составлении сценария в соответствии с учебной программой по шахматам);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Pervye Book" panose="020B0403040502020204" pitchFamily="34" charset="0"/>
                <a:ea typeface="Pervye Book" panose="020B0403040502020204" pitchFamily="34" charset="0"/>
              </a:rPr>
              <a:t>Учащиеся 1-4 классов, изучающие шахматы (непосредственные слушатели и участники мастер-классов по изготовлению реквизита для кукольного театра, также могут стать актёрами в спектакле).</a:t>
            </a:r>
          </a:p>
          <a:p>
            <a:pPr marL="0" indent="0">
              <a:buNone/>
            </a:pPr>
            <a:r>
              <a:rPr lang="ru-RU" sz="2400" b="1" dirty="0">
                <a:latin typeface="Pervye Book" panose="020B0403040502020204" pitchFamily="34" charset="0"/>
                <a:ea typeface="Pervye Book" panose="020B0403040502020204" pitchFamily="34" charset="0"/>
              </a:rPr>
              <a:t>Материальные ресурсы: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Pervye Book" panose="020B0403040502020204" pitchFamily="34" charset="0"/>
                <a:ea typeface="Pervye Book" panose="020B0403040502020204" pitchFamily="34" charset="0"/>
              </a:rPr>
              <a:t>Материалы для изготовления кукол, кулис (бумага, картон, ткань и пр.);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>
                <a:latin typeface="Pervye Book" panose="020B0403040502020204" pitchFamily="34" charset="0"/>
                <a:ea typeface="Pervye Book" panose="020B0403040502020204" pitchFamily="34" charset="0"/>
              </a:rPr>
              <a:t>Оборудование для воспроизведения музыкального сопровождения к спектаклю;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>
                <a:latin typeface="Pervye Book" panose="020B0403040502020204" pitchFamily="34" charset="0"/>
                <a:ea typeface="Pervye Book" panose="020B0403040502020204" pitchFamily="34" charset="0"/>
              </a:rPr>
              <a:t>Методические рекомендации по написанию сценария для спектакля.</a:t>
            </a:r>
          </a:p>
          <a:p>
            <a:pPr marL="0" indent="0">
              <a:buNone/>
            </a:pPr>
            <a:endParaRPr lang="ru-RU" sz="2400" dirty="0">
              <a:latin typeface="Pervye Book" panose="020B0403040502020204" pitchFamily="34" charset="0"/>
              <a:ea typeface="Pervye Book" panose="020B0403040502020204" pitchFamily="34" charset="0"/>
            </a:endParaRPr>
          </a:p>
          <a:p>
            <a:pPr marL="514350" indent="-514350">
              <a:buAutoNum type="arabicPeriod"/>
            </a:pPr>
            <a:endParaRPr lang="ru-RU" sz="2400" dirty="0">
              <a:latin typeface="Pervye Book" panose="020B0403040502020204" pitchFamily="34" charset="0"/>
              <a:ea typeface="Pervye Book" panose="020B04030405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753" y="5827178"/>
            <a:ext cx="1310310" cy="7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Инструкция для участников</a:t>
            </a:r>
            <a:r>
              <a:rPr lang="en-US" sz="3200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:</a:t>
            </a:r>
            <a:endParaRPr lang="ru-RU" sz="3200" b="1" dirty="0">
              <a:latin typeface="Pervye Extended Bold" panose="020B0705040502020204" pitchFamily="34" charset="0"/>
              <a:ea typeface="Pervye Extended Bold" panose="020B07050405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295965" cy="456621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800" b="1" dirty="0">
                <a:latin typeface="Pervye Book" panose="020B0403040502020204" pitchFamily="34" charset="0"/>
                <a:ea typeface="Pervye Book" panose="020B0403040502020204" pitchFamily="34" charset="0"/>
              </a:rPr>
              <a:t>Создание кукольного театра</a:t>
            </a:r>
            <a:r>
              <a:rPr lang="ru-RU" sz="1800" dirty="0">
                <a:latin typeface="Pervye Book" panose="020B0403040502020204" pitchFamily="34" charset="0"/>
                <a:ea typeface="Pervye Book" panose="020B0403040502020204" pitchFamily="34" charset="0"/>
              </a:rPr>
              <a:t>: изготовление кукол , кулис. В процессе могут принимать участие как старшеклассники –активные участники Движения Первых, так и сами учащиеся 1-4 классов (посещающие занятия по шахматам);</a:t>
            </a:r>
          </a:p>
          <a:p>
            <a:pPr marL="0" indent="0">
              <a:buNone/>
            </a:pPr>
            <a:r>
              <a:rPr lang="ru-RU" sz="1800" b="1" dirty="0">
                <a:latin typeface="Pervye Book" panose="020B0403040502020204" pitchFamily="34" charset="0"/>
                <a:ea typeface="Pervye Book" panose="020B0403040502020204" pitchFamily="34" charset="0"/>
              </a:rPr>
              <a:t>2. Роли кукольного театра в сценарии урока:</a:t>
            </a:r>
          </a:p>
          <a:p>
            <a:pPr marL="0" indent="0">
              <a:buNone/>
            </a:pPr>
            <a:r>
              <a:rPr lang="ru-RU" sz="1800" b="1" dirty="0">
                <a:latin typeface="Pervye Book" panose="020B0403040502020204" pitchFamily="34" charset="0"/>
                <a:ea typeface="Pervye Book" panose="020B0403040502020204" pitchFamily="34" charset="0"/>
              </a:rPr>
              <a:t>- </a:t>
            </a:r>
            <a:r>
              <a:rPr lang="ru-RU" sz="1800" dirty="0">
                <a:latin typeface="Pervye Book" panose="020B0403040502020204" pitchFamily="34" charset="0"/>
                <a:ea typeface="Pervye Book" panose="020B0403040502020204" pitchFamily="34" charset="0"/>
              </a:rPr>
              <a:t>показ сказки на определенную тему урока (например, вводный урок «Знакомство с шахматными фигурами» показ сказки «По шахматной тропинке» (можно просмотреть по ссылке: </a:t>
            </a:r>
            <a:r>
              <a:rPr lang="ru-RU" sz="1800" u="sng" dirty="0">
                <a:effectLst/>
                <a:latin typeface="Pervye Book" panose="020B0403040502020204" pitchFamily="34" charset="0"/>
                <a:ea typeface="Pervye Book" panose="020B0403040502020204" pitchFamily="34" charset="0"/>
                <a:hlinkClick r:id="rId2"/>
              </a:rPr>
              <a:t>https://disk.yandex.ru/i/Q2GQXxGyOqKtQg</a:t>
            </a:r>
            <a:endParaRPr lang="ru-RU" sz="1800" dirty="0">
              <a:effectLst/>
              <a:latin typeface="Pervye Book" panose="020B0403040502020204" pitchFamily="34" charset="0"/>
              <a:ea typeface="Pervye Book" panose="020B04030405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Pervye Book" panose="020B0403040502020204" pitchFamily="34" charset="0"/>
                <a:ea typeface="Pervye Book" panose="020B0403040502020204" pitchFamily="34" charset="0"/>
              </a:rPr>
              <a:t>- участие кукольного театра в уроке - викторине (куклы задают вопросы, ребята отвечают в команде или самостоятельно)</a:t>
            </a:r>
          </a:p>
          <a:p>
            <a:pPr marL="0" indent="0">
              <a:buNone/>
            </a:pPr>
            <a:r>
              <a:rPr lang="ru-RU" sz="1800" dirty="0">
                <a:latin typeface="Pervye Book" panose="020B0403040502020204" pitchFamily="34" charset="0"/>
                <a:ea typeface="Pervye Book" panose="020B0403040502020204" pitchFamily="34" charset="0"/>
              </a:rPr>
              <a:t>Ссылка: </a:t>
            </a:r>
            <a:r>
              <a:rPr lang="en-US" sz="1800" u="sng" dirty="0">
                <a:latin typeface="Pervye Book" panose="020B0403040502020204" pitchFamily="34" charset="0"/>
                <a:ea typeface="Pervye Book" panose="020B0403040502020204" pitchFamily="34" charset="0"/>
                <a:hlinkClick r:id="rId3"/>
              </a:rPr>
              <a:t>https://disk.yandex.ru/i/HxGjLm7-FtJqZw</a:t>
            </a:r>
            <a:endParaRPr lang="ru-RU" sz="1800" dirty="0">
              <a:latin typeface="Pervye Book" panose="020B0403040502020204" pitchFamily="34" charset="0"/>
              <a:ea typeface="Pervye Book" panose="020B04030405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Pervye Book" panose="020B0403040502020204" pitchFamily="34" charset="0"/>
                <a:ea typeface="Pervye Book" panose="020B0403040502020204" pitchFamily="34" charset="0"/>
              </a:rPr>
              <a:t>-  участие кукольного театра в уроке – шахматное творчество (персонажи проводят мастер-классы по изготовлению поделок, аппликаций, рисунков). Затем открывается выставка для всех желающих.</a:t>
            </a:r>
          </a:p>
          <a:p>
            <a:pPr marL="0" indent="0">
              <a:buNone/>
            </a:pPr>
            <a:r>
              <a:rPr lang="ru-RU" sz="1800" dirty="0">
                <a:latin typeface="Pervye Book" panose="020B0403040502020204" pitchFamily="34" charset="0"/>
                <a:ea typeface="Pervye Book" panose="020B0403040502020204" pitchFamily="34" charset="0"/>
              </a:rPr>
              <a:t>3. </a:t>
            </a:r>
            <a:r>
              <a:rPr lang="ru-RU" sz="1800" b="1" dirty="0">
                <a:latin typeface="Pervye Book" panose="020B0403040502020204" pitchFamily="34" charset="0"/>
                <a:ea typeface="Pervye Book" panose="020B0403040502020204" pitchFamily="34" charset="0"/>
              </a:rPr>
              <a:t>Возможность адаптация занятий с участием кукольного театра для проведения в дошкольных учреждениях.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52" y="5764084"/>
            <a:ext cx="1738501" cy="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Апробация игры в учебно-воспитательном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1.</a:t>
            </a:r>
            <a:r>
              <a:rPr lang="ru-RU" sz="3200" b="1" dirty="0">
                <a:latin typeface="Arial Narrow" panose="020B0606020202030204" pitchFamily="34" charset="0"/>
              </a:rPr>
              <a:t>Создание кукольного театра</a:t>
            </a:r>
            <a:r>
              <a:rPr lang="ru-RU" sz="3200" dirty="0">
                <a:latin typeface="Arial Narrow" panose="020B0606020202030204" pitchFamily="34" charset="0"/>
              </a:rPr>
              <a:t>: изготовление кукол , кулис. В процессе могут принимать участие как старшеклассники –активные участники Движения Первых, так и сами учащиеся 1-4 классов (посещающие занятия по шахматам);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85" y="5783041"/>
            <a:ext cx="1897915" cy="10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EB6454-0DE6-4B36-B91E-ACE3258BD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5" y="4114938"/>
            <a:ext cx="3203388" cy="24025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5F723E-9FC1-4FAB-9A92-F46907DD7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2" y="3720984"/>
            <a:ext cx="3082490" cy="23118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5FE1D3-74DA-4126-A5BF-C3DEBADF5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6" y="3632947"/>
            <a:ext cx="2782047" cy="20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7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9953"/>
            <a:ext cx="10515600" cy="5657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Pervye Book" panose="020B0403040502020204" pitchFamily="34" charset="0"/>
                <a:ea typeface="Pervye Book" panose="020B0403040502020204" pitchFamily="34" charset="0"/>
              </a:rPr>
              <a:t>2.Роли кукольного театра в сценарии урока:</a:t>
            </a:r>
          </a:p>
          <a:p>
            <a:pPr>
              <a:buFontTx/>
              <a:buChar char="-"/>
            </a:pPr>
            <a:r>
              <a:rPr lang="ru-RU" sz="3200" dirty="0">
                <a:latin typeface="Pervye Book" panose="020B0403040502020204" pitchFamily="34" charset="0"/>
                <a:ea typeface="Pervye Book" panose="020B0403040502020204" pitchFamily="34" charset="0"/>
              </a:rPr>
              <a:t>показ сказки на определенную тему урока (например, вводный урок «Знакомство с шахматными фигурами» показ сказки «По шахматной тропинке» (можно просмотреть по ссылкам: </a:t>
            </a:r>
            <a:r>
              <a:rPr lang="ru-RU" sz="3200" u="sng" dirty="0">
                <a:effectLst/>
                <a:latin typeface="Pervye Book" panose="020B0403040502020204" pitchFamily="34" charset="0"/>
                <a:ea typeface="Pervye Book" panose="020B0403040502020204" pitchFamily="34" charset="0"/>
                <a:hlinkClick r:id="rId2"/>
              </a:rPr>
              <a:t>https://disk.yandex.ru/i/Q2GQXxGyOqKtQg</a:t>
            </a:r>
            <a:endParaRPr lang="ru-RU" sz="3200" u="sng" dirty="0">
              <a:effectLst/>
              <a:latin typeface="Pervye Book" panose="020B0403040502020204" pitchFamily="34" charset="0"/>
              <a:ea typeface="Pervye Book" panose="020B0403040502020204" pitchFamily="34" charset="0"/>
            </a:endParaRPr>
          </a:p>
          <a:p>
            <a:pPr marL="0" indent="0">
              <a:buNone/>
            </a:pPr>
            <a:r>
              <a:rPr lang="ru-RU" sz="3200" u="sng" dirty="0">
                <a:latin typeface="Pervye Book" panose="020B0403040502020204" pitchFamily="34" charset="0"/>
                <a:ea typeface="Pervye Book" panose="020B0403040502020204" pitchFamily="34" charset="0"/>
              </a:rPr>
              <a:t>                      </a:t>
            </a:r>
            <a:r>
              <a:rPr lang="en-US" sz="3200" u="sng" dirty="0">
                <a:latin typeface="Pervye Book" panose="020B0403040502020204" pitchFamily="34" charset="0"/>
                <a:ea typeface="Pervye Book" panose="020B0403040502020204" pitchFamily="34" charset="0"/>
                <a:hlinkClick r:id="rId3"/>
              </a:rPr>
              <a:t>https://disk.yandex.ru/i/HxGjLm7-FtJqZw</a:t>
            </a:r>
            <a:endParaRPr lang="ru-RU" sz="3200" u="sng" dirty="0">
              <a:latin typeface="Pervye Book" panose="020B0403040502020204" pitchFamily="34" charset="0"/>
              <a:ea typeface="Pervye Book" panose="020B0403040502020204" pitchFamily="34" charset="0"/>
            </a:endParaRPr>
          </a:p>
          <a:p>
            <a:pPr marL="0" indent="0">
              <a:buNone/>
            </a:pPr>
            <a:endParaRPr lang="ru-RU" sz="3200" dirty="0">
              <a:effectLst/>
              <a:latin typeface="Pervye Book" panose="020B0403040502020204" pitchFamily="34" charset="0"/>
              <a:ea typeface="Pervye Book" panose="020B0403040502020204" pitchFamily="34" charset="0"/>
            </a:endParaRP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0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272"/>
            <a:ext cx="10515600" cy="561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Pervye Book" panose="020B0403040502020204" pitchFamily="34" charset="0"/>
                <a:ea typeface="Pervye Book" panose="020B0403040502020204" pitchFamily="34" charset="0"/>
              </a:rPr>
              <a:t>-участие кукольного театра в уроке - викторине (куклы задают вопросы, ребята отвечают в команде или самостоятельно)</a:t>
            </a:r>
          </a:p>
          <a:p>
            <a:pPr marL="0" indent="0">
              <a:buNone/>
            </a:pPr>
            <a:r>
              <a:rPr lang="ru-RU" sz="3200" dirty="0">
                <a:latin typeface="Pervye Book" panose="020B0403040502020204" pitchFamily="34" charset="0"/>
                <a:ea typeface="Pervye Book" panose="020B0403040502020204" pitchFamily="34" charset="0"/>
              </a:rPr>
              <a:t>Ссылка: </a:t>
            </a:r>
            <a:r>
              <a:rPr lang="en-US" sz="3200" dirty="0">
                <a:latin typeface="Pervye Book" panose="020B0403040502020204" pitchFamily="34" charset="0"/>
                <a:ea typeface="Pervye Book" panose="020B0403040502020204" pitchFamily="34" charset="0"/>
                <a:hlinkClick r:id="rId2"/>
              </a:rPr>
              <a:t>https://disk.yandex.ru/i/mjAoTpO0orq6DA</a:t>
            </a:r>
            <a:endParaRPr lang="ru-RU" sz="3200" dirty="0">
              <a:latin typeface="Pervye Book" panose="020B0403040502020204" pitchFamily="34" charset="0"/>
              <a:ea typeface="Pervye Book" panose="020B04030405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latin typeface="Pervye Book" panose="020B0403040502020204" pitchFamily="34" charset="0"/>
                <a:ea typeface="Pervye Book" panose="020B0403040502020204" pitchFamily="34" charset="0"/>
              </a:rPr>
              <a:t> 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C775C4-F4C6-41C5-81D5-3F12A56C7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5" y="2255603"/>
            <a:ext cx="3870139" cy="2902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145FCA-2364-49CC-B864-2213998B1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23" y="2202269"/>
            <a:ext cx="3705182" cy="27788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5D4A8E-8C01-4DF9-944E-5919B3A37D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48" y="3370869"/>
            <a:ext cx="3645461" cy="27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Pervye Book" panose="020B0403040502020204" pitchFamily="34" charset="0"/>
                <a:ea typeface="Pervye Book" panose="020B0403040502020204" pitchFamily="34" charset="0"/>
              </a:rPr>
              <a:t>-участие кукольного театра в уроке – шахматное творчество (персонажи проводят мастер-классы по изготовлению поделок, аппликаций, рисунков). Затем открывается выставка для всех желающих.</a:t>
            </a:r>
          </a:p>
          <a:p>
            <a:pPr marL="0" indent="0" algn="ctr">
              <a:buNone/>
            </a:pPr>
            <a:r>
              <a:rPr lang="ru-RU" sz="3200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 </a:t>
            </a:r>
            <a:r>
              <a:rPr lang="ru-RU" sz="3200" b="1" dirty="0" err="1">
                <a:latin typeface="Pervye Extended Bold" panose="020B0705040502020204" pitchFamily="34" charset="0"/>
                <a:ea typeface="Pervye Extended Bold" panose="020B0705040502020204" pitchFamily="34" charset="0"/>
              </a:rPr>
              <a:t>Шахматы+творчество</a:t>
            </a:r>
            <a:r>
              <a:rPr lang="ru-RU" sz="3200" b="1" dirty="0">
                <a:latin typeface="Pervye Extended Bold" panose="020B0705040502020204" pitchFamily="34" charset="0"/>
                <a:ea typeface="Pervye Extended Bold" panose="020B0705040502020204" pitchFamily="34" charset="0"/>
              </a:rPr>
              <a:t>=Интерес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B3BE27-21AE-44E7-98AC-356D24186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16" y="3137648"/>
            <a:ext cx="4052420" cy="3039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49AC0E-ADE4-47A6-98DC-8BAE7EABA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5" y="3541060"/>
            <a:ext cx="3251200" cy="2438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F07B2D-7BCC-4EA0-A1B4-B7946BCE3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82" y="3003294"/>
            <a:ext cx="2498163" cy="187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4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latin typeface="Pervye Book" panose="020B0403040502020204" pitchFamily="34" charset="0"/>
                <a:ea typeface="Pervye Book" panose="020B0403040502020204" pitchFamily="34" charset="0"/>
              </a:rPr>
              <a:t>Кукольный театр-пробуждает интерес к шахматам и у ребят дошкольного возраста. Можно занятия адаптировать согласно возрасту.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20B88A2-73C2-4266-BE74-AF3BF5363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6" y="1757637"/>
            <a:ext cx="3586940" cy="2690205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343AA2-C9A9-47B4-9304-160F74D04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065">
            <a:off x="385483" y="2210812"/>
            <a:ext cx="3509508" cy="26321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1FAD79-97E2-46DB-B85D-68A17C396B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463">
            <a:off x="8413424" y="2082937"/>
            <a:ext cx="3376711" cy="25325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6A95A7-53F1-4E0D-BFF4-B76B7CE2A9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2" y="4514791"/>
            <a:ext cx="3003176" cy="22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4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497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Pervye Book</vt:lpstr>
      <vt:lpstr>Pervye Extended Bold</vt:lpstr>
      <vt:lpstr>Times New Roman</vt:lpstr>
      <vt:lpstr>Тема Office</vt:lpstr>
      <vt:lpstr>Презентация PowerPoint</vt:lpstr>
      <vt:lpstr>Цель игры:</vt:lpstr>
      <vt:lpstr>Требования к проведению: </vt:lpstr>
      <vt:lpstr>Инструкция для участников:</vt:lpstr>
      <vt:lpstr>Апробация игры в учебно-воспитательном процессе</vt:lpstr>
      <vt:lpstr>Презентация PowerPoint</vt:lpstr>
      <vt:lpstr>Презентация PowerPoint</vt:lpstr>
      <vt:lpstr>Презентация PowerPoint</vt:lpstr>
      <vt:lpstr>Кукольный театр-пробуждает интерес к шахматам и у ребят дошкольного возраста. Можно занятия адаптировать согласно возрасту.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Аборнев С.М.</cp:lastModifiedBy>
  <cp:revision>69</cp:revision>
  <dcterms:created xsi:type="dcterms:W3CDTF">2024-09-09T07:56:48Z</dcterms:created>
  <dcterms:modified xsi:type="dcterms:W3CDTF">2024-12-16T07:16:19Z</dcterms:modified>
</cp:coreProperties>
</file>