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7" r:id="rId7"/>
    <p:sldId id="276" r:id="rId8"/>
    <p:sldId id="275" r:id="rId9"/>
    <p:sldId id="274" r:id="rId10"/>
    <p:sldId id="278" r:id="rId11"/>
    <p:sldId id="266" r:id="rId12"/>
    <p:sldId id="27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csart.com/" TargetMode="External"/><Relationship Id="rId2" Type="http://schemas.openxmlformats.org/officeDocument/2006/relationships/hyperlink" Target="https://shedevrum.ai/?ysclid=m31grc2q4945021036&amp;utm_referrer=https://y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Курепина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Татьяна Сергеевна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 - логопед, МБДОУ «Детский сад № 56»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6333"/>
            <a:ext cx="6139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«</a:t>
            </a:r>
            <a:r>
              <a:rPr lang="ru-RU" b="1" i="1" dirty="0">
                <a:latin typeface="Arial Narrow" panose="020B0606020202030204" pitchFamily="34" charset="0"/>
              </a:rPr>
              <a:t>Игровые технологии преподавания шахмат в ДОО»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Лого Шахматы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29599" cy="6650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95160"/>
            <a:ext cx="10308771" cy="53185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Автоматизация звука «л»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15317"/>
              </p:ext>
            </p:extLst>
          </p:nvPr>
        </p:nvGraphicFramePr>
        <p:xfrm>
          <a:off x="8120347" y="2185058"/>
          <a:ext cx="3042458" cy="217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458"/>
              </a:tblGrid>
              <a:tr h="2175559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Речевой материал: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Лавка,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котелок, лама, яблоко, ласты, волк, белка, олень, улитка, голубь, мыло, лиса, лось, лист, лимон, лев, малина, туфли, палатка, молоток, павлин, ландыши, свекла, лодка, лошадь.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42504"/>
            <a:ext cx="7707086" cy="64958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69668"/>
            <a:ext cx="10354689" cy="5834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Автоматизация звука «Р»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96614"/>
              </p:ext>
            </p:extLst>
          </p:nvPr>
        </p:nvGraphicFramePr>
        <p:xfrm>
          <a:off x="8000803" y="1605564"/>
          <a:ext cx="3043249" cy="232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49"/>
              </a:tblGrid>
              <a:tr h="2328334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 Речевой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материал: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Рыба, пирог, радуга, ракета, тигр, рысь, ворон, ящерица, дрова, шар, дверь, телевизор, фонарь, тарелки, огурец, ведро, моряк, барабан, черепаха, рояль, миксер, корова, орхидея, картофель,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орехидея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7" y="1067988"/>
            <a:ext cx="6938804" cy="55109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8" y="69668"/>
            <a:ext cx="10515600" cy="5834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фото 2\OjqliJT94v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5688" y="1579914"/>
            <a:ext cx="5859144" cy="5094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023" y="2202749"/>
            <a:ext cx="8366759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предметных картинок использована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https://shedevrum.ai/?ysclid=m31grc2q4945021036&amp;utm_referrer=https%3A%2F%2Fya.ru%2F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коллажей использовано приложение «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Picsart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https://picsart.com/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+7 983-385-44-84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t.kurepina1984@yandex.ru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Автоматизация звуков С,З,Ц,Ш,Ж,Л,Р.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Развитие памяти, зрительного, слухового внимания.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Развитие фонематического слуха, навыков звукового анализа и синтеза.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Воспитание внимательности, умению точно следовать инструкции.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Игра проводится с детьми на индивидуальных занятиях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Логопед знакомит ребенка с содержанием игры, с дидактическим материалом который будет использован в ходе игры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Объясняет правила игры.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Логопед называет букву и цифру на </a:t>
            </a:r>
            <a:r>
              <a:rPr lang="ru-RU" sz="3200" dirty="0">
                <a:latin typeface="Arial Narrow" panose="020B0606020202030204" pitchFamily="34" charset="0"/>
              </a:rPr>
              <a:t>ш</a:t>
            </a:r>
            <a:r>
              <a:rPr lang="ru-RU" sz="3200" dirty="0" smtClean="0">
                <a:latin typeface="Arial Narrow" panose="020B0606020202030204" pitchFamily="34" charset="0"/>
              </a:rPr>
              <a:t>ахматной доске, ребенок ищет слово на их пересечении четко называет его, выделяя автоматизируемый звук. Закрывает картинку фишкой.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Можно усложнить игру заданиями: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Составь предложение со словом изображенным на картинке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Посчитай 1,2,5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Назови ласково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166255"/>
            <a:ext cx="7552708" cy="65314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02" y="182245"/>
            <a:ext cx="10283437" cy="5666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Автоматизация звука «С»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11884"/>
              </p:ext>
            </p:extLst>
          </p:nvPr>
        </p:nvGraphicFramePr>
        <p:xfrm>
          <a:off x="8011887" y="1389414"/>
          <a:ext cx="3435926" cy="3331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5926"/>
              </a:tblGrid>
              <a:tr h="33316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      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                  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</a:rPr>
                        <a:t>                    Речевой материал: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Собака, осел, сито, эскимос, лист, ирис, стрекоза, носок, компас, кактус, сахар, сосулька, кокос, фикус, письмо, слива, свекла, арахис, сумка, снегирь, лиса, фасоль, носорог, лось, сено.</a:t>
                      </a:r>
                    </a:p>
                    <a:p>
                      <a:pPr marL="0" indent="0">
                        <a:buNone/>
                      </a:pPr>
                      <a:endParaRPr lang="ru-RU" sz="3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0"/>
            <a:ext cx="7519456" cy="6685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278" y="156121"/>
            <a:ext cx="10332522" cy="56669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Автоматизация звука «З»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37284"/>
              </p:ext>
            </p:extLst>
          </p:nvPr>
        </p:nvGraphicFramePr>
        <p:xfrm>
          <a:off x="7897092" y="1520041"/>
          <a:ext cx="3111336" cy="254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336"/>
              </a:tblGrid>
              <a:tr h="2543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Речевой материал: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Зефир, замок, корзина, змея, заяц, ваза, замок, золото, зубр, пузыри, зебра, динозавр, зуб, кузнечик, звезда, рюкзак, медуза, гроза, кукуруза, газеты, зонт, стрекоза, грузовик, изюм, гнездо.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9" y="0"/>
            <a:ext cx="7563793" cy="65908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01" y="190005"/>
            <a:ext cx="10321439" cy="5666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Автоматизация звука «Ц»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58417"/>
              </p:ext>
            </p:extLst>
          </p:nvPr>
        </p:nvGraphicFramePr>
        <p:xfrm>
          <a:off x="7747459" y="1766385"/>
          <a:ext cx="3593475" cy="204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75"/>
              </a:tblGrid>
              <a:tr h="2040951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     Речевой материал: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Царевна, леденец, цыплёнок, теплица, курица, цикада, перец,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мотоцикл, кольцо, пицца, пяльцы, дворец, ножницы, месяц, пуговица, мельница, лестница, царь, ленивец, циркуль, полотенце, писец, цапля, луковица, цепь.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85008"/>
            <a:ext cx="7774380" cy="6258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404" y="365126"/>
            <a:ext cx="10249395" cy="50573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Автоматизация звука «Ш»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45903"/>
              </p:ext>
            </p:extLst>
          </p:nvPr>
        </p:nvGraphicFramePr>
        <p:xfrm>
          <a:off x="8083929" y="1864427"/>
          <a:ext cx="30313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375"/>
              </a:tblGrid>
              <a:tr h="23164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Речевой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материал: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Шалаш, шишка, машина, шуруп, шиповник, кошелек, шина, шарф, шорты, мышь, шапка, кошка, подушка, кувшин, камыш, шахматы, шлюпка, шар, шуба, шлем, шляпа, шоколад, вишня, шмель, груша.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0"/>
            <a:ext cx="7908966" cy="65314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6" y="112576"/>
            <a:ext cx="10342814" cy="5492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Автоматизация звука «Ж»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30868"/>
              </p:ext>
            </p:extLst>
          </p:nvPr>
        </p:nvGraphicFramePr>
        <p:xfrm>
          <a:off x="8039595" y="2096389"/>
          <a:ext cx="3087584" cy="192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584"/>
              </a:tblGrid>
              <a:tr h="19293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Речевой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материал: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Баклажан, жемчуг, журавль, инжир, желе, нож, жимолость, лыжи, жокей, драже, пиджак, джинсы, жасмин, джип, пожарный, снежинка, жилет, жук, жираф, жеребенок, желуди, ежик, жаба, пижама, медвежонок.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627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              Автоматизация звука «С»</vt:lpstr>
      <vt:lpstr>              Автоматизация звука «З»</vt:lpstr>
      <vt:lpstr>              Автоматизация звука «Ц»</vt:lpstr>
      <vt:lpstr>             Автоматизация звука «Ш»</vt:lpstr>
      <vt:lpstr>            Автоматизация звука «Ж»</vt:lpstr>
      <vt:lpstr>              Автоматизация звука «л»</vt:lpstr>
      <vt:lpstr>              Автоматизация звука «Р»</vt:lpstr>
      <vt:lpstr>Презентация PowerPoint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52</cp:revision>
  <dcterms:created xsi:type="dcterms:W3CDTF">2024-09-09T07:56:48Z</dcterms:created>
  <dcterms:modified xsi:type="dcterms:W3CDTF">2024-12-16T03:43:32Z</dcterms:modified>
</cp:coreProperties>
</file>