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7" r:id="rId7"/>
    <p:sldId id="276" r:id="rId8"/>
    <p:sldId id="275" r:id="rId9"/>
    <p:sldId id="271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Лапкина Галина Васильевна, воспитатель МБДОУ «Детский сад №56»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Мосина Ольга Сергеевна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воспитатель МБДОУ «Детский сад №56»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Рыдзевская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Елена Ивановна, учитель – логопед,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МБДОУ «Детский сад №56»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Игровые технологии для развития шахматного образования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«Шахматная азбука»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Интернет – ресурсы: </a:t>
            </a:r>
            <a:r>
              <a:rPr lang="en-US" sz="3200" dirty="0" smtClean="0">
                <a:latin typeface="Arial Narrow" panose="020B0606020202030204" pitchFamily="34" charset="0"/>
              </a:rPr>
              <a:t>maam.ru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Телефон: 8 961 234 92 76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galina_141168@mail.ru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157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закрепление умения различать и называть шахматные фигуры; развитие внимания, памяти, мышления, активизация речи детей. Закрепление в активном словаре названия шахматных фигур, развитие фонематического слуха, памяти, внимания.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узнавание и называние шахматных фигур, узнавание букв, подбор слов на заданную букву. </a:t>
            </a:r>
            <a:endParaRPr lang="ru-RU" sz="3200" b="1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Arial Black" panose="020B0A04020102020204" pitchFamily="34" charset="0"/>
              </a:rPr>
              <a:t>дети бросают кубик по очереди, водящий (ребенок, бросивший кубик) должен назвать фигуру, которая выпадет на верхней грани кубика. </a:t>
            </a:r>
            <a:endParaRPr lang="ru-RU" sz="36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Дидактический материал: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 Black" panose="020B0A04020102020204" pitchFamily="34" charset="0"/>
              </a:rPr>
              <a:t>кубик 1, на грани которого наклеены изображения шахматных фигур, кубик 2, на грани которого наклеены карточки с изображением букв, карточки с изображением шахматных фигур.</a:t>
            </a:r>
            <a:endParaRPr lang="ru-RU" sz="3200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Ход игры.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Участники игры по очереди подбрасывают кубик. Водящий (ребенок, подбросивший кубик) должен назвать фигуру, которая выпадает на верхней грани кубика</a:t>
            </a:r>
            <a:endParaRPr lang="ru-RU" sz="3200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Вариант 2</a:t>
            </a:r>
            <a:r>
              <a:rPr lang="ru-RU" dirty="0"/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Ведущий (взрослый) подбрасывает кубик с изображением букв. Спрашивает, какая шахматная фигура начинается со звука, который обозначается этой буквой. Участники игры отвечают (например, буква «к» - король и т.д.). Далее участник игры должен подобрать карточку с изображением шахматной фигуры на заданный звук.</a:t>
            </a:r>
            <a:endParaRPr lang="ru-RU" sz="3200" dirty="0" smtClean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Фото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9300"/>
            <a:ext cx="3118247" cy="4157663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78" y="2070703"/>
            <a:ext cx="3041142" cy="405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0" y="2109407"/>
            <a:ext cx="3050667" cy="40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301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Дидактический материал: </vt:lpstr>
      <vt:lpstr>Ход игры. </vt:lpstr>
      <vt:lpstr>Вариант 2: </vt:lpstr>
      <vt:lpstr>Фото 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Дронова Е.Н.</cp:lastModifiedBy>
  <cp:revision>25</cp:revision>
  <dcterms:created xsi:type="dcterms:W3CDTF">2024-09-09T07:56:48Z</dcterms:created>
  <dcterms:modified xsi:type="dcterms:W3CDTF">2024-11-19T03:14:42Z</dcterms:modified>
</cp:coreProperties>
</file>