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63" r:id="rId5"/>
    <p:sldId id="280" r:id="rId6"/>
    <p:sldId id="264" r:id="rId7"/>
    <p:sldId id="265" r:id="rId8"/>
    <p:sldId id="271" r:id="rId9"/>
    <p:sldId id="281" r:id="rId10"/>
    <p:sldId id="273" r:id="rId11"/>
    <p:sldId id="27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801C2-C251-4D90-9BC0-52B66CBDE4F7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A6A9-AE47-4C55-AD83-28FF0A9A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096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801C2-C251-4D90-9BC0-52B66CBDE4F7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A6A9-AE47-4C55-AD83-28FF0A9A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75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801C2-C251-4D90-9BC0-52B66CBDE4F7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A6A9-AE47-4C55-AD83-28FF0A9A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00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801C2-C251-4D90-9BC0-52B66CBDE4F7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A6A9-AE47-4C55-AD83-28FF0A9A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662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801C2-C251-4D90-9BC0-52B66CBDE4F7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A6A9-AE47-4C55-AD83-28FF0A9A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819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801C2-C251-4D90-9BC0-52B66CBDE4F7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A6A9-AE47-4C55-AD83-28FF0A9A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963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801C2-C251-4D90-9BC0-52B66CBDE4F7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A6A9-AE47-4C55-AD83-28FF0A9A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438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801C2-C251-4D90-9BC0-52B66CBDE4F7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A6A9-AE47-4C55-AD83-28FF0A9A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985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801C2-C251-4D90-9BC0-52B66CBDE4F7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A6A9-AE47-4C55-AD83-28FF0A9A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809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801C2-C251-4D90-9BC0-52B66CBDE4F7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A6A9-AE47-4C55-AD83-28FF0A9A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915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801C2-C251-4D90-9BC0-52B66CBDE4F7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6A6A9-AE47-4C55-AD83-28FF0A9A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891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801C2-C251-4D90-9BC0-52B66CBDE4F7}" type="datetimeFigureOut">
              <a:rPr lang="ru-RU" smtClean="0"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6A6A9-AE47-4C55-AD83-28FF0A9AE5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895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po-ymy.ru/zagadki-pro-shaxmaty-i-pro-shaxmatnye-figury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l013as@mail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disk.yandex.ru/i/AXrbYHHN92EPlQ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0000" t="9524" r="28857" b="17207"/>
          <a:stretch/>
        </p:blipFill>
        <p:spPr>
          <a:xfrm>
            <a:off x="0" y="-121920"/>
            <a:ext cx="12192000" cy="69799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337" y="1576251"/>
            <a:ext cx="565186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ИГРОВЫЕ ТЕХНОЛОГИИ В ПРЕПОДАВАНИИ ШАХМАТ</a:t>
            </a:r>
            <a:endParaRPr lang="ru-RU" sz="35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ru-RU" sz="2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0982" y="2843629"/>
            <a:ext cx="56431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Лоза Сергей Анатольевич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,</a:t>
            </a:r>
          </a:p>
          <a:p>
            <a:pPr algn="ctr"/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у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читель физической культуры, </a:t>
            </a:r>
          </a:p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«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Шумановская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 средняя общеобразовательная школа» – филиал муниципального бюджетного общеобразовательного учреждения «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Гальбштадтская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 средняя общеобразовательная школа» Немецкого национального района Алтайского края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0" y="426720"/>
            <a:ext cx="613954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atin typeface="Arial Narrow" panose="020B0606020202030204" pitchFamily="34" charset="0"/>
              </a:rPr>
              <a:t>«Игровые технологии в преподавании шахмат </a:t>
            </a:r>
            <a:r>
              <a:rPr lang="ru-RU" b="1" i="1" dirty="0" smtClean="0">
                <a:latin typeface="Arial Narrow" panose="020B0606020202030204" pitchFamily="34" charset="0"/>
              </a:rPr>
              <a:t/>
            </a:r>
            <a:br>
              <a:rPr lang="ru-RU" b="1" i="1" dirty="0" smtClean="0">
                <a:latin typeface="Arial Narrow" panose="020B0606020202030204" pitchFamily="34" charset="0"/>
              </a:rPr>
            </a:br>
            <a:r>
              <a:rPr lang="ru-RU" b="1" i="1" dirty="0" smtClean="0">
                <a:latin typeface="Arial Narrow" panose="020B0606020202030204" pitchFamily="34" charset="0"/>
              </a:rPr>
              <a:t>на </a:t>
            </a:r>
            <a:r>
              <a:rPr lang="ru-RU" b="1" i="1" dirty="0">
                <a:latin typeface="Arial Narrow" panose="020B0606020202030204" pitchFamily="34" charset="0"/>
              </a:rPr>
              <a:t>уровне НОО»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18067" y="1853250"/>
            <a:ext cx="54689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mtClean="0"/>
              <a:t>Новогоднее мероприятие</a:t>
            </a:r>
          </a:p>
          <a:p>
            <a:pPr algn="ctr"/>
            <a:r>
              <a:rPr lang="ru-RU" sz="2800" b="1" smtClean="0"/>
              <a:t>«Шахматная</a:t>
            </a:r>
            <a:r>
              <a:rPr lang="ru-RU" sz="2800" b="1" dirty="0" smtClean="0"/>
              <a:t> ёлка»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96254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7197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Arial Narrow" panose="020B0606020202030204" pitchFamily="34" charset="0"/>
              </a:rPr>
              <a:t>Ссылки на использованную литературу и </a:t>
            </a:r>
            <a:r>
              <a:rPr lang="ru-RU" dirty="0" err="1" smtClean="0">
                <a:latin typeface="Arial Narrow" panose="020B0606020202030204" pitchFamily="34" charset="0"/>
              </a:rPr>
              <a:t>интернет-ресурсы</a:t>
            </a:r>
            <a:r>
              <a:rPr lang="en-US" dirty="0" smtClean="0">
                <a:latin typeface="Arial Narrow" panose="020B0606020202030204" pitchFamily="34" charset="0"/>
              </a:rPr>
              <a:t>: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19869"/>
            <a:ext cx="10515600" cy="4157093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Arial Narrow" panose="020B0606020202030204" pitchFamily="34" charset="0"/>
              </a:rPr>
              <a:t>Владимир Барский: Шахматная школа. Первый год обучения. Сборник заданий. </a:t>
            </a:r>
            <a:r>
              <a:rPr lang="ru-RU" sz="3200" dirty="0" smtClean="0">
                <a:latin typeface="Arial Narrow" panose="020B0606020202030204" pitchFamily="34" charset="0"/>
              </a:rPr>
              <a:t>ФГОС</a:t>
            </a:r>
          </a:p>
          <a:p>
            <a:r>
              <a:rPr lang="ru-RU" sz="3200" dirty="0">
                <a:latin typeface="Arial Narrow" panose="020B0606020202030204" pitchFamily="34" charset="0"/>
              </a:rPr>
              <a:t>Загадки про шахматы и про шахматные </a:t>
            </a:r>
            <a:r>
              <a:rPr lang="ru-RU" sz="3200" dirty="0" smtClean="0">
                <a:latin typeface="Arial Narrow" panose="020B0606020202030204" pitchFamily="34" charset="0"/>
              </a:rPr>
              <a:t>фигуры: </a:t>
            </a:r>
            <a:r>
              <a:rPr lang="en-US" sz="3200" dirty="0" smtClean="0">
                <a:latin typeface="Arial Narrow" panose="020B0606020202030204" pitchFamily="34" charset="0"/>
                <a:hlinkClick r:id="rId2"/>
              </a:rPr>
              <a:t>https://po-ymy.ru/zagadki-pro-shaxmaty-i-pro-shaxmatnye-figury.html</a:t>
            </a:r>
            <a:r>
              <a:rPr lang="ru-RU" sz="3200" dirty="0" smtClean="0">
                <a:latin typeface="Arial Narrow" panose="020B0606020202030204" pitchFamily="34" charset="0"/>
              </a:rPr>
              <a:t> </a:t>
            </a:r>
          </a:p>
          <a:p>
            <a:r>
              <a:rPr lang="ru-RU" sz="3200" dirty="0">
                <a:latin typeface="Arial Narrow" panose="020B0606020202030204" pitchFamily="34" charset="0"/>
              </a:rPr>
              <a:t>Воронова Е. К. Игры-эстафеты для детей 5–7 лет: </a:t>
            </a:r>
            <a:r>
              <a:rPr lang="ru-RU" sz="3200" dirty="0" err="1">
                <a:latin typeface="Arial Narrow" panose="020B0606020202030204" pitchFamily="34" charset="0"/>
              </a:rPr>
              <a:t>Практ</a:t>
            </a:r>
            <a:r>
              <a:rPr lang="ru-RU" sz="3200" dirty="0">
                <a:latin typeface="Arial Narrow" panose="020B0606020202030204" pitchFamily="34" charset="0"/>
              </a:rPr>
              <a:t>. пособие. М., 2009.</a:t>
            </a: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245" y="4876918"/>
            <a:ext cx="3554755" cy="198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18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7197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Narrow" panose="020B0606020202030204" pitchFamily="34" charset="0"/>
              </a:rPr>
              <a:t>Контакты для консультативной помощи и поддержки по проведению игры (телефон, электронная почта)</a:t>
            </a:r>
            <a:r>
              <a:rPr lang="en-US" dirty="0" smtClean="0">
                <a:latin typeface="Arial Narrow" panose="020B0606020202030204" pitchFamily="34" charset="0"/>
              </a:rPr>
              <a:t>: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19869"/>
            <a:ext cx="10515600" cy="41570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Arial Narrow" panose="020B0606020202030204" pitchFamily="34" charset="0"/>
                <a:hlinkClick r:id="rId2"/>
              </a:rPr>
              <a:t>l013as@mail.ru</a:t>
            </a:r>
            <a:endParaRPr lang="en-US" sz="3200" dirty="0" smtClean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3200" dirty="0" smtClean="0">
                <a:latin typeface="Arial Narrow" panose="020B0606020202030204" pitchFamily="34" charset="0"/>
              </a:rPr>
              <a:t>89237911590</a:t>
            </a:r>
          </a:p>
          <a:p>
            <a:pPr marL="0" indent="0">
              <a:buNone/>
            </a:pPr>
            <a:r>
              <a:rPr lang="ru-RU" sz="3200" i="1" dirty="0" smtClean="0">
                <a:latin typeface="Arial Narrow" panose="020B0606020202030204" pitchFamily="34" charset="0"/>
              </a:rPr>
              <a:t>Лоза Сергей Анатольевич</a:t>
            </a:r>
            <a:endParaRPr lang="ru-RU" sz="3200" i="1" dirty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245" y="4876918"/>
            <a:ext cx="3554755" cy="198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7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b="1" dirty="0" smtClean="0"/>
              <a:t>Цель игры</a:t>
            </a:r>
            <a:r>
              <a:rPr lang="en-US" b="1" dirty="0" smtClean="0"/>
              <a:t>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Arial Narrow" panose="020B0606020202030204" pitchFamily="34" charset="0"/>
              </a:rPr>
              <a:t>развитие интереса к шахматной игре через спортивные эстафеты.</a:t>
            </a: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245" y="4876918"/>
            <a:ext cx="3554755" cy="198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360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b="1" dirty="0" smtClean="0"/>
              <a:t>Задачи игры</a:t>
            </a:r>
            <a:r>
              <a:rPr lang="en-US" b="1" dirty="0" smtClean="0"/>
              <a:t>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Arial Narrow" panose="020B0606020202030204" pitchFamily="34" charset="0"/>
              </a:rPr>
              <a:t>закрепить умение играть в шахматы; </a:t>
            </a:r>
          </a:p>
          <a:p>
            <a:r>
              <a:rPr lang="ru-RU" sz="3200" dirty="0" smtClean="0">
                <a:latin typeface="Arial Narrow" panose="020B0606020202030204" pitchFamily="34" charset="0"/>
              </a:rPr>
              <a:t>развивать </a:t>
            </a:r>
            <a:r>
              <a:rPr lang="ru-RU" sz="3200" dirty="0">
                <a:latin typeface="Arial Narrow" panose="020B0606020202030204" pitchFamily="34" charset="0"/>
              </a:rPr>
              <a:t>физические и волевые качества (ловкость, быстрота реакции, упорство, стремление выполнить задание точно и быстро); </a:t>
            </a:r>
          </a:p>
          <a:p>
            <a:r>
              <a:rPr lang="ru-RU" sz="3200" dirty="0" smtClean="0">
                <a:latin typeface="Arial Narrow" panose="020B0606020202030204" pitchFamily="34" charset="0"/>
              </a:rPr>
              <a:t>воспитывать </a:t>
            </a:r>
            <a:r>
              <a:rPr lang="ru-RU" sz="3200" dirty="0">
                <a:latin typeface="Arial Narrow" panose="020B0606020202030204" pitchFamily="34" charset="0"/>
              </a:rPr>
              <a:t>«здоровый» дух соперничества и умение сдерживать свои отрицательные эмоции.</a:t>
            </a: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245" y="4876918"/>
            <a:ext cx="3554755" cy="198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89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b="1" dirty="0" smtClean="0"/>
              <a:t>Требования к проведению</a:t>
            </a:r>
            <a:r>
              <a:rPr lang="en-US" b="1" dirty="0" smtClean="0"/>
              <a:t>: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Arial Narrow" panose="020B0606020202030204" pitchFamily="34" charset="0"/>
              </a:rPr>
              <a:t>В игре принимают участие 2 смешанные команды учащихся 1-4 классов.</a:t>
            </a:r>
          </a:p>
          <a:p>
            <a:pPr marL="0" indent="0">
              <a:buNone/>
            </a:pPr>
            <a:r>
              <a:rPr lang="ru-RU" sz="3200" dirty="0" smtClean="0">
                <a:latin typeface="Arial Narrow" panose="020B0606020202030204" pitchFamily="34" charset="0"/>
              </a:rPr>
              <a:t>Игра может проводиться в холле, спортзале, актовом зале и т.п.</a:t>
            </a:r>
          </a:p>
          <a:p>
            <a:pPr marL="0" indent="0">
              <a:buNone/>
            </a:pPr>
            <a:r>
              <a:rPr lang="ru-RU" sz="3200" dirty="0" smtClean="0">
                <a:latin typeface="Arial Narrow" panose="020B0606020202030204" pitchFamily="34" charset="0"/>
              </a:rPr>
              <a:t>Музыкальное сопровождение и оформление зала используется при наличии аппаратуры и оборудования.</a:t>
            </a:r>
          </a:p>
          <a:p>
            <a:pPr marL="0" indent="0">
              <a:buNone/>
            </a:pPr>
            <a:r>
              <a:rPr lang="ru-RU" sz="3200" dirty="0" smtClean="0">
                <a:latin typeface="Arial Narrow" panose="020B0606020202030204" pitchFamily="34" charset="0"/>
              </a:rPr>
              <a:t>  </a:t>
            </a: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245" y="4876918"/>
            <a:ext cx="3554755" cy="198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73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b="1" dirty="0" smtClean="0"/>
              <a:t>Оборудование</a:t>
            </a:r>
            <a:r>
              <a:rPr lang="en-US" b="1" dirty="0" smtClean="0"/>
              <a:t>: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200" dirty="0" smtClean="0">
                <a:latin typeface="Arial Narrow" panose="020B0606020202030204" pitchFamily="34" charset="0"/>
              </a:rPr>
              <a:t>две </a:t>
            </a:r>
            <a:r>
              <a:rPr lang="ru-RU" sz="3200" dirty="0">
                <a:latin typeface="Arial Narrow" panose="020B0606020202030204" pitchFamily="34" charset="0"/>
              </a:rPr>
              <a:t>теннисные </a:t>
            </a:r>
            <a:r>
              <a:rPr lang="ru-RU" sz="3200" dirty="0" smtClean="0">
                <a:latin typeface="Arial Narrow" panose="020B0606020202030204" pitchFamily="34" charset="0"/>
              </a:rPr>
              <a:t>ракетки;</a:t>
            </a:r>
          </a:p>
          <a:p>
            <a:r>
              <a:rPr lang="ru-RU" sz="3200" dirty="0" smtClean="0">
                <a:latin typeface="Arial Narrow" panose="020B0606020202030204" pitchFamily="34" charset="0"/>
              </a:rPr>
              <a:t>2 </a:t>
            </a:r>
            <a:r>
              <a:rPr lang="ru-RU" sz="3200" dirty="0">
                <a:latin typeface="Arial Narrow" panose="020B0606020202030204" pitchFamily="34" charset="0"/>
              </a:rPr>
              <a:t>шахматных короля (белый, </a:t>
            </a:r>
            <a:r>
              <a:rPr lang="ru-RU" sz="3200" dirty="0" smtClean="0">
                <a:latin typeface="Arial Narrow" panose="020B0606020202030204" pitchFamily="34" charset="0"/>
              </a:rPr>
              <a:t>черный);</a:t>
            </a:r>
          </a:p>
          <a:p>
            <a:r>
              <a:rPr lang="ru-RU" sz="3200" dirty="0" smtClean="0">
                <a:latin typeface="Arial Narrow" panose="020B0606020202030204" pitchFamily="34" charset="0"/>
              </a:rPr>
              <a:t>фишки </a:t>
            </a:r>
            <a:r>
              <a:rPr lang="ru-RU" sz="3200" dirty="0">
                <a:latin typeface="Arial Narrow" panose="020B0606020202030204" pitchFamily="34" charset="0"/>
              </a:rPr>
              <a:t>(</a:t>
            </a:r>
            <a:r>
              <a:rPr lang="ru-RU" sz="3200" dirty="0" smtClean="0">
                <a:latin typeface="Arial Narrow" panose="020B0606020202030204" pitchFamily="34" charset="0"/>
              </a:rPr>
              <a:t>конусы);</a:t>
            </a:r>
          </a:p>
          <a:p>
            <a:r>
              <a:rPr lang="ru-RU" sz="3200" dirty="0" err="1" smtClean="0">
                <a:latin typeface="Arial Narrow" panose="020B0606020202030204" pitchFamily="34" charset="0"/>
              </a:rPr>
              <a:t>пазл</a:t>
            </a:r>
            <a:r>
              <a:rPr lang="ru-RU" sz="3200" dirty="0" smtClean="0">
                <a:latin typeface="Arial Narrow" panose="020B0606020202030204" pitchFamily="34" charset="0"/>
              </a:rPr>
              <a:t>-картинка </a:t>
            </a:r>
            <a:r>
              <a:rPr lang="ru-RU" sz="3200" dirty="0">
                <a:latin typeface="Arial Narrow" panose="020B0606020202030204" pitchFamily="34" charset="0"/>
              </a:rPr>
              <a:t>ферзя (2 шт</a:t>
            </a:r>
            <a:r>
              <a:rPr lang="ru-RU" sz="3200" dirty="0" smtClean="0">
                <a:latin typeface="Arial Narrow" panose="020B0606020202030204" pitchFamily="34" charset="0"/>
              </a:rPr>
              <a:t>.);</a:t>
            </a:r>
          </a:p>
          <a:p>
            <a:r>
              <a:rPr lang="ru-RU" sz="3200" dirty="0" smtClean="0">
                <a:latin typeface="Arial Narrow" panose="020B0606020202030204" pitchFamily="34" charset="0"/>
              </a:rPr>
              <a:t>теннисные шарики;</a:t>
            </a:r>
          </a:p>
          <a:p>
            <a:r>
              <a:rPr lang="ru-RU" sz="3200" dirty="0" smtClean="0">
                <a:latin typeface="Arial Narrow" panose="020B0606020202030204" pitchFamily="34" charset="0"/>
              </a:rPr>
              <a:t>небольшие ведра (корзины);</a:t>
            </a:r>
          </a:p>
          <a:p>
            <a:r>
              <a:rPr lang="ru-RU" sz="3200" dirty="0" smtClean="0">
                <a:latin typeface="Arial Narrow" panose="020B0606020202030204" pitchFamily="34" charset="0"/>
              </a:rPr>
              <a:t>резиновые кольца;</a:t>
            </a:r>
          </a:p>
          <a:p>
            <a:r>
              <a:rPr lang="ru-RU" sz="3200" dirty="0">
                <a:latin typeface="Arial Narrow" panose="020B0606020202030204" pitchFamily="34" charset="0"/>
              </a:rPr>
              <a:t>к</a:t>
            </a:r>
            <a:r>
              <a:rPr lang="ru-RU" sz="3200" dirty="0" smtClean="0">
                <a:latin typeface="Arial Narrow" panose="020B0606020202030204" pitchFamily="34" charset="0"/>
              </a:rPr>
              <a:t>уб(подарочная коробка) </a:t>
            </a:r>
            <a:r>
              <a:rPr lang="ru-RU" sz="3200" dirty="0">
                <a:latin typeface="Arial Narrow" panose="020B0606020202030204" pitchFamily="34" charset="0"/>
              </a:rPr>
              <a:t>с изображением ладьи (2 шт</a:t>
            </a:r>
            <a:r>
              <a:rPr lang="ru-RU" sz="3200" dirty="0" smtClean="0">
                <a:latin typeface="Arial Narrow" panose="020B0606020202030204" pitchFamily="34" charset="0"/>
              </a:rPr>
              <a:t>.);</a:t>
            </a:r>
          </a:p>
          <a:p>
            <a:r>
              <a:rPr lang="ru-RU" sz="3200" dirty="0" smtClean="0">
                <a:latin typeface="Arial Narrow" panose="020B0606020202030204" pitchFamily="34" charset="0"/>
              </a:rPr>
              <a:t>шахматная доска;</a:t>
            </a:r>
          </a:p>
          <a:p>
            <a:r>
              <a:rPr lang="ru-RU" sz="3200" dirty="0">
                <a:latin typeface="Arial Narrow" panose="020B0606020202030204" pitchFamily="34" charset="0"/>
              </a:rPr>
              <a:t>задание-головоломка «Ход конем» (2 шт.);</a:t>
            </a:r>
          </a:p>
          <a:p>
            <a:r>
              <a:rPr lang="ru-RU" sz="3200" dirty="0" smtClean="0">
                <a:latin typeface="Arial Narrow" panose="020B0606020202030204" pitchFamily="34" charset="0"/>
              </a:rPr>
              <a:t>демонстрационная </a:t>
            </a:r>
            <a:r>
              <a:rPr lang="ru-RU" sz="3200" dirty="0">
                <a:latin typeface="Arial Narrow" panose="020B0606020202030204" pitchFamily="34" charset="0"/>
              </a:rPr>
              <a:t>шахматная </a:t>
            </a:r>
            <a:r>
              <a:rPr lang="ru-RU" sz="3200" dirty="0" smtClean="0">
                <a:latin typeface="Arial Narrow" panose="020B0606020202030204" pitchFamily="34" charset="0"/>
              </a:rPr>
              <a:t>доска;</a:t>
            </a:r>
          </a:p>
          <a:p>
            <a:r>
              <a:rPr lang="ru-RU" sz="3200" dirty="0" smtClean="0">
                <a:latin typeface="Arial Narrow" panose="020B0606020202030204" pitchFamily="34" charset="0"/>
              </a:rPr>
              <a:t>подарки </a:t>
            </a:r>
            <a:r>
              <a:rPr lang="ru-RU" sz="3200" dirty="0">
                <a:latin typeface="Arial Narrow" panose="020B0606020202030204" pitchFamily="34" charset="0"/>
              </a:rPr>
              <a:t>по количеству </a:t>
            </a:r>
            <a:r>
              <a:rPr lang="ru-RU" sz="3200" dirty="0" smtClean="0">
                <a:latin typeface="Arial Narrow" panose="020B0606020202030204" pitchFamily="34" charset="0"/>
              </a:rPr>
              <a:t>детей;</a:t>
            </a:r>
          </a:p>
          <a:p>
            <a:r>
              <a:rPr lang="ru-RU" sz="3200" dirty="0" smtClean="0">
                <a:latin typeface="Arial Narrow" panose="020B0606020202030204" pitchFamily="34" charset="0"/>
              </a:rPr>
              <a:t>музыкальное сопровождение;</a:t>
            </a:r>
          </a:p>
          <a:p>
            <a:r>
              <a:rPr lang="ru-RU" sz="3200" dirty="0" smtClean="0">
                <a:latin typeface="Arial Narrow" panose="020B0606020202030204" pitchFamily="34" charset="0"/>
              </a:rPr>
              <a:t>елка, украшенная шахматными фигурами. </a:t>
            </a: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245" y="4876918"/>
            <a:ext cx="3554755" cy="198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8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b="1" dirty="0" smtClean="0"/>
              <a:t>Инструкция для участников</a:t>
            </a:r>
            <a:r>
              <a:rPr lang="en-US" b="1" dirty="0" smtClean="0"/>
              <a:t>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Arial Narrow" panose="020B0606020202030204" pitchFamily="34" charset="0"/>
              </a:rPr>
              <a:t>В эстафете участвует вся команда.</a:t>
            </a:r>
          </a:p>
          <a:p>
            <a:r>
              <a:rPr lang="ru-RU" sz="3200" dirty="0" smtClean="0">
                <a:latin typeface="Arial Narrow" panose="020B0606020202030204" pitchFamily="34" charset="0"/>
              </a:rPr>
              <a:t>Участники выполняют задание поочередно.</a:t>
            </a:r>
          </a:p>
          <a:p>
            <a:r>
              <a:rPr lang="ru-RU" sz="3200" dirty="0" smtClean="0">
                <a:latin typeface="Arial Narrow" panose="020B0606020202030204" pitchFamily="34" charset="0"/>
              </a:rPr>
              <a:t>Каждый участник обязан соблюдать правила и дисциплину.</a:t>
            </a:r>
          </a:p>
          <a:p>
            <a:pPr>
              <a:buFontTx/>
              <a:buChar char="-"/>
            </a:pPr>
            <a:endParaRPr lang="ru-RU" sz="3200" dirty="0" smtClean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245" y="4876918"/>
            <a:ext cx="3554755" cy="198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00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b="1" dirty="0" smtClean="0"/>
              <a:t>Сценарий мероприятия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Arial Narrow" panose="020B0606020202030204" pitchFamily="34" charset="0"/>
              </a:rPr>
              <a:t>Со сценарием мероприятия можно ознакомиться по ссылке:</a:t>
            </a:r>
          </a:p>
          <a:p>
            <a:pPr marL="0" indent="0">
              <a:buNone/>
            </a:pPr>
            <a:endParaRPr lang="ru-RU" sz="32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3200" dirty="0">
                <a:latin typeface="Arial Narrow" panose="020B0606020202030204" pitchFamily="34" charset="0"/>
                <a:hlinkClick r:id="rId2"/>
              </a:rPr>
              <a:t>https://</a:t>
            </a:r>
            <a:r>
              <a:rPr lang="en-US" sz="3200" dirty="0" smtClean="0">
                <a:latin typeface="Arial Narrow" panose="020B0606020202030204" pitchFamily="34" charset="0"/>
                <a:hlinkClick r:id="rId2"/>
              </a:rPr>
              <a:t>disk.yandex.ru/i/AXrbYHHN92EPlQ</a:t>
            </a:r>
            <a:r>
              <a:rPr lang="ru-RU" sz="3200" dirty="0" smtClean="0">
                <a:latin typeface="Arial Narrow" panose="020B0606020202030204" pitchFamily="34" charset="0"/>
              </a:rPr>
              <a:t> </a:t>
            </a:r>
          </a:p>
          <a:p>
            <a:pPr marL="0" indent="0">
              <a:buNone/>
            </a:pPr>
            <a:endParaRPr lang="ru-RU" sz="3200" dirty="0" smtClean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245" y="4876918"/>
            <a:ext cx="3554755" cy="198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30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7197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Arial Narrow" panose="020B0606020202030204" pitchFamily="34" charset="0"/>
              </a:rPr>
              <a:t>Апробация игры в учебно-воспитательном процессе</a:t>
            </a:r>
            <a:r>
              <a:rPr lang="en-US" dirty="0" smtClean="0">
                <a:latin typeface="Arial Narrow" panose="020B0606020202030204" pitchFamily="34" charset="0"/>
              </a:rPr>
              <a:t>:</a:t>
            </a:r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245" y="4876918"/>
            <a:ext cx="3554755" cy="198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606" y="1837706"/>
            <a:ext cx="4800000" cy="2700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001" y="1837706"/>
            <a:ext cx="4800000" cy="270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668" y="3855641"/>
            <a:ext cx="480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1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7197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Arial Narrow" panose="020B0606020202030204" pitchFamily="34" charset="0"/>
              </a:rPr>
              <a:t>Апробация игры в учебно-воспитательном процессе</a:t>
            </a:r>
            <a:r>
              <a:rPr lang="en-US" dirty="0" smtClean="0">
                <a:latin typeface="Arial Narrow" panose="020B0606020202030204" pitchFamily="34" charset="0"/>
              </a:rPr>
              <a:t>: </a:t>
            </a:r>
            <a:r>
              <a:rPr lang="ru-RU" dirty="0" smtClean="0">
                <a:latin typeface="Arial Narrow" panose="020B0606020202030204" pitchFamily="34" charset="0"/>
              </a:rPr>
              <a:t>фотоколлаж</a:t>
            </a:r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245" y="4876918"/>
            <a:ext cx="3554755" cy="198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0" y="1873126"/>
            <a:ext cx="4800000" cy="270000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304" y="1935678"/>
            <a:ext cx="4800000" cy="270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243" y="3903142"/>
            <a:ext cx="480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28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339</Words>
  <Application>Microsoft Office PowerPoint</Application>
  <PresentationFormat>Широкоэкранный</PresentationFormat>
  <Paragraphs>51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Arial Narrow</vt:lpstr>
      <vt:lpstr>Calibri</vt:lpstr>
      <vt:lpstr>Calibri Light</vt:lpstr>
      <vt:lpstr>Тема Office</vt:lpstr>
      <vt:lpstr>Презентация PowerPoint</vt:lpstr>
      <vt:lpstr>Цель игры:</vt:lpstr>
      <vt:lpstr>Задачи игры:</vt:lpstr>
      <vt:lpstr>Требования к проведению: </vt:lpstr>
      <vt:lpstr>Оборудование: </vt:lpstr>
      <vt:lpstr>Инструкция для участников:</vt:lpstr>
      <vt:lpstr>Сценарий мероприятия</vt:lpstr>
      <vt:lpstr>Апробация игры в учебно-воспитательном процессе:</vt:lpstr>
      <vt:lpstr>Апробация игры в учебно-воспитательном процессе: фотоколлаж</vt:lpstr>
      <vt:lpstr>Ссылки на использованную литературу и интернет-ресурсы:</vt:lpstr>
      <vt:lpstr>Контакты для консультативной помощи и поддержки по проведению игры (телефон, электронная почта):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Дронова Е.Н.</dc:creator>
  <cp:lastModifiedBy>Аборнев С.М.</cp:lastModifiedBy>
  <cp:revision>26</cp:revision>
  <dcterms:created xsi:type="dcterms:W3CDTF">2024-09-09T07:56:48Z</dcterms:created>
  <dcterms:modified xsi:type="dcterms:W3CDTF">2024-12-16T07:00:05Z</dcterms:modified>
</cp:coreProperties>
</file>