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74" r:id="rId6"/>
    <p:sldId id="265" r:id="rId7"/>
    <p:sldId id="275" r:id="rId8"/>
    <p:sldId id="267" r:id="rId9"/>
    <p:sldId id="276" r:id="rId10"/>
    <p:sldId id="268" r:id="rId11"/>
    <p:sldId id="277" r:id="rId12"/>
    <p:sldId id="269" r:id="rId13"/>
    <p:sldId id="270" r:id="rId14"/>
    <p:sldId id="271" r:id="rId15"/>
    <p:sldId id="272" r:id="rId16"/>
    <p:sldId id="273" r:id="rId17"/>
    <p:sldId id="264" r:id="rId18"/>
    <p:sldId id="25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965"/>
    <a:srgbClr val="8F96D5"/>
    <a:srgbClr val="564FB7"/>
    <a:srgbClr val="6D67C1"/>
    <a:srgbClr val="CFC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13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AE722-03E0-4EBA-B9B5-3969B89C03A9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4F211-8155-4CB5-A537-F46D495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yazarlikyazilimi.meb.gov.tr/Materyal/mardin/satranc/resimler/king.jpg" TargetMode="External"/><Relationship Id="rId2" Type="http://schemas.openxmlformats.org/officeDocument/2006/relationships/hyperlink" Target="http://www.domashnie-posidelki.ru/_ph/7/97290993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\Рабочий стол\972909931_c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3" y="142852"/>
            <a:ext cx="8858313" cy="6572296"/>
          </a:xfrm>
          <a:prstGeom prst="rect">
            <a:avLst/>
          </a:prstGeom>
          <a:noFill/>
        </p:spPr>
      </p:pic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  <a:ln w="57150"/>
        </p:spPr>
        <p:style>
          <a:lnRef idx="3">
            <a:schemeClr val="lt1"/>
          </a:lnRef>
          <a:fillRef idx="1002">
            <a:schemeClr val="dk2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Лента лицом вниз 6"/>
          <p:cNvSpPr/>
          <p:nvPr/>
        </p:nvSpPr>
        <p:spPr>
          <a:xfrm>
            <a:off x="357158" y="500042"/>
            <a:ext cx="8501122" cy="1000132"/>
          </a:xfrm>
          <a:prstGeom prst="ribbon">
            <a:avLst>
              <a:gd name="adj1" fmla="val 16667"/>
              <a:gd name="adj2" fmla="val 71000"/>
            </a:avLst>
          </a:prstGeom>
          <a:blipFill>
            <a:blip r:embed="rId3"/>
            <a:tile tx="0" ty="0" sx="100000" sy="100000" flip="none" algn="tl"/>
          </a:blipFill>
          <a:ln w="28575">
            <a:solidFill>
              <a:srgbClr val="8F96D5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714488"/>
            <a:ext cx="6400800" cy="7143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Викторина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642918"/>
            <a:ext cx="6072230" cy="857256"/>
          </a:xfrm>
          <a:effectLst>
            <a:innerShdw blurRad="114300">
              <a:prstClr val="black"/>
            </a:innerShdw>
          </a:effectLst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spc="150" dirty="0" smtClean="0">
                <a:ln w="11430"/>
                <a:solidFill>
                  <a:srgbClr val="564FB7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«Шахматы»</a:t>
            </a:r>
            <a:endParaRPr lang="ru-RU" sz="4000" b="1" spc="150" dirty="0">
              <a:ln w="11430"/>
              <a:solidFill>
                <a:srgbClr val="564FB7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8224" y="4797152"/>
            <a:ext cx="24129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Автор: </a:t>
            </a:r>
            <a:r>
              <a:rPr lang="ru-RU" sz="1400" b="1" dirty="0" err="1" smtClean="0"/>
              <a:t>Надбережный</a:t>
            </a:r>
            <a:r>
              <a:rPr lang="ru-RU" sz="1400" b="1" dirty="0" smtClean="0"/>
              <a:t> П.П.</a:t>
            </a:r>
          </a:p>
          <a:p>
            <a:pPr algn="ctr"/>
            <a:r>
              <a:rPr lang="ru-RU" sz="1400" b="1" dirty="0" smtClean="0"/>
              <a:t>Педагог дополнительного образования</a:t>
            </a:r>
          </a:p>
          <a:p>
            <a:pPr algn="ctr"/>
            <a:r>
              <a:rPr lang="ru-RU" sz="1400" b="1" dirty="0"/>
              <a:t>МБОУ СОШ № 15 г. Заринска</a:t>
            </a:r>
          </a:p>
          <a:p>
            <a:pPr algn="ctr"/>
            <a:r>
              <a:rPr lang="ru-RU" sz="1400" b="1" dirty="0"/>
              <a:t>г. Заринск Алтайского </a:t>
            </a:r>
            <a:r>
              <a:rPr lang="ru-RU" sz="1400" b="1" dirty="0" smtClean="0"/>
              <a:t>края</a:t>
            </a:r>
          </a:p>
          <a:p>
            <a:pPr algn="ctr"/>
            <a:r>
              <a:rPr lang="ru-RU" sz="1400" b="1" dirty="0"/>
              <a:t>Центр образования цифрового и гуманитарного профилей "Точка роста"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8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7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6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1</a:t>
            </a: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ru-RU" sz="3200" dirty="0" smtClean="0"/>
              <a:t>На какое максимальное количество клеток может пойти ладья?</a:t>
            </a:r>
            <a:endParaRPr lang="ru-RU" sz="3200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180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8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7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6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1</a:t>
            </a: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ru-RU" sz="3200" dirty="0" smtClean="0"/>
              <a:t>На какое максимальное количество клеток может пойти ладья?</a:t>
            </a:r>
            <a:endParaRPr lang="ru-RU" sz="3200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034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solidFill>
                  <a:srgbClr val="2D2965"/>
                </a:solidFill>
              </a:rPr>
              <a:t>Гамбит</a:t>
            </a:r>
            <a:endParaRPr lang="ru-RU" sz="8800" dirty="0">
              <a:solidFill>
                <a:srgbClr val="2D2965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ru-RU" sz="2800" dirty="0" smtClean="0"/>
              <a:t>Начало партии, при котором жертвуется какая-либо фигура или пешка</a:t>
            </a:r>
            <a:endParaRPr lang="ru-RU" sz="2800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691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rgbClr val="2D2965"/>
                </a:solidFill>
              </a:rPr>
              <a:t>?</a:t>
            </a:r>
            <a:endParaRPr lang="ru-RU" sz="9600" dirty="0">
              <a:solidFill>
                <a:srgbClr val="2D2965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ru-RU" sz="3200" dirty="0" smtClean="0"/>
              <a:t>Плохой ход в записи шахматной партии обозначается знаком -</a:t>
            </a:r>
            <a:endParaRPr lang="ru-RU" sz="3200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320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solidFill>
                  <a:srgbClr val="2D2965"/>
                </a:solidFill>
              </a:rPr>
              <a:t>Миттельшпиль</a:t>
            </a:r>
            <a:endParaRPr lang="ru-RU" sz="8800" dirty="0">
              <a:solidFill>
                <a:srgbClr val="2D2965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ru-RU" dirty="0" smtClean="0"/>
              <a:t>Середина шахматной партии называется</a:t>
            </a:r>
            <a:endParaRPr lang="ru-RU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243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rgbClr val="2D2965"/>
                </a:solidFill>
              </a:rPr>
              <a:t>Индия</a:t>
            </a:r>
            <a:endParaRPr lang="ru-RU" sz="9600" dirty="0">
              <a:solidFill>
                <a:srgbClr val="2D2965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ru-RU" dirty="0" smtClean="0"/>
              <a:t>Какая страна является родоначальником шахмат?</a:t>
            </a:r>
            <a:endParaRPr lang="ru-RU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37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rgbClr val="2D2965"/>
                </a:solidFill>
              </a:rPr>
              <a:t>0-0-0</a:t>
            </a:r>
            <a:endParaRPr lang="ru-RU" sz="9600" dirty="0">
              <a:solidFill>
                <a:srgbClr val="2D2965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ru-RU" dirty="0" smtClean="0"/>
              <a:t>Как в шахматах записывается длинная рокировка?</a:t>
            </a:r>
            <a:endParaRPr lang="ru-RU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823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абличка 7"/>
          <p:cNvSpPr/>
          <p:nvPr/>
        </p:nvSpPr>
        <p:spPr>
          <a:xfrm>
            <a:off x="642910" y="357166"/>
            <a:ext cx="8072494" cy="714380"/>
          </a:xfrm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57224" y="428604"/>
            <a:ext cx="7429552" cy="571504"/>
          </a:xfrm>
        </p:spPr>
        <p:txBody>
          <a:bodyPr>
            <a:noAutofit/>
          </a:bodyPr>
          <a:lstStyle/>
          <a:p>
            <a:endParaRPr lang="ru-RU" sz="3600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Сиреневый фон  </a:t>
            </a:r>
            <a:r>
              <a:rPr lang="en-US" sz="1600" dirty="0" smtClean="0">
                <a:hlinkClick r:id="rId2"/>
              </a:rPr>
              <a:t>http://www.domashnie-posidelki.ru/_ph/7/972909931.jpg</a:t>
            </a:r>
            <a:endParaRPr lang="ru-RU" sz="1600" dirty="0" smtClean="0"/>
          </a:p>
          <a:p>
            <a:r>
              <a:rPr lang="ru-RU" sz="1600" dirty="0" smtClean="0"/>
              <a:t>Шахматная фигура </a:t>
            </a:r>
            <a:r>
              <a:rPr lang="en-US" sz="1600" dirty="0" smtClean="0">
                <a:hlinkClick r:id="rId3"/>
              </a:rPr>
              <a:t>http://yazarlikyazilimi.meb.gov.tr/Materyal/mardin/satranc/resimler/king.jpg</a:t>
            </a:r>
            <a:endParaRPr lang="ru-RU" sz="16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9220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Сиреневый </a:t>
            </a:r>
            <a:r>
              <a:rPr lang="en-US" dirty="0" smtClean="0"/>
              <a:t>http://www.domashnie-posidelki.ru/_ph/7/972909931.jpg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абличка 6"/>
          <p:cNvSpPr/>
          <p:nvPr/>
        </p:nvSpPr>
        <p:spPr>
          <a:xfrm>
            <a:off x="510948" y="323775"/>
            <a:ext cx="8175852" cy="983602"/>
          </a:xfrm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57224" y="428604"/>
            <a:ext cx="7429552" cy="91216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Какая шахматная фигура может наносить двойной удар?</a:t>
            </a:r>
            <a:endParaRPr lang="ru-RU" sz="2400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D2965"/>
                </a:solidFill>
              </a:rPr>
              <a:t>Только слон</a:t>
            </a:r>
          </a:p>
          <a:p>
            <a:r>
              <a:rPr lang="ru-RU" dirty="0" smtClean="0">
                <a:solidFill>
                  <a:srgbClr val="2D2965"/>
                </a:solidFill>
              </a:rPr>
              <a:t>Только конь</a:t>
            </a:r>
          </a:p>
          <a:p>
            <a:r>
              <a:rPr lang="ru-RU" dirty="0" smtClean="0">
                <a:solidFill>
                  <a:srgbClr val="2D2965"/>
                </a:solidFill>
              </a:rPr>
              <a:t>Любая</a:t>
            </a:r>
          </a:p>
          <a:p>
            <a:r>
              <a:rPr lang="ru-RU" dirty="0" smtClean="0">
                <a:solidFill>
                  <a:srgbClr val="2D2965"/>
                </a:solidFill>
              </a:rPr>
              <a:t>Только ферзь</a:t>
            </a:r>
            <a:endParaRPr lang="ru-RU" dirty="0">
              <a:solidFill>
                <a:srgbClr val="2D2965"/>
              </a:solidFill>
            </a:endParaRPr>
          </a:p>
        </p:txBody>
      </p:sp>
      <p:pic>
        <p:nvPicPr>
          <p:cNvPr id="12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абличка 7"/>
          <p:cNvSpPr/>
          <p:nvPr/>
        </p:nvSpPr>
        <p:spPr>
          <a:xfrm>
            <a:off x="539552" y="357166"/>
            <a:ext cx="8175852" cy="983602"/>
          </a:xfrm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57224" y="357166"/>
            <a:ext cx="7429552" cy="64294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prstClr val="white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dirty="0" smtClean="0">
                <a:solidFill>
                  <a:prstClr val="white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dirty="0" smtClean="0">
                <a:solidFill>
                  <a:prstClr val="white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Какая </a:t>
            </a:r>
            <a:r>
              <a:rPr lang="ru-RU" sz="2400" dirty="0">
                <a:solidFill>
                  <a:prstClr val="white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шахматная фигура может наносить двойной удар</a:t>
            </a:r>
            <a:endParaRPr lang="ru-RU" sz="2400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Только слон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Только конь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Любая</a:t>
            </a:r>
            <a:endParaRPr lang="ru-RU" dirty="0">
              <a:solidFill>
                <a:srgbClr val="2D2965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Только ферзь</a:t>
            </a:r>
          </a:p>
          <a:p>
            <a:endParaRPr lang="ru-RU" dirty="0">
              <a:solidFill>
                <a:srgbClr val="2D2965"/>
              </a:solidFill>
            </a:endParaRPr>
          </a:p>
        </p:txBody>
      </p:sp>
      <p:pic>
        <p:nvPicPr>
          <p:cNvPr id="7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абличка 7"/>
          <p:cNvSpPr/>
          <p:nvPr/>
        </p:nvSpPr>
        <p:spPr>
          <a:xfrm>
            <a:off x="611560" y="357165"/>
            <a:ext cx="8103844" cy="1041453"/>
          </a:xfrm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57224" y="428604"/>
            <a:ext cx="7429552" cy="57150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Какая шахматная фигура равноценна коню?</a:t>
            </a:r>
            <a:endParaRPr lang="ru-RU" sz="2400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Слон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Ладья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Ферзь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Король</a:t>
            </a:r>
            <a:endParaRPr lang="ru-RU" dirty="0">
              <a:solidFill>
                <a:srgbClr val="2D2965"/>
              </a:solidFill>
            </a:endParaRPr>
          </a:p>
        </p:txBody>
      </p:sp>
      <p:pic>
        <p:nvPicPr>
          <p:cNvPr id="7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Слон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Ладья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Ферзь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Король</a:t>
            </a:r>
          </a:p>
          <a:p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prstClr val="white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Какая шахматная фигура равноценна коню?</a:t>
            </a:r>
            <a:endParaRPr lang="ru-RU" dirty="0"/>
          </a:p>
        </p:txBody>
      </p:sp>
      <p:pic>
        <p:nvPicPr>
          <p:cNvPr id="7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85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6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13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7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32</a:t>
            </a:r>
            <a:endParaRPr lang="ru-RU" dirty="0">
              <a:solidFill>
                <a:srgbClr val="2D2965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ru-RU" dirty="0" smtClean="0"/>
              <a:t>Сколько белых диагоналей на шахматной доске?</a:t>
            </a:r>
            <a:endParaRPr lang="ru-RU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71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6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13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7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>
                <a:solidFill>
                  <a:srgbClr val="2D2965"/>
                </a:solidFill>
              </a:rPr>
              <a:t>32</a:t>
            </a:r>
          </a:p>
          <a:p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ru-RU" dirty="0" smtClean="0"/>
              <a:t>Сколько белых диагоналей на шахматной доске?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29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Ладья под ударом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Король напал на слона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Между королем и ладьей есть фигура 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>
                <a:solidFill>
                  <a:srgbClr val="2D2965"/>
                </a:solidFill>
              </a:rPr>
              <a:t>На ферзя напал конь</a:t>
            </a:r>
            <a:endParaRPr lang="ru-RU" dirty="0">
              <a:solidFill>
                <a:srgbClr val="2D2965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dirty="0" smtClean="0"/>
              <a:t>Рокировка невозможна, если:</a:t>
            </a:r>
            <a:endParaRPr lang="ru-RU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79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ru-RU" dirty="0" smtClean="0"/>
              <a:t>Ладья под ударом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/>
              <a:t>Король напал на слона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/>
              <a:t>Между королем и ладьей есть фигура </a:t>
            </a:r>
          </a:p>
          <a:p>
            <a:pPr marL="514350" indent="-514350">
              <a:buFont typeface="+mj-lt"/>
              <a:buAutoNum type="alphaLcPeriod"/>
            </a:pPr>
            <a:r>
              <a:rPr lang="ru-RU" dirty="0" smtClean="0"/>
              <a:t>На ферзя напал конь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24"/>
            </a:avLst>
          </a:prstGeom>
          <a:solidFill>
            <a:srgbClr val="564FB7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plaque">
            <a:avLst/>
          </a:prstGeom>
          <a:solidFill>
            <a:srgbClr val="564FB7"/>
          </a:solidFill>
          <a:ln w="571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dirty="0" smtClean="0"/>
              <a:t>Рокировка невозможна, если:</a:t>
            </a:r>
            <a:endParaRPr lang="ru-RU" dirty="0"/>
          </a:p>
        </p:txBody>
      </p:sp>
      <p:pic>
        <p:nvPicPr>
          <p:cNvPr id="6" name="Picture 4" descr="http://yazarlikyazilimi.meb.gov.tr/Materyal/mardin/satranc/resimler/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62536" cy="869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629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Шаблон шахматы 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Шахматы 6</Template>
  <TotalTime>99</TotalTime>
  <Words>235</Words>
  <Application>Microsoft Office PowerPoint</Application>
  <PresentationFormat>Экран (4:3)</PresentationFormat>
  <Paragraphs>70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Verdana</vt:lpstr>
      <vt:lpstr>Шаблон шахматы 6</vt:lpstr>
      <vt:lpstr>«Шахматы»</vt:lpstr>
      <vt:lpstr>Какая шахматная фигура может наносить двойной удар?</vt:lpstr>
      <vt:lpstr> Какая шахматная фигура может наносить двойной удар</vt:lpstr>
      <vt:lpstr>Какая шахматная фигура равноценна коню?</vt:lpstr>
      <vt:lpstr>Какая шахматная фигура равноценна коню?</vt:lpstr>
      <vt:lpstr>Сколько белых диагоналей на шахматной доске?</vt:lpstr>
      <vt:lpstr>Сколько белых диагоналей на шахматной доске?</vt:lpstr>
      <vt:lpstr>Рокировка невозможна, если:</vt:lpstr>
      <vt:lpstr>Рокировка невозможна, если:</vt:lpstr>
      <vt:lpstr>На какое максимальное количество клеток может пойти ладья?</vt:lpstr>
      <vt:lpstr>На какое максимальное количество клеток может пойти ладья?</vt:lpstr>
      <vt:lpstr>Начало партии, при котором жертвуется какая-либо фигура или пешка</vt:lpstr>
      <vt:lpstr>Плохой ход в записи шахматной партии обозначается знаком -</vt:lpstr>
      <vt:lpstr>Середина шахматной партии называется</vt:lpstr>
      <vt:lpstr>Какая страна является родоначальником шахмат?</vt:lpstr>
      <vt:lpstr>Как в шахматах записывается длинная рокировка?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«Шахматы»</dc:title>
  <dc:creator>222-00</dc:creator>
  <cp:lastModifiedBy>222-00</cp:lastModifiedBy>
  <cp:revision>7</cp:revision>
  <dcterms:created xsi:type="dcterms:W3CDTF">2024-12-04T01:21:57Z</dcterms:created>
  <dcterms:modified xsi:type="dcterms:W3CDTF">2024-12-04T03:01:09Z</dcterms:modified>
</cp:coreProperties>
</file>