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6" r:id="rId6"/>
    <p:sldId id="271" r:id="rId7"/>
    <p:sldId id="275" r:id="rId8"/>
    <p:sldId id="273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9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6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6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3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8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1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9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9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l.fm/ucheba/fakultativ/2459378-chess_stud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csart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00" t="9524" r="28857" b="17207"/>
          <a:stretch/>
        </p:blipFill>
        <p:spPr>
          <a:xfrm>
            <a:off x="0" y="-121920"/>
            <a:ext cx="12192000" cy="697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" y="1576251"/>
            <a:ext cx="5651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ИГРОВЫЕ ТЕХНОЛОГИИ В ПРЕПОДАВАНИИ ШАХМАТ</a:t>
            </a:r>
            <a:endParaRPr lang="ru-RU" sz="35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982" y="2843629"/>
            <a:ext cx="564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Панфилова Виктория Валерьевна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воспитатель, 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МБДОУ «Детский сад №56»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26720"/>
            <a:ext cx="61395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anose="020B0606020202030204" pitchFamily="34" charset="0"/>
              </a:rPr>
              <a:t>«Игровые технологии преподавания шахмат в ДОО»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8067" y="1853250"/>
            <a:ext cx="546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Шахматный теремок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625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Цель игры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Закрепить название шахматных фигур и  их первоначальную позицию на шахматной доске,</a:t>
            </a:r>
            <a:r>
              <a:rPr lang="ru-RU" sz="3200" dirty="0" smtClean="0"/>
              <a:t> ориентироваться на шахматной доске</a:t>
            </a:r>
            <a:r>
              <a:rPr lang="ru-RU" sz="3200" dirty="0" smtClean="0">
                <a:latin typeface="Arial Narrow" panose="020B060602020203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азвивать мелкую моторику рук, память, внимание;</a:t>
            </a:r>
            <a:r>
              <a:rPr lang="ru-RU" sz="3200" dirty="0" smtClean="0"/>
              <a:t> Формировать устойчивый интерес дошкольников к игре в шахматы;</a:t>
            </a:r>
          </a:p>
          <a:p>
            <a:pPr marL="0" indent="0">
              <a:buNone/>
            </a:pPr>
            <a:r>
              <a:rPr lang="ru-RU" sz="3200" dirty="0" smtClean="0"/>
              <a:t>Помочь ребенку усвоить основы игры.</a:t>
            </a: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Требования к проведению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Игру можно использовать</a:t>
            </a:r>
            <a:r>
              <a:rPr lang="en-US" sz="3200" dirty="0" smtClean="0"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latin typeface="Arial Narrow" panose="020B0606020202030204" pitchFamily="34" charset="0"/>
              </a:rPr>
              <a:t>как в </a:t>
            </a:r>
            <a:r>
              <a:rPr lang="ru-RU" sz="3200" dirty="0" err="1" smtClean="0">
                <a:latin typeface="Arial Narrow" panose="020B0606020202030204" pitchFamily="34" charset="0"/>
              </a:rPr>
              <a:t>занятийной</a:t>
            </a:r>
            <a:r>
              <a:rPr lang="ru-RU" sz="3200" dirty="0" smtClean="0">
                <a:latin typeface="Arial Narrow" panose="020B0606020202030204" pitchFamily="34" charset="0"/>
              </a:rPr>
              <a:t> так и в свободной деятельности с детьми.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Педагог знакомит детей с содержанием игры, с дидактическим материалом, который будет использован в ходе игры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Объясняет правила игры.</a:t>
            </a:r>
          </a:p>
          <a:p>
            <a:pPr marL="0" indent="0">
              <a:buNone/>
            </a:pPr>
            <a:endParaRPr lang="ru-RU" sz="32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579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Инструкция для участников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3889"/>
            <a:ext cx="10515600" cy="49430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1 вариант: Воспитанник доставая из мешочка фигуру, называет ее. 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2 вариант: Педагог или ребенок выбирает карточку, а другой ребенок на ощупь находит названную фигуру в мешочке.</a:t>
            </a:r>
          </a:p>
          <a:p>
            <a:pPr marL="0" indent="0">
              <a:buNone/>
            </a:pPr>
            <a:r>
              <a:rPr lang="ru-RU" sz="3200" dirty="0" smtClean="0"/>
              <a:t>Можно усложнить игру заданием: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-Достань заданную фигуру и поставь правильно на шахматной доске;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Когда все фигуры будут поставлены на стол, 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нужно найти каждой фигуре свое место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(можно на время);</a:t>
            </a:r>
          </a:p>
          <a:p>
            <a:pPr marL="0" indent="0">
              <a:buFontTx/>
              <a:buChar char="-"/>
            </a:pPr>
            <a:r>
              <a:rPr lang="ru-RU" sz="3200" dirty="0" smtClean="0">
                <a:latin typeface="Arial Narrow" panose="020B0606020202030204" pitchFamily="34" charset="0"/>
              </a:rPr>
              <a:t>«Какой фигуры не стало», </a:t>
            </a:r>
          </a:p>
          <a:p>
            <a:pPr marL="0" indent="0">
              <a:buFontTx/>
              <a:buChar char="-"/>
            </a:pPr>
            <a:r>
              <a:rPr lang="ru-RU" sz="3200" dirty="0" smtClean="0">
                <a:latin typeface="Arial Narrow" panose="020B0606020202030204" pitchFamily="34" charset="0"/>
              </a:rPr>
              <a:t>«Какие фигуры поменялись местами»…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70064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20241111_180716.jpg"/>
          <p:cNvPicPr>
            <a:picLocks noChangeAspect="1"/>
          </p:cNvPicPr>
          <p:nvPr/>
        </p:nvPicPr>
        <p:blipFill>
          <a:blip r:embed="rId3" cstate="print"/>
          <a:srcRect t="7179" r="2081"/>
          <a:stretch>
            <a:fillRect/>
          </a:stretch>
        </p:blipFill>
        <p:spPr>
          <a:xfrm>
            <a:off x="3811273" y="2776252"/>
            <a:ext cx="5409845" cy="38461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579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Дидактический материал:</a:t>
            </a:r>
            <a:endParaRPr lang="ru-RU" b="1" dirty="0"/>
          </a:p>
        </p:txBody>
      </p:sp>
      <p:pic>
        <p:nvPicPr>
          <p:cNvPr id="7" name="Содержимое 6" descr="20241111_18044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b="9288"/>
          <a:stretch>
            <a:fillRect/>
          </a:stretch>
        </p:blipFill>
        <p:spPr>
          <a:xfrm>
            <a:off x="343589" y="1273174"/>
            <a:ext cx="3941973" cy="2681881"/>
          </a:xfrm>
        </p:spPr>
      </p:pic>
    </p:spTree>
    <p:extLst>
      <p:ext uri="{BB962C8B-B14F-4D97-AF65-F5344CB8AC3E}">
        <p14:creationId xmlns:p14="http://schemas.microsoft.com/office/powerpoint/2010/main" val="16460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t="2960" r="13533"/>
          <a:stretch>
            <a:fillRect/>
          </a:stretch>
        </p:blipFill>
        <p:spPr bwMode="auto">
          <a:xfrm>
            <a:off x="9911509" y="4770304"/>
            <a:ext cx="2280491" cy="192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051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Апробация игры в учебно-воспитательном процессе</a:t>
            </a:r>
            <a:r>
              <a:rPr lang="en-US" dirty="0" smtClean="0">
                <a:latin typeface="Arial Narrow" panose="020B0606020202030204" pitchFamily="34" charset="0"/>
              </a:rPr>
              <a:t>: </a:t>
            </a:r>
            <a:r>
              <a:rPr lang="ru-RU" dirty="0" smtClean="0">
                <a:latin typeface="Arial Narrow" panose="020B0606020202030204" pitchFamily="34" charset="0"/>
              </a:rPr>
              <a:t>фотоколлаж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9" name="Содержимое 8" descr="20241111_1727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28097" y="2063365"/>
            <a:ext cx="4337434" cy="4337434"/>
          </a:xfrm>
        </p:spPr>
      </p:pic>
      <p:pic>
        <p:nvPicPr>
          <p:cNvPr id="10" name="Содержимое 4" descr="20241111_172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8771" y="1600661"/>
            <a:ext cx="4241809" cy="42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8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Апробация игры в учебно-воспитательном процессе</a:t>
            </a:r>
            <a:r>
              <a:rPr lang="en-US" dirty="0" smtClean="0">
                <a:latin typeface="Arial Narrow" panose="020B0606020202030204" pitchFamily="34" charset="0"/>
              </a:rPr>
              <a:t>: </a:t>
            </a:r>
            <a:r>
              <a:rPr lang="ru-RU" dirty="0" err="1" smtClean="0">
                <a:latin typeface="Arial Narrow" panose="020B0606020202030204" pitchFamily="34" charset="0"/>
              </a:rPr>
              <a:t>фотоколлаж</a:t>
            </a:r>
            <a:endParaRPr lang="ru-RU" dirty="0"/>
          </a:p>
        </p:txBody>
      </p:sp>
      <p:pic>
        <p:nvPicPr>
          <p:cNvPr id="4" name="Содержимое 3" descr="20241111_173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861" y="1957828"/>
            <a:ext cx="4351338" cy="4351338"/>
          </a:xfrm>
        </p:spPr>
      </p:pic>
      <p:pic>
        <p:nvPicPr>
          <p:cNvPr id="5" name="Содержимое 6" descr="20241111_173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9811" y="1484102"/>
            <a:ext cx="4351338" cy="4351338"/>
          </a:xfrm>
          <a:prstGeom prst="rect">
            <a:avLst/>
          </a:prstGeom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t="2960" r="13533"/>
          <a:stretch>
            <a:fillRect/>
          </a:stretch>
        </p:blipFill>
        <p:spPr bwMode="auto">
          <a:xfrm>
            <a:off x="9911509" y="4671152"/>
            <a:ext cx="2280491" cy="192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Ссылки на использованную литературу и </a:t>
            </a:r>
            <a:r>
              <a:rPr lang="ru-RU" dirty="0" err="1" smtClean="0">
                <a:latin typeface="Arial Narrow" panose="020B0606020202030204" pitchFamily="34" charset="0"/>
              </a:rPr>
              <a:t>интернет-ресурсы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 материалы : «Обучение шахматам. Где держать коня». 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r>
              <a:rPr lang="en-US" dirty="0" smtClean="0">
                <a:latin typeface="Arial Narrow" panose="020B0606020202030204" pitchFamily="34" charset="0"/>
                <a:hlinkClick r:id="rId3"/>
              </a:rPr>
              <a:t>https://mel.fm/ucheba/fakultativ/2459378-chess_study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разработки коллажей использовано приложение «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Picsart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https://picsart.com/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Контакты для консультативной помощи и поддержки по проведению игры (телефон, электронная почта)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8983-600-89-49</a:t>
            </a:r>
          </a:p>
          <a:p>
            <a:pPr marL="0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vikvik82@yandex.ru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263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Цель игры:</vt:lpstr>
      <vt:lpstr>Требования к проведению: </vt:lpstr>
      <vt:lpstr>Инструкция для участников:</vt:lpstr>
      <vt:lpstr>Дидактический материал:</vt:lpstr>
      <vt:lpstr>Апробация игры в учебно-воспитательном процессе: фотоколлаж</vt:lpstr>
      <vt:lpstr>Апробация игры в учебно-воспитательном процессе: фотоколлаж</vt:lpstr>
      <vt:lpstr>Ссылки на использованную литературу и интернет-ресурсы:</vt:lpstr>
      <vt:lpstr>Контакты для консультативной помощи и поддержки по проведению игры (телефон, электронная почта):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Дронова Е.Н.</dc:creator>
  <cp:lastModifiedBy>Аборнев С.М.</cp:lastModifiedBy>
  <cp:revision>33</cp:revision>
  <dcterms:created xsi:type="dcterms:W3CDTF">2024-09-09T07:56:48Z</dcterms:created>
  <dcterms:modified xsi:type="dcterms:W3CDTF">2024-12-16T04:45:14Z</dcterms:modified>
</cp:coreProperties>
</file>