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31" r:id="rId2"/>
    <p:sldId id="386" r:id="rId3"/>
    <p:sldId id="332" r:id="rId4"/>
    <p:sldId id="387" r:id="rId5"/>
    <p:sldId id="329" r:id="rId6"/>
    <p:sldId id="388" r:id="rId7"/>
    <p:sldId id="364" r:id="rId8"/>
    <p:sldId id="389" r:id="rId9"/>
    <p:sldId id="377" r:id="rId10"/>
    <p:sldId id="390" r:id="rId11"/>
    <p:sldId id="330" r:id="rId12"/>
    <p:sldId id="365" r:id="rId13"/>
    <p:sldId id="333" r:id="rId14"/>
    <p:sldId id="392" r:id="rId15"/>
    <p:sldId id="391" r:id="rId16"/>
    <p:sldId id="385" r:id="rId17"/>
    <p:sldId id="383" r:id="rId18"/>
    <p:sldId id="367" r:id="rId19"/>
    <p:sldId id="369" r:id="rId20"/>
    <p:sldId id="371" r:id="rId21"/>
    <p:sldId id="373" r:id="rId22"/>
    <p:sldId id="375" r:id="rId23"/>
    <p:sldId id="378" r:id="rId24"/>
    <p:sldId id="393" r:id="rId25"/>
    <p:sldId id="394" r:id="rId26"/>
    <p:sldId id="384" r:id="rId27"/>
    <p:sldId id="396" r:id="rId28"/>
    <p:sldId id="397" r:id="rId29"/>
    <p:sldId id="395" r:id="rId30"/>
    <p:sldId id="380" r:id="rId31"/>
    <p:sldId id="38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55927-E173-466E-930B-D9F9340076B5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53D72-4384-48C7-9D43-07D70D473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147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53D72-4384-48C7-9D43-07D70D473D7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081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738728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Do you like going to the cinema?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962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9712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buying tickets.</a:t>
            </a:r>
            <a:r>
              <a:rPr lang="ru-RU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646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Topic for today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Buying tickets at the cinema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681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 1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Remember genres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films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zigzorg.com/wp-content/uploads/2015/12/Collage-Movies-5-50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2244146"/>
            <a:ext cx="6120680" cy="408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531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7"/>
            <a:ext cx="8229600" cy="1019713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ombine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genre of the film with the translation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mulino58.ru/wp-content/uploads/7/6/9/769a963ca422d53befd8060980d4f6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723801"/>
            <a:ext cx="7488832" cy="503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805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yourself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thriller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триллер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historical film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исторический фильм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fantasy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фантастика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horror film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фильм ужасов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western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вестерн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comedy 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комедия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love story 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фильм о любви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documentary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документальный фильм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323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5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ake </a:t>
            </a:r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movie genres out of </a:t>
            </a:r>
            <a:r>
              <a:rPr lang="en-US" sz="5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endParaRPr lang="ru-RU" sz="5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nayt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ocmd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wtenser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odmcnt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eauy</a:t>
            </a:r>
            <a:endParaRPr lang="ru-RU" sz="5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614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yourself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fantasy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фантастика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comedy –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комедия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western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вестерн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documentary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документальный фильм</a:t>
            </a: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612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5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uess </a:t>
            </a:r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genre of the film from the description</a:t>
            </a:r>
            <a:endParaRPr lang="ru-RU" sz="5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347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83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thriller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webpulse.imgsmail.ru/imgpreview?key=pulse_cabinet-image-f2973fef-c598-4ad5-bcdd-977815d48c4a&amp;mb=webpuls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118" y="1935163"/>
            <a:ext cx="6585763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483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comedy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roadnice.ru/wp-content/uploads/2022/05/5_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146064"/>
            <a:ext cx="7632848" cy="417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991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738728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Yes, I do.</a:t>
            </a:r>
          </a:p>
          <a:p>
            <a:pPr marL="0" indent="0" algn="ctr">
              <a:buNone/>
            </a:pPr>
            <a:r>
              <a:rPr lang="en-US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No, I do not.</a:t>
            </a:r>
          </a:p>
          <a:p>
            <a:pPr marL="0" indent="0" algn="ctr">
              <a:buNone/>
            </a:pP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582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adventure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https://www.film.ru/sites/default/files/images/007(7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35163"/>
            <a:ext cx="8003232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806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love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story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https://cont.ws/uploads/posts2/4348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72481"/>
            <a:ext cx="8229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924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animation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 descr="https://i.artfile.ru/1952x1080_1183638_%5bwww.ArtFile.ru%5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50" y="1935163"/>
            <a:ext cx="7933500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017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48680"/>
            <a:ext cx="8229600" cy="5976664"/>
          </a:xfrm>
        </p:spPr>
      </p:pic>
    </p:spTree>
    <p:extLst>
      <p:ext uri="{BB962C8B-B14F-4D97-AF65-F5344CB8AC3E}">
        <p14:creationId xmlns:p14="http://schemas.microsoft.com/office/powerpoint/2010/main" val="462673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as many words related to the topic </a:t>
            </a:r>
            <a:r>
              <a:rPr lang="ru-RU" sz="5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5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Cinema</a:t>
            </a:r>
            <a:r>
              <a:rPr lang="ru-RU" sz="5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just">
              <a:buNone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ickets, comedy, powerful voice, role, singer, acting, catchy tunes, latest album, movie, plot, cast, popular single, science fiction, film, fantasy 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970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yourself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tickets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comedy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powerful voice, 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singer, 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catchy tunes, latest album, 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movie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plot, 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popular single, 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 fiction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fantasy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65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new words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phrases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showing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сеанс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change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–ваша сдача</a:t>
            </a: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discount for students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скидка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учеников</a:t>
            </a: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Enjoy the movie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наслаждайся фильмом</a:t>
            </a: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please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Следующий, пожалуйста!</a:t>
            </a: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sold out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Продано.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916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 the dialogue 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Ticket seller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Next, please.</a:t>
            </a:r>
          </a:p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Andy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adult and one child for Harry Potter, please.</a:t>
            </a: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Ticket seller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that for the 7 pm or the 10 pm showing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Andy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please.</a:t>
            </a: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Ticket seller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is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£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altogether, then.</a:t>
            </a:r>
          </a:p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Andy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 you are.</a:t>
            </a: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Ticket seller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you. Here are your tickets and your change.</a:t>
            </a:r>
          </a:p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Andy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127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the dialogue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Jane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tickets for King Kong at 6 pm, please.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Ticket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seller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afraid it is sold out.</a:t>
            </a:r>
          </a:p>
          <a:p>
            <a:pPr marL="0" indent="0"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Jane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Oh, right.</a:t>
            </a:r>
          </a:p>
          <a:p>
            <a:pPr marL="0" indent="0"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Ticket seller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still have tickets for the 9 pm and the 11.30 pm showing.</a:t>
            </a:r>
          </a:p>
          <a:p>
            <a:pPr marL="0" indent="0"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Jane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Oh, OK. Two tickets for 9 pm then, please.</a:t>
            </a:r>
          </a:p>
          <a:p>
            <a:pPr marL="0" indent="0"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Ticket seller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is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£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14, please.</a:t>
            </a:r>
          </a:p>
          <a:p>
            <a:pPr marL="0" indent="0"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Jane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there a discount for students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Ticket seller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Yes. Tickets are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£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for students.</a:t>
            </a:r>
          </a:p>
          <a:p>
            <a:pPr marL="0" indent="0"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Jane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 you are.</a:t>
            </a:r>
          </a:p>
          <a:p>
            <a:pPr marL="0" indent="0"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Ticket seller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you. Enjoy the movie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671381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 at the cinema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Robin Good   9:30 pm</a:t>
            </a:r>
          </a:p>
          <a:p>
            <a:pPr marL="0" indent="0">
              <a:buNone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Sixth Sense   2 pm</a:t>
            </a:r>
          </a:p>
          <a:p>
            <a:pPr marL="0" indent="0">
              <a:buNone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Matrix   10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:30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pm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072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9712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last film </a:t>
            </a:r>
            <a:r>
              <a:rPr lang="en-US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seen?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916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7684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5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Сan</a:t>
            </a:r>
            <a:r>
              <a:rPr lang="ru-RU" altLang="ru-RU" sz="5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5400" dirty="0" err="1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ru-RU" altLang="ru-RU" sz="54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5400" dirty="0" err="1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</a:t>
            </a:r>
            <a:r>
              <a:rPr lang="ru-RU" altLang="ru-RU" sz="54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5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movie</a:t>
            </a:r>
            <a:r>
              <a:rPr lang="ru-RU" altLang="ru-RU" sz="5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5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tickets</a:t>
            </a:r>
            <a:r>
              <a:rPr lang="ru-RU" altLang="ru-RU" sz="54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altLang="ru-RU" sz="54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29" name="Picture 5" descr="https://cdn1.flamp.ru/4f5604cbe54f57f04ddabad25c7ce95b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29881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40768"/>
            <a:ext cx="530805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25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work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klike.net/uploads/posts/2023-02/1675518493_3-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69" y="2492896"/>
            <a:ext cx="6650662" cy="383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035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97120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 film I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seen is…</a:t>
            </a:r>
            <a:r>
              <a:rPr lang="ru-RU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438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does it take place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yesofcorsa.com/wp-content/uploads/2017/05/Cinema-Wallpaper-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920880" cy="476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693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9712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takes place in the cinema.</a:t>
            </a:r>
            <a:r>
              <a:rPr lang="ru-RU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16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these people doing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/>
          </a:p>
        </p:txBody>
      </p:sp>
      <p:pic>
        <p:nvPicPr>
          <p:cNvPr id="4" name="Picture 2" descr="https://avatars.mds.yandex.net/i?id=b97ad86072ecbeba15e9ef84b7999437c1b16632-12438744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7088"/>
            <a:ext cx="8229600" cy="446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03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9712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watching a film (a movie).</a:t>
            </a:r>
            <a:r>
              <a:rPr lang="ru-RU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63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what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people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/>
          </a:p>
        </p:txBody>
      </p:sp>
      <p:pic>
        <p:nvPicPr>
          <p:cNvPr id="1026" name="Picture 2" descr="https://i.novgorod.ru/news/albums/2016-06/mirage-cinema/980/1206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35163"/>
            <a:ext cx="7704856" cy="459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0977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1406</TotalTime>
  <Words>494</Words>
  <Application>Microsoft Office PowerPoint</Application>
  <PresentationFormat>Экран (4:3)</PresentationFormat>
  <Paragraphs>92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Calibri</vt:lpstr>
      <vt:lpstr>Constantia</vt:lpstr>
      <vt:lpstr>Times New Roman</vt:lpstr>
      <vt:lpstr>Wingdings 2</vt:lpstr>
      <vt:lpstr>Поток</vt:lpstr>
      <vt:lpstr> </vt:lpstr>
      <vt:lpstr> </vt:lpstr>
      <vt:lpstr>What is the last film you have seen? </vt:lpstr>
      <vt:lpstr>The last film I have seen is… </vt:lpstr>
      <vt:lpstr>Where does it take place?</vt:lpstr>
      <vt:lpstr>It takes place in the cinema. </vt:lpstr>
      <vt:lpstr>What are these people doing?</vt:lpstr>
      <vt:lpstr>They are watching a film (a movie). </vt:lpstr>
      <vt:lpstr>And what are these people doing?</vt:lpstr>
      <vt:lpstr>They are buying tickets. </vt:lpstr>
      <vt:lpstr>Topic for today</vt:lpstr>
      <vt:lpstr>Task 1 Remember genres of films</vt:lpstr>
      <vt:lpstr>Combine the genre of the film with the translation</vt:lpstr>
      <vt:lpstr>Check yourself</vt:lpstr>
      <vt:lpstr>Task 2</vt:lpstr>
      <vt:lpstr>Check yourself</vt:lpstr>
      <vt:lpstr>Task 3</vt:lpstr>
      <vt:lpstr>A thriller </vt:lpstr>
      <vt:lpstr>A comedy</vt:lpstr>
      <vt:lpstr>An adventure </vt:lpstr>
      <vt:lpstr>A love story </vt:lpstr>
      <vt:lpstr>An animation </vt:lpstr>
      <vt:lpstr>Презентация PowerPoint</vt:lpstr>
      <vt:lpstr>Task 4</vt:lpstr>
      <vt:lpstr>Check yourself</vt:lpstr>
      <vt:lpstr>Some new words and phrases</vt:lpstr>
      <vt:lpstr>Listen the dialogue 1</vt:lpstr>
      <vt:lpstr>Listen the dialogue 2</vt:lpstr>
      <vt:lpstr>Schedule at the cinema</vt:lpstr>
      <vt:lpstr>Сan you buy movie tickets?   </vt:lpstr>
      <vt:lpstr>Thank you for your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БЕЗОПАСНЫЙ ОТДЫХ НА ВОДОЕМАХ</dc:title>
  <dc:creator>Dinan</dc:creator>
  <cp:lastModifiedBy>Dinan</cp:lastModifiedBy>
  <cp:revision>162</cp:revision>
  <dcterms:modified xsi:type="dcterms:W3CDTF">2024-06-17T07:04:26Z</dcterms:modified>
</cp:coreProperties>
</file>