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3" r:id="rId5"/>
    <p:sldId id="264" r:id="rId6"/>
    <p:sldId id="271" r:id="rId7"/>
    <p:sldId id="273" r:id="rId8"/>
    <p:sldId id="27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801C2-C251-4D90-9BC0-52B66CBDE4F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6A6A9-AE47-4C55-AD83-28FF0A9AE53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"/>
          <a:srcRect l="10000" t="9524" r="28857" b="17207"/>
          <a:stretch>
            <a:fillRect/>
          </a:stretch>
        </p:blipFill>
        <p:spPr>
          <a:xfrm>
            <a:off x="0" y="-121920"/>
            <a:ext cx="12192000" cy="69799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337" y="1576251"/>
            <a:ext cx="565186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ИГРОВЫЕ ТЕХНОЛОГИИ В ПРЕПОДАВАНИИ ШАХМАТ</a:t>
            </a:r>
            <a:endParaRPr lang="ru-RU" sz="35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endParaRPr lang="ru-RU" sz="2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30982" y="2843629"/>
            <a:ext cx="5643154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Русаков Николай Андреевич</a:t>
            </a:r>
            <a:endParaRPr lang="ru-RU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учитель физкультуры МКОУ «Волчихинская СШ №1»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426720"/>
            <a:ext cx="6139543" cy="6451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" altLang="en-US" b="1" i="1" dirty="0">
                <a:latin typeface="Arial Narrow" panose="020B0606020202030204" pitchFamily="34" charset="0"/>
              </a:rPr>
              <a:t>«</a:t>
            </a:r>
            <a:r>
              <a:rPr lang="en-US" altLang="en-US" b="1" i="1" dirty="0">
                <a:latin typeface="Arial Narrow" panose="020B0606020202030204" pitchFamily="34" charset="0"/>
              </a:rPr>
              <a:t>Игровые</a:t>
            </a:r>
            <a:r>
              <a:rPr lang="en-US" altLang="ru-RU" b="1" i="1" dirty="0">
                <a:latin typeface="Arial Narrow" panose="020B0606020202030204" pitchFamily="34" charset="0"/>
              </a:rPr>
              <a:t> </a:t>
            </a:r>
            <a:r>
              <a:rPr lang="en-US" altLang="en-US" b="1" i="1" dirty="0">
                <a:latin typeface="Arial Narrow" panose="020B0606020202030204" pitchFamily="34" charset="0"/>
              </a:rPr>
              <a:t>технологии</a:t>
            </a:r>
            <a:r>
              <a:rPr lang="en-US" altLang="ru-RU" b="1" i="1" dirty="0">
                <a:latin typeface="Arial Narrow" panose="020B0606020202030204" pitchFamily="34" charset="0"/>
              </a:rPr>
              <a:t> </a:t>
            </a:r>
            <a:r>
              <a:rPr lang="en-US" altLang="en-US" b="1" i="1" dirty="0">
                <a:latin typeface="Arial Narrow" panose="020B0606020202030204" pitchFamily="34" charset="0"/>
              </a:rPr>
              <a:t>для</a:t>
            </a:r>
            <a:r>
              <a:rPr lang="en-US" altLang="ru-RU" b="1" i="1" dirty="0">
                <a:latin typeface="Arial Narrow" panose="020B0606020202030204" pitchFamily="34" charset="0"/>
              </a:rPr>
              <a:t> </a:t>
            </a:r>
            <a:r>
              <a:rPr lang="en-US" altLang="en-US" b="1" i="1" dirty="0">
                <a:latin typeface="Arial Narrow" panose="020B0606020202030204" pitchFamily="34" charset="0"/>
              </a:rPr>
              <a:t>развития</a:t>
            </a:r>
            <a:r>
              <a:rPr lang="en-US" altLang="ru-RU" b="1" i="1" dirty="0">
                <a:latin typeface="Arial Narrow" panose="020B0606020202030204" pitchFamily="34" charset="0"/>
              </a:rPr>
              <a:t> </a:t>
            </a:r>
            <a:r>
              <a:rPr lang="en-US" altLang="en-US" b="1" i="1" dirty="0">
                <a:latin typeface="Arial Narrow" panose="020B0606020202030204" pitchFamily="34" charset="0"/>
              </a:rPr>
              <a:t>шахматного</a:t>
            </a:r>
            <a:r>
              <a:rPr lang="en-US" altLang="ru-RU" b="1" i="1" dirty="0">
                <a:latin typeface="Arial Narrow" panose="020B0606020202030204" pitchFamily="34" charset="0"/>
              </a:rPr>
              <a:t> </a:t>
            </a:r>
            <a:r>
              <a:rPr lang="en-US" altLang="en-US" b="1" i="1" dirty="0">
                <a:latin typeface="Arial Narrow" panose="020B0606020202030204" pitchFamily="34" charset="0"/>
              </a:rPr>
              <a:t>образования</a:t>
            </a:r>
            <a:r>
              <a:rPr lang="" altLang="en-US" b="1" i="1" dirty="0">
                <a:latin typeface="Arial Narrow" panose="020B0606020202030204" pitchFamily="34" charset="0"/>
              </a:rPr>
              <a:t>»</a:t>
            </a:r>
            <a:endParaRPr lang="" altLang="en-US" b="1" i="1" dirty="0"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31072" y="1853250"/>
            <a:ext cx="5468983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Технологии развивающегося обучения</a:t>
            </a:r>
            <a:endParaRPr lang="ru-RU" sz="2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b="1" dirty="0" smtClean="0"/>
              <a:t>Цель игры</a:t>
            </a:r>
            <a:r>
              <a:rPr lang="en-US" b="1" dirty="0" smtClean="0"/>
              <a:t>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/>
              <a:t>создание</a:t>
            </a:r>
            <a:r>
              <a:rPr lang="en-US" altLang="ru-RU"/>
              <a:t> </a:t>
            </a:r>
            <a:r>
              <a:rPr lang="en-US" altLang="en-US"/>
              <a:t>условий</a:t>
            </a:r>
            <a:r>
              <a:rPr lang="en-US" altLang="ru-RU"/>
              <a:t> </a:t>
            </a:r>
            <a:r>
              <a:rPr lang="en-US" altLang="en-US"/>
              <a:t>для</a:t>
            </a:r>
            <a:r>
              <a:rPr lang="en-US" altLang="ru-RU"/>
              <a:t> </a:t>
            </a:r>
            <a:r>
              <a:rPr lang="en-US" altLang="en-US"/>
              <a:t>личностного</a:t>
            </a:r>
            <a:r>
              <a:rPr lang="en-US" altLang="ru-RU"/>
              <a:t>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интеллектуального</a:t>
            </a:r>
            <a:r>
              <a:rPr lang="en-US" altLang="ru-RU"/>
              <a:t> </a:t>
            </a:r>
            <a:r>
              <a:rPr lang="en-US" altLang="en-US"/>
              <a:t>развития</a:t>
            </a:r>
            <a:r>
              <a:rPr lang="en-US" altLang="ru-RU"/>
              <a:t> </a:t>
            </a:r>
            <a:r>
              <a:rPr lang="en-US" altLang="en-US"/>
              <a:t>учащихся</a:t>
            </a:r>
            <a:r>
              <a:rPr lang="en-US" altLang="ru-RU"/>
              <a:t>, </a:t>
            </a:r>
            <a:r>
              <a:rPr lang="en-US" altLang="en-US"/>
              <a:t>формирования</a:t>
            </a:r>
            <a:r>
              <a:rPr lang="en-US" altLang="ru-RU"/>
              <a:t> </a:t>
            </a:r>
            <a:r>
              <a:rPr lang="en-US" altLang="en-US"/>
              <a:t>общей</a:t>
            </a:r>
            <a:r>
              <a:rPr lang="en-US" altLang="ru-RU"/>
              <a:t> </a:t>
            </a:r>
            <a:r>
              <a:rPr lang="en-US" altLang="en-US"/>
              <a:t>культуры</a:t>
            </a:r>
            <a:r>
              <a:rPr lang="en-US" altLang="ru-RU"/>
              <a:t>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организации</a:t>
            </a:r>
            <a:r>
              <a:rPr lang="en-US" altLang="ru-RU"/>
              <a:t> </a:t>
            </a:r>
            <a:r>
              <a:rPr lang="en-US" altLang="en-US"/>
              <a:t>содержательного</a:t>
            </a:r>
            <a:r>
              <a:rPr lang="en-US" altLang="ru-RU"/>
              <a:t> </a:t>
            </a:r>
            <a:r>
              <a:rPr lang="en-US" altLang="en-US"/>
              <a:t>досуга</a:t>
            </a:r>
            <a:r>
              <a:rPr lang="ru-RU" altLang="en-US"/>
              <a:t>.</a:t>
            </a:r>
            <a:endParaRPr lang="ru-RU" altLang="en-US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0905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b="1" dirty="0" smtClean="0"/>
              <a:t>Требования к проведению</a:t>
            </a:r>
            <a:r>
              <a:rPr lang="en-US" b="1" dirty="0" smtClean="0"/>
              <a:t>: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91285"/>
            <a:ext cx="10515600" cy="47859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en-US"/>
              <a:t>1. </a:t>
            </a:r>
            <a:r>
              <a:rPr lang="en-US" altLang="en-US"/>
              <a:t>Подготовка</a:t>
            </a:r>
            <a:r>
              <a:rPr lang="en-US" altLang="ru-RU"/>
              <a:t> </a:t>
            </a:r>
            <a:r>
              <a:rPr lang="en-US" altLang="en-US"/>
              <a:t>помещения</a:t>
            </a:r>
            <a:r>
              <a:rPr lang="en-US" altLang="ru-RU"/>
              <a:t>. </a:t>
            </a:r>
            <a:r>
              <a:rPr lang="en-US" altLang="en-US"/>
              <a:t>Оно</a:t>
            </a:r>
            <a:r>
              <a:rPr lang="en-US" altLang="ru-RU"/>
              <a:t> </a:t>
            </a:r>
            <a:r>
              <a:rPr lang="en-US" altLang="en-US"/>
              <a:t>должно</a:t>
            </a:r>
            <a:r>
              <a:rPr lang="en-US" altLang="ru-RU"/>
              <a:t> </a:t>
            </a:r>
            <a:r>
              <a:rPr lang="en-US" altLang="en-US"/>
              <a:t>быть</a:t>
            </a:r>
            <a:r>
              <a:rPr lang="en-US" altLang="ru-RU"/>
              <a:t> </a:t>
            </a:r>
            <a:r>
              <a:rPr lang="en-US" altLang="en-US"/>
              <a:t>просторным</a:t>
            </a:r>
            <a:r>
              <a:rPr lang="en-US" altLang="ru-RU"/>
              <a:t>, </a:t>
            </a:r>
            <a:r>
              <a:rPr lang="en-US" altLang="en-US"/>
              <a:t>чтобы</a:t>
            </a:r>
            <a:r>
              <a:rPr lang="en-US" altLang="ru-RU"/>
              <a:t> </a:t>
            </a:r>
            <a:r>
              <a:rPr lang="en-US" altLang="en-US"/>
              <a:t>каждая</a:t>
            </a:r>
            <a:r>
              <a:rPr lang="en-US" altLang="ru-RU"/>
              <a:t> </a:t>
            </a:r>
            <a:r>
              <a:rPr lang="en-US" altLang="en-US"/>
              <a:t>пара</a:t>
            </a:r>
            <a:r>
              <a:rPr lang="en-US" altLang="ru-RU"/>
              <a:t> </a:t>
            </a:r>
            <a:r>
              <a:rPr lang="en-US" altLang="en-US"/>
              <a:t>могла</a:t>
            </a:r>
            <a:r>
              <a:rPr lang="en-US" altLang="ru-RU"/>
              <a:t> </a:t>
            </a:r>
            <a:r>
              <a:rPr lang="en-US" altLang="en-US"/>
              <a:t>играть</a:t>
            </a:r>
            <a:r>
              <a:rPr lang="en-US" altLang="ru-RU"/>
              <a:t> </a:t>
            </a:r>
            <a:r>
              <a:rPr lang="en-US" altLang="en-US"/>
              <a:t>за</a:t>
            </a:r>
            <a:r>
              <a:rPr lang="en-US" altLang="ru-RU"/>
              <a:t> </a:t>
            </a:r>
            <a:r>
              <a:rPr lang="en-US" altLang="en-US"/>
              <a:t>отдельным</a:t>
            </a:r>
            <a:r>
              <a:rPr lang="en-US" altLang="ru-RU"/>
              <a:t> </a:t>
            </a:r>
            <a:r>
              <a:rPr lang="en-US" altLang="en-US"/>
              <a:t>столиком</a:t>
            </a:r>
            <a:r>
              <a:rPr lang="ru-RU" altLang="en-US"/>
              <a:t>. </a:t>
            </a:r>
            <a:r>
              <a:rPr lang="en-US" altLang="en-US"/>
              <a:t>Столы</a:t>
            </a:r>
            <a:r>
              <a:rPr lang="en-US" altLang="ru-RU"/>
              <a:t>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стулья</a:t>
            </a:r>
            <a:r>
              <a:rPr lang="en-US" altLang="ru-RU"/>
              <a:t> </a:t>
            </a:r>
            <a:r>
              <a:rPr lang="en-US" altLang="en-US"/>
              <a:t>нужно</a:t>
            </a:r>
            <a:r>
              <a:rPr lang="en-US" altLang="ru-RU"/>
              <a:t> </a:t>
            </a:r>
            <a:r>
              <a:rPr lang="en-US" altLang="en-US"/>
              <a:t>расставить</a:t>
            </a:r>
            <a:r>
              <a:rPr lang="en-US" altLang="ru-RU"/>
              <a:t> </a:t>
            </a:r>
            <a:r>
              <a:rPr lang="en-US" altLang="en-US"/>
              <a:t>так</a:t>
            </a:r>
            <a:r>
              <a:rPr lang="en-US" altLang="ru-RU"/>
              <a:t>, </a:t>
            </a:r>
            <a:r>
              <a:rPr lang="en-US" altLang="en-US"/>
              <a:t>чтобы</a:t>
            </a:r>
            <a:r>
              <a:rPr lang="en-US" altLang="ru-RU"/>
              <a:t> </a:t>
            </a:r>
            <a:r>
              <a:rPr lang="en-US" altLang="en-US"/>
              <a:t>участникам</a:t>
            </a:r>
            <a:r>
              <a:rPr lang="en-US" altLang="ru-RU"/>
              <a:t> </a:t>
            </a:r>
            <a:r>
              <a:rPr lang="en-US" altLang="en-US"/>
              <a:t>было</a:t>
            </a:r>
            <a:r>
              <a:rPr lang="en-US" altLang="ru-RU"/>
              <a:t> </a:t>
            </a:r>
            <a:r>
              <a:rPr lang="en-US" altLang="en-US"/>
              <a:t>удобно</a:t>
            </a:r>
            <a:r>
              <a:rPr lang="en-US" altLang="ru-RU"/>
              <a:t> </a:t>
            </a:r>
            <a:r>
              <a:rPr lang="en-US" altLang="en-US"/>
              <a:t>занимать</a:t>
            </a:r>
            <a:r>
              <a:rPr lang="en-US" altLang="ru-RU"/>
              <a:t> </a:t>
            </a:r>
            <a:r>
              <a:rPr lang="en-US" altLang="en-US"/>
              <a:t>места</a:t>
            </a:r>
            <a:r>
              <a:rPr lang="ru-RU" altLang="en-US"/>
              <a:t>. </a:t>
            </a:r>
            <a:r>
              <a:rPr lang="en-US" altLang="en-US"/>
              <a:t>Расставляются</a:t>
            </a:r>
            <a:r>
              <a:rPr lang="en-US" altLang="ru-RU"/>
              <a:t> </a:t>
            </a:r>
            <a:r>
              <a:rPr lang="en-US" altLang="en-US"/>
              <a:t>шахматные</a:t>
            </a:r>
            <a:r>
              <a:rPr lang="en-US" altLang="ru-RU"/>
              <a:t> </a:t>
            </a:r>
            <a:r>
              <a:rPr lang="en-US" altLang="en-US"/>
              <a:t>доски</a:t>
            </a:r>
            <a:r>
              <a:rPr lang="en-US" altLang="ru-RU"/>
              <a:t>, </a:t>
            </a:r>
            <a:r>
              <a:rPr lang="en-US" altLang="en-US"/>
              <a:t>комплекты</a:t>
            </a:r>
            <a:r>
              <a:rPr lang="en-US" altLang="ru-RU"/>
              <a:t> </a:t>
            </a:r>
            <a:r>
              <a:rPr lang="en-US" altLang="en-US"/>
              <a:t>фигур</a:t>
            </a:r>
            <a:r>
              <a:rPr lang="en-US" altLang="ru-RU"/>
              <a:t>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часы</a:t>
            </a:r>
            <a:r>
              <a:rPr lang="en-US" altLang="ru-RU"/>
              <a:t> </a:t>
            </a:r>
            <a:r>
              <a:rPr lang="en-US" altLang="en-US"/>
              <a:t>из</a:t>
            </a:r>
            <a:r>
              <a:rPr lang="en-US" altLang="ru-RU"/>
              <a:t> </a:t>
            </a:r>
            <a:r>
              <a:rPr lang="en-US" altLang="en-US"/>
              <a:t>расчёта</a:t>
            </a:r>
            <a:r>
              <a:rPr lang="en-US" altLang="ru-RU"/>
              <a:t> </a:t>
            </a:r>
            <a:r>
              <a:rPr lang="en-US" altLang="en-US"/>
              <a:t>один</a:t>
            </a:r>
            <a:r>
              <a:rPr lang="en-US" altLang="ru-RU"/>
              <a:t> </a:t>
            </a:r>
            <a:r>
              <a:rPr lang="en-US" altLang="en-US"/>
              <a:t>комплект</a:t>
            </a:r>
            <a:r>
              <a:rPr lang="en-US" altLang="ru-RU"/>
              <a:t> </a:t>
            </a:r>
            <a:r>
              <a:rPr lang="en-US" altLang="en-US"/>
              <a:t>на</a:t>
            </a:r>
            <a:r>
              <a:rPr lang="en-US" altLang="ru-RU"/>
              <a:t> </a:t>
            </a:r>
            <a:r>
              <a:rPr lang="en-US" altLang="en-US"/>
              <a:t>двух</a:t>
            </a:r>
            <a:r>
              <a:rPr lang="en-US" altLang="ru-RU"/>
              <a:t> </a:t>
            </a:r>
            <a:r>
              <a:rPr lang="en-US" altLang="en-US"/>
              <a:t>участников</a:t>
            </a:r>
            <a:r>
              <a:rPr lang="ru-RU" altLang="en-US"/>
              <a:t>. </a:t>
            </a:r>
            <a:r>
              <a:rPr lang="en-US" altLang="en-US"/>
              <a:t>Обеспечение</a:t>
            </a:r>
            <a:r>
              <a:rPr lang="en-US" altLang="ru-RU"/>
              <a:t> </a:t>
            </a:r>
            <a:r>
              <a:rPr lang="en-US" altLang="en-US"/>
              <a:t>тишины</a:t>
            </a:r>
            <a:r>
              <a:rPr lang="en-US" altLang="ru-RU"/>
              <a:t>.</a:t>
            </a:r>
            <a:endParaRPr lang="en-US" altLang="ru-RU"/>
          </a:p>
          <a:p>
            <a:pPr marL="0" indent="0">
              <a:buNone/>
            </a:pPr>
            <a:r>
              <a:rPr lang="ru-RU" altLang="en-US"/>
              <a:t>2. Технология развивающегося обучения решается путем формирования у ребенка потребности и способности к саморазвитию, а в учебно-тренировачных группах за счет усиления этой способности и создания условий для ее максмальной реализации, способам самостоятельного достижения знаний.</a:t>
            </a:r>
            <a:endParaRPr lang="ru-RU" altLang="en-US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225" y="5596255"/>
            <a:ext cx="2263775" cy="126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b="1" dirty="0" smtClean="0"/>
              <a:t>Инструкция для участников</a:t>
            </a:r>
            <a:r>
              <a:rPr lang="en-US" b="1" dirty="0" smtClean="0"/>
              <a:t>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Arial Narrow" panose="020B0606020202030204" pitchFamily="34" charset="0"/>
              </a:rPr>
              <a:t>1. Использовать при плонировании игры шахматные схемы «Жареная печень, Дебютный гамбит, Жертва ради мата, Отвлечение» и др.</a:t>
            </a:r>
            <a:endParaRPr lang="ru-RU" sz="32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3200" dirty="0" smtClean="0">
                <a:latin typeface="Arial Narrow" panose="020B0606020202030204" pitchFamily="34" charset="0"/>
              </a:rPr>
              <a:t>2. Выполнять здоровьесберешающую «минутку релаксации».</a:t>
            </a:r>
            <a:endParaRPr lang="ru-RU" sz="32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3200" dirty="0" smtClean="0">
                <a:latin typeface="Arial Narrow" panose="020B0606020202030204" pitchFamily="34" charset="0"/>
              </a:rPr>
              <a:t>3. Использовать «Эффект присутствия» то есть играть онлайн (испоьзовать скайп и клиент программу по шахматам)</a:t>
            </a:r>
            <a:endParaRPr lang="ru-RU" sz="3200" dirty="0" smtClean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7197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Апробация игры в учебно-воспитательном процессе</a:t>
            </a:r>
            <a:r>
              <a:rPr lang="en-US" dirty="0" smtClean="0">
                <a:latin typeface="Arial Narrow" panose="020B0606020202030204" pitchFamily="34" charset="0"/>
              </a:rPr>
              <a:t>: </a:t>
            </a:r>
            <a:r>
              <a:rPr lang="ru-RU" dirty="0" smtClean="0">
                <a:latin typeface="Arial Narrow" panose="020B0606020202030204" pitchFamily="34" charset="0"/>
              </a:rPr>
              <a:t>фотоколлаж</a:t>
            </a:r>
            <a:endParaRPr lang="en-US" dirty="0">
              <a:latin typeface="Arial Narrow" panose="020B0606020202030204" pitchFamily="34" charset="0"/>
            </a:endParaRPr>
          </a:p>
        </p:txBody>
      </p:sp>
      <p:pic>
        <p:nvPicPr>
          <p:cNvPr id="4" name="Замещающее содержимое 3" descr="WhatsApp Image 2024-11-19 at 15.59.20 (1)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56565" y="1692275"/>
            <a:ext cx="3244850" cy="2433955"/>
          </a:xfrm>
          <a:prstGeom prst="rect">
            <a:avLst/>
          </a:prstGeom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Изображение 4" descr="WhatsApp Image 2024-11-19 at 15.59.20 (2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" y="3905885"/>
            <a:ext cx="3234690" cy="2426335"/>
          </a:xfrm>
          <a:prstGeom prst="rect">
            <a:avLst/>
          </a:prstGeom>
        </p:spPr>
      </p:pic>
      <p:pic>
        <p:nvPicPr>
          <p:cNvPr id="6" name="Изображение 5" descr="WhatsApp Image 2024-11-19 at 16.00.21 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1415" y="1692275"/>
            <a:ext cx="4538345" cy="4242435"/>
          </a:xfrm>
          <a:prstGeom prst="rect">
            <a:avLst/>
          </a:prstGeom>
        </p:spPr>
      </p:pic>
      <p:pic>
        <p:nvPicPr>
          <p:cNvPr id="7" name="Изображение 6" descr="WhatsApp Image 2024-11-19 at 15.59.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5450" y="1692275"/>
            <a:ext cx="3667760" cy="2751455"/>
          </a:xfrm>
          <a:prstGeom prst="rect">
            <a:avLst/>
          </a:prstGeom>
        </p:spPr>
      </p:pic>
      <p:pic>
        <p:nvPicPr>
          <p:cNvPr id="8" name="Изображение 7" descr="WhatsApp Image 2024-11-19 at 16.00.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5450" y="3905885"/>
            <a:ext cx="3668395" cy="26111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7197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Ссылки на использованную литературу и </a:t>
            </a:r>
            <a:r>
              <a:rPr lang="ru-RU" dirty="0" err="1" smtClean="0">
                <a:latin typeface="Arial Narrow" panose="020B0606020202030204" pitchFamily="34" charset="0"/>
              </a:rPr>
              <a:t>интернет-ресурсы</a:t>
            </a:r>
            <a:r>
              <a:rPr lang="en-US" dirty="0" smtClean="0">
                <a:latin typeface="Arial Narrow" panose="020B0606020202030204" pitchFamily="34" charset="0"/>
              </a:rPr>
              <a:t>: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19869"/>
            <a:ext cx="10515600" cy="41570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ru-RU"/>
              <a:t>https://xchess.ru/</a:t>
            </a:r>
            <a:endParaRPr lang="en-US" altLang="ru-RU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7197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Контакты для консультативной помощи и поддержки по проведению игры (телефон, электронная почта)</a:t>
            </a:r>
            <a:r>
              <a:rPr lang="en-US" dirty="0" smtClean="0">
                <a:latin typeface="Arial Narrow" panose="020B0606020202030204" pitchFamily="34" charset="0"/>
              </a:rPr>
              <a:t>: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19869"/>
            <a:ext cx="10515600" cy="41570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Arial Narrow" panose="020B0606020202030204" pitchFamily="34" charset="0"/>
              </a:rPr>
              <a:t>9635717301</a:t>
            </a:r>
            <a:endParaRPr lang="ru-RU" sz="32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altLang="ru-RU"/>
              <a:t>nikolajjrusakov@rambler.ru</a:t>
            </a:r>
            <a:endParaRPr lang="en-US" altLang="ru-RU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1534</Words>
  <Application>WPS Presentation</Application>
  <PresentationFormat>Широкоэкранный</PresentationFormat>
  <Paragraphs>36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Arial</vt:lpstr>
      <vt:lpstr>SimSun</vt:lpstr>
      <vt:lpstr>Wingdings</vt:lpstr>
      <vt:lpstr>Arial Narrow</vt:lpstr>
      <vt:lpstr>Calibri</vt:lpstr>
      <vt:lpstr>Microsoft YaHei</vt:lpstr>
      <vt:lpstr>Arial Unicode MS</vt:lpstr>
      <vt:lpstr>Calibri Light</vt:lpstr>
      <vt:lpstr>Тема Office</vt:lpstr>
      <vt:lpstr>PowerPoint 演示文稿</vt:lpstr>
      <vt:lpstr>Цель игры:</vt:lpstr>
      <vt:lpstr>Требования к проведению: </vt:lpstr>
      <vt:lpstr>Инструкция для участников:</vt:lpstr>
      <vt:lpstr>Апробация игры в учебно-воспитательном процессе: фотоколлаж</vt:lpstr>
      <vt:lpstr>Ссылки на использованную литературу и интернет-ресурсы:</vt:lpstr>
      <vt:lpstr>Контакты для консультативной помощи и поддержки по проведению игры (телефон, электронная почта):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Дронова Е.Н.</dc:creator>
  <cp:lastModifiedBy>Admin</cp:lastModifiedBy>
  <cp:revision>21</cp:revision>
  <dcterms:created xsi:type="dcterms:W3CDTF">2024-09-09T07:56:00Z</dcterms:created>
  <dcterms:modified xsi:type="dcterms:W3CDTF">2024-11-24T08:01:04Z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1CF7DF3B449643048B7178085C49D102_12</vt:lpwstr>
  </property>
  <property fmtid="{D5CDD505-2E9C-101B-9397-08002B2CF9AE}" pid="3" name="KSOProductBuildVer">
    <vt:lpwstr>1049-12.2.0.18911</vt:lpwstr>
  </property>
</Properties>
</file>