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76" r:id="rId5"/>
    <p:sldId id="264" r:id="rId6"/>
    <p:sldId id="275" r:id="rId7"/>
    <p:sldId id="265" r:id="rId8"/>
    <p:sldId id="277" r:id="rId9"/>
    <p:sldId id="271" r:id="rId10"/>
    <p:sldId id="273" r:id="rId11"/>
    <p:sldId id="27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09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75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0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66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81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96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438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98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80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91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9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801C2-C251-4D90-9BC0-52B66CBDE4F7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6A6A9-AE47-4C55-AD83-28FF0A9AE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89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&#1096;&#1072;&#1093;&#1084;&#1072;&#1090;&#1085;&#1072;&#1103;&#1087;&#1083;&#1072;&#1085;&#1077;&#1090;&#1072;.&#1088;&#1092;/" TargetMode="External"/><Relationship Id="rId2" Type="http://schemas.openxmlformats.org/officeDocument/2006/relationships/hyperlink" Target="https://wordwall.net/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ordwall.net/ru/resource/8258993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0000" t="9524" r="28857" b="17207"/>
          <a:stretch/>
        </p:blipFill>
        <p:spPr>
          <a:xfrm>
            <a:off x="0" y="-121920"/>
            <a:ext cx="12192000" cy="6979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337" y="1576251"/>
            <a:ext cx="565186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ИГРОВЫЕ ТЕХНОЛОГИИ В ПРЕПОДАВАНИИ ШАХМАТ</a:t>
            </a:r>
            <a:endParaRPr lang="ru-RU" sz="35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ru-RU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0982" y="2843629"/>
            <a:ext cx="5643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Шаврина</a:t>
            </a: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Ирина Витальевна,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учитель, МБОУ «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Бочкаревская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СОШ имени Героя Советского Союза Д.И.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Шкурата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»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426720"/>
            <a:ext cx="61395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Arial Narrow" panose="020B0606020202030204" pitchFamily="34" charset="0"/>
              </a:rPr>
              <a:t>Игровые технологии в преподавании  шахмат на уровне НОО</a:t>
            </a:r>
            <a:endParaRPr lang="ru-RU" b="1" i="1" dirty="0"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18067" y="1853250"/>
            <a:ext cx="5468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mtClean="0"/>
              <a:t>Викторина «Мир шахмат»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6254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7197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Ссылки на использованную литературу и </a:t>
            </a:r>
            <a:r>
              <a:rPr lang="ru-RU" dirty="0" err="1" smtClean="0">
                <a:latin typeface="Arial Narrow" panose="020B0606020202030204" pitchFamily="34" charset="0"/>
              </a:rPr>
              <a:t>интернет-ресурсы</a:t>
            </a:r>
            <a:r>
              <a:rPr lang="en-US" dirty="0" smtClean="0">
                <a:latin typeface="Arial Narrow" panose="020B0606020202030204" pitchFamily="34" charset="0"/>
              </a:rPr>
              <a:t>: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19869"/>
            <a:ext cx="10515600" cy="4157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Arial Narrow" panose="020B0606020202030204" pitchFamily="34" charset="0"/>
                <a:hlinkClick r:id="rId2"/>
              </a:rPr>
              <a:t>https://wordwall.net/ru</a:t>
            </a:r>
            <a:endParaRPr lang="en-US" sz="32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Arial Narrow" panose="020B0606020202030204" pitchFamily="34" charset="0"/>
                <a:hlinkClick r:id="rId3"/>
              </a:rPr>
              <a:t>www.</a:t>
            </a:r>
            <a:r>
              <a:rPr lang="ru-RU" sz="3200" dirty="0" err="1" smtClean="0">
                <a:latin typeface="Arial Narrow" panose="020B0606020202030204" pitchFamily="34" charset="0"/>
                <a:hlinkClick r:id="rId3"/>
              </a:rPr>
              <a:t>ШахматнаяПланета.рф</a:t>
            </a:r>
            <a:endParaRPr lang="ru-RU" sz="32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32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18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7197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Контакты для консультативной помощи и поддержки по проведению игры (телефон, электронная почта)</a:t>
            </a:r>
            <a:r>
              <a:rPr lang="en-US" dirty="0" smtClean="0">
                <a:latin typeface="Arial Narrow" panose="020B0606020202030204" pitchFamily="34" charset="0"/>
              </a:rPr>
              <a:t>: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19869"/>
            <a:ext cx="10515600" cy="41570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Arial Narrow" panose="020B0606020202030204" pitchFamily="34" charset="0"/>
              </a:rPr>
              <a:t>МБОУ «</a:t>
            </a:r>
            <a:r>
              <a:rPr lang="ru-RU" sz="3200" dirty="0" err="1" smtClean="0">
                <a:latin typeface="Arial Narrow" panose="020B0606020202030204" pitchFamily="34" charset="0"/>
              </a:rPr>
              <a:t>Бочкаревская</a:t>
            </a:r>
            <a:r>
              <a:rPr lang="ru-RU" sz="3200" dirty="0" smtClean="0">
                <a:latin typeface="Arial Narrow" panose="020B0606020202030204" pitchFamily="34" charset="0"/>
              </a:rPr>
              <a:t> СОШ имени Героя Советского Союза Д.И. </a:t>
            </a:r>
            <a:r>
              <a:rPr lang="ru-RU" sz="3200" dirty="0" err="1" smtClean="0">
                <a:latin typeface="Arial Narrow" panose="020B0606020202030204" pitchFamily="34" charset="0"/>
              </a:rPr>
              <a:t>Шкурата</a:t>
            </a:r>
            <a:r>
              <a:rPr lang="ru-RU" sz="3200" dirty="0" smtClean="0">
                <a:latin typeface="Arial Narrow" panose="020B0606020202030204" pitchFamily="34" charset="0"/>
              </a:rPr>
              <a:t>»</a:t>
            </a:r>
          </a:p>
          <a:p>
            <a:pPr marL="0" indent="0">
              <a:buNone/>
            </a:pPr>
            <a:r>
              <a:rPr lang="en-US" sz="3200" dirty="0" smtClean="0">
                <a:latin typeface="Arial Narrow" panose="020B0606020202030204" pitchFamily="34" charset="0"/>
              </a:rPr>
              <a:t>	trunova_irina88@mail.ru</a:t>
            </a:r>
          </a:p>
          <a:p>
            <a:pPr marL="0" indent="0">
              <a:buNone/>
            </a:pPr>
            <a:r>
              <a:rPr lang="en-US" sz="3200" dirty="0" smtClean="0">
                <a:latin typeface="Arial Narrow" panose="020B0606020202030204" pitchFamily="34" charset="0"/>
              </a:rPr>
              <a:t>	8-906-962-30-19</a:t>
            </a:r>
          </a:p>
          <a:p>
            <a:pPr marL="0" indent="0">
              <a:buNone/>
            </a:pPr>
            <a:endParaRPr lang="ru-RU" sz="32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7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/>
              <a:t>Цель игры</a:t>
            </a:r>
            <a:r>
              <a:rPr lang="en-US" b="1" dirty="0" smtClean="0"/>
              <a:t>: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Char char="-"/>
            </a:pPr>
            <a:r>
              <a:rPr lang="ru-RU" sz="3200" dirty="0" smtClean="0">
                <a:latin typeface="Arial Narrow" panose="020B0606020202030204" pitchFamily="34" charset="0"/>
              </a:rPr>
              <a:t> </a:t>
            </a:r>
            <a:r>
              <a:rPr lang="ru-RU" sz="3200" dirty="0" smtClean="0"/>
              <a:t>вовлечение детей в активную творческую и интеллектуальную деятельность,</a:t>
            </a:r>
          </a:p>
          <a:p>
            <a:pPr marL="0" indent="0">
              <a:buFontTx/>
              <a:buChar char="-"/>
            </a:pPr>
            <a:r>
              <a:rPr lang="ru-RU" sz="3200" dirty="0" smtClean="0"/>
              <a:t> повышение уровня знаний, развития познавательной активности,</a:t>
            </a:r>
          </a:p>
          <a:p>
            <a:pPr marL="0" indent="0">
              <a:buFontTx/>
              <a:buChar char="-"/>
            </a:pPr>
            <a:r>
              <a:rPr lang="ru-RU" sz="3200" dirty="0" smtClean="0"/>
              <a:t> повышение у учащихся интереса к обучению.</a:t>
            </a:r>
            <a:endParaRPr lang="ru-RU" sz="3200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60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/>
              <a:t>Требования к проведению</a:t>
            </a:r>
            <a:r>
              <a:rPr lang="en-US" b="1" dirty="0" smtClean="0"/>
              <a:t>: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Arial Narrow" panose="020B0606020202030204" pitchFamily="34" charset="0"/>
              </a:rPr>
              <a:t>		</a:t>
            </a:r>
            <a:r>
              <a:rPr lang="ru-RU" sz="3200" dirty="0" smtClean="0"/>
              <a:t>Для проведения викторины потребуется наличие проектора, ПК с выходом в интернет.</a:t>
            </a:r>
          </a:p>
          <a:p>
            <a:pPr>
              <a:buNone/>
            </a:pPr>
            <a:r>
              <a:rPr lang="ru-RU" sz="3200" dirty="0" smtClean="0"/>
              <a:t>	Необходимо перейти по ссылке для запуска игры.</a:t>
            </a:r>
          </a:p>
          <a:p>
            <a:pPr>
              <a:buNone/>
            </a:pPr>
            <a:r>
              <a:rPr lang="ru-RU" sz="3200" dirty="0" smtClean="0"/>
              <a:t>	</a:t>
            </a:r>
            <a:r>
              <a:rPr lang="en-US" sz="3200" dirty="0" smtClean="0"/>
              <a:t> </a:t>
            </a:r>
            <a:r>
              <a:rPr lang="en-US" sz="3200" dirty="0" smtClean="0">
                <a:hlinkClick r:id="rId2"/>
              </a:rPr>
              <a:t>https://wordwall.net/ru/resource/82589933</a:t>
            </a: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	</a:t>
            </a:r>
          </a:p>
          <a:p>
            <a:pPr>
              <a:buNone/>
            </a:pPr>
            <a:r>
              <a:rPr lang="ru-RU" sz="3200" dirty="0" smtClean="0"/>
              <a:t>	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73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ru-RU" b="1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дминистратор\Downloads\IMG_20241125_0213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032" y="1958629"/>
            <a:ext cx="6342823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784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/>
              <a:t>Инструкция для участников</a:t>
            </a:r>
            <a:r>
              <a:rPr lang="en-US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Викторина с множественным выбором и ограниченным временем.</a:t>
            </a:r>
          </a:p>
          <a:p>
            <a:r>
              <a:rPr lang="ru-RU" sz="3200" dirty="0" smtClean="0"/>
              <a:t>Простые правила (вопрос - 4 варианта ответа).</a:t>
            </a:r>
          </a:p>
          <a:p>
            <a:r>
              <a:rPr lang="ru-RU" sz="3200" dirty="0" smtClean="0"/>
              <a:t>Охватывает всех участников.</a:t>
            </a:r>
          </a:p>
          <a:p>
            <a:r>
              <a:rPr lang="ru-RU" sz="3200" dirty="0" smtClean="0"/>
              <a:t>Вопросы викторины соответствуют интеллектуальным и физическим возможностям участников.</a:t>
            </a:r>
          </a:p>
          <a:p>
            <a:endParaRPr lang="ru-RU" sz="3200" dirty="0" smtClean="0"/>
          </a:p>
          <a:p>
            <a:pPr marL="0" indent="0">
              <a:buNone/>
            </a:pPr>
            <a:endParaRPr lang="ru-RU" sz="3200" dirty="0" smtClean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00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 Narrow" panose="020B0606020202030204" pitchFamily="34" charset="0"/>
              </a:rPr>
              <a:t>	При переходе по ссылке нужно нажать запуск игры. Игра включает в себя10 вопросов с 4-мя вариантами ответа (один верный), кроме того есть бонусный раунд. На ответ дается 30 секунд, за каждый ответ начисляются баллы, за скорость ответа  даются дополнительные баллы. В бонусном раунде можно выиграть дополнительные баллы, а можно проиграть. В конце игры, можно посмотреть правильные ответы и записать свой результат. 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88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5796"/>
            <a:ext cx="10515600" cy="4481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	Викторину можно проходить индивидуально, например для участников, находящихся на дистанционном обучении или в коллективной деятельности во время классно-внеурочного занятия.</a:t>
            </a:r>
          </a:p>
          <a:p>
            <a:pPr marL="0" indent="0">
              <a:buNone/>
            </a:pPr>
            <a:r>
              <a:rPr lang="ru-RU" sz="3200" dirty="0" smtClean="0"/>
              <a:t>	По необходимости класс можно разделить на две группы и задавать вопросы по очереди каждой команде участников. В этом случае нужно считать заработанные командой очки.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30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 Narrow" panose="020B0606020202030204" pitchFamily="34" charset="0"/>
              </a:rPr>
              <a:t>	</a:t>
            </a:r>
            <a:r>
              <a:rPr lang="ru-RU" sz="3200" dirty="0" smtClean="0"/>
              <a:t>Легкая развлекательная и в то же время интеллектуальная игра может применяться как после проведения занятия для снятия умственного напряжения, так и перед изучением какого-либо материала в качестве разминки и активизации мыслительных процессов. </a:t>
            </a:r>
            <a:endParaRPr lang="ru-RU" sz="3200" dirty="0" smtClean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1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702" y="265374"/>
            <a:ext cx="10515600" cy="931660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Апробация игры 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ownloads\IMG_20241125_1535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151" y="1032441"/>
            <a:ext cx="7281948" cy="58255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021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146</Words>
  <Application>Microsoft Office PowerPoint</Application>
  <PresentationFormat>Широкоэкранный</PresentationFormat>
  <Paragraphs>32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Тема Office</vt:lpstr>
      <vt:lpstr>Презентация PowerPoint</vt:lpstr>
      <vt:lpstr>Цель игры: </vt:lpstr>
      <vt:lpstr>Требования к проведению: </vt:lpstr>
      <vt:lpstr>Презентация PowerPoint</vt:lpstr>
      <vt:lpstr>Инструкция для участников:</vt:lpstr>
      <vt:lpstr>Презентация PowerPoint</vt:lpstr>
      <vt:lpstr>Презентация PowerPoint</vt:lpstr>
      <vt:lpstr>Презентация PowerPoint</vt:lpstr>
      <vt:lpstr>Апробация игры </vt:lpstr>
      <vt:lpstr>Ссылки на использованную литературу и интернет-ресурсы:</vt:lpstr>
      <vt:lpstr>Контакты для консультативной помощи и поддержки по проведению игры (телефон, электронная почта):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Дронова Е.Н.</dc:creator>
  <cp:lastModifiedBy>Аборнев С.М.</cp:lastModifiedBy>
  <cp:revision>33</cp:revision>
  <dcterms:created xsi:type="dcterms:W3CDTF">2024-09-09T07:56:48Z</dcterms:created>
  <dcterms:modified xsi:type="dcterms:W3CDTF">2024-12-16T06:46:52Z</dcterms:modified>
</cp:coreProperties>
</file>