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3" r:id="rId5"/>
    <p:sldId id="264" r:id="rId6"/>
    <p:sldId id="27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Таракановская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Полина Дмитриевна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Учитель-логопед, МБДОУ «Детский сад №56»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«ИГРОВЫЕ ТЕХНОЛОГИИ ПРЕПОДАВАНИЯ ШАХМАТ В ДОО»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Шахматная дифференциация звуков с-ш </a:t>
            </a: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12632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/>
              <a:t>Цель игры</a:t>
            </a:r>
            <a:r>
              <a:rPr lang="en-US" b="1" dirty="0"/>
              <a:t>: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921742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55ED5-2B75-4973-ACE1-4A265035AF73}"/>
              </a:ext>
            </a:extLst>
          </p:cNvPr>
          <p:cNvSpPr txBox="1"/>
          <p:nvPr/>
        </p:nvSpPr>
        <p:spPr>
          <a:xfrm>
            <a:off x="883704" y="1981082"/>
            <a:ext cx="10403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навыков различения и правильного артикуляторного произношения звуков в речи.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7371"/>
            <a:ext cx="10515600" cy="117958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/>
              <a:t>Требования к проведению</a:t>
            </a:r>
            <a:r>
              <a:rPr lang="en-US" b="1" dirty="0"/>
              <a:t>: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232E9-509E-4AF1-9458-D02A868CAD19}"/>
              </a:ext>
            </a:extLst>
          </p:cNvPr>
          <p:cNvSpPr txBox="1"/>
          <p:nvPr/>
        </p:nvSpPr>
        <p:spPr>
          <a:xfrm>
            <a:off x="838200" y="1917577"/>
            <a:ext cx="1067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проводится в индивидуальной форме, в зависимости от речевых особенностей ребенка.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BA3AB7-06AC-4D33-8C97-1B801DFE5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724" y="4876628"/>
            <a:ext cx="3554276" cy="19813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40E97D-A71D-409E-9C25-434961CFB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" y="3032167"/>
            <a:ext cx="5957524" cy="3906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C39D69-5788-45BA-985F-8F9C50D82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1" y="229264"/>
            <a:ext cx="5999261" cy="37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Инструкция для участников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называет цифру и звук на шахматной доске, а ребенок ищет пешку с картинкой, в названии которого есть данный звук, четко произносит, например: «На пешке шапка», и ставит пешку на то место, которое назвал педагог, например, «Ш5».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>
                <a:latin typeface="Arial Narrow" panose="020B0606020202030204" pitchFamily="34" charset="0"/>
              </a:rPr>
              <a:t>: </a:t>
            </a:r>
            <a:r>
              <a:rPr lang="ru-RU" dirty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48D778-914B-481C-AD9C-6F15F9BAB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4" y="2019302"/>
            <a:ext cx="3111313" cy="414841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E0B23F-61F7-48E6-8DCC-18DA64C36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27" y="2033760"/>
            <a:ext cx="3100470" cy="4133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0ECAE9-623A-450D-91AD-D4648B56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741" y="2033761"/>
            <a:ext cx="2881448" cy="21610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378F21-CD38-4A73-9B18-255A07A7B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740" y="4093512"/>
            <a:ext cx="2881447" cy="20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+7906-196-92-00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tarakanovskaya98@mail.ru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144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Цель игры:</vt:lpstr>
      <vt:lpstr>Требования к проведению:</vt:lpstr>
      <vt:lpstr>Презентация PowerPoint</vt:lpstr>
      <vt:lpstr>Инструкция для участников:</vt:lpstr>
      <vt:lpstr>Апробация игры в учебно-воспитательном процессе: фотоколлаж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Ivan</cp:lastModifiedBy>
  <cp:revision>24</cp:revision>
  <dcterms:created xsi:type="dcterms:W3CDTF">2024-09-09T07:56:48Z</dcterms:created>
  <dcterms:modified xsi:type="dcterms:W3CDTF">2024-12-18T04:58:18Z</dcterms:modified>
</cp:coreProperties>
</file>